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07" r:id="rId1"/>
  </p:sldMasterIdLst>
  <p:notesMasterIdLst>
    <p:notesMasterId r:id="rId26"/>
  </p:notesMasterIdLst>
  <p:handoutMasterIdLst>
    <p:handoutMasterId r:id="rId27"/>
  </p:handoutMasterIdLst>
  <p:sldIdLst>
    <p:sldId id="793" r:id="rId2"/>
    <p:sldId id="804" r:id="rId3"/>
    <p:sldId id="795" r:id="rId4"/>
    <p:sldId id="797" r:id="rId5"/>
    <p:sldId id="798" r:id="rId6"/>
    <p:sldId id="818" r:id="rId7"/>
    <p:sldId id="805" r:id="rId8"/>
    <p:sldId id="819" r:id="rId9"/>
    <p:sldId id="806" r:id="rId10"/>
    <p:sldId id="807" r:id="rId11"/>
    <p:sldId id="820" r:id="rId12"/>
    <p:sldId id="808" r:id="rId13"/>
    <p:sldId id="809" r:id="rId14"/>
    <p:sldId id="810" r:id="rId15"/>
    <p:sldId id="801" r:id="rId16"/>
    <p:sldId id="811" r:id="rId17"/>
    <p:sldId id="803" r:id="rId18"/>
    <p:sldId id="812" r:id="rId19"/>
    <p:sldId id="813" r:id="rId20"/>
    <p:sldId id="815" r:id="rId21"/>
    <p:sldId id="816" r:id="rId22"/>
    <p:sldId id="817" r:id="rId23"/>
    <p:sldId id="800" r:id="rId24"/>
    <p:sldId id="794" r:id="rId25"/>
  </p:sldIdLst>
  <p:sldSz cx="24385588" cy="13717588"/>
  <p:notesSz cx="6858000" cy="9144000"/>
  <p:defaultTextStyle>
    <a:defPPr>
      <a:defRPr lang="es-MX"/>
    </a:defPPr>
    <a:lvl1pPr marL="0" algn="l" defTabSz="2416581" rtl="0" eaLnBrk="1" latinLnBrk="0" hangingPunct="1">
      <a:defRPr sz="4800" kern="1200">
        <a:solidFill>
          <a:schemeClr val="tx1"/>
        </a:solidFill>
        <a:latin typeface="+mn-lt"/>
        <a:ea typeface="+mn-ea"/>
        <a:cs typeface="+mn-cs"/>
      </a:defRPr>
    </a:lvl1pPr>
    <a:lvl2pPr marL="1208283" algn="l" defTabSz="2416581" rtl="0" eaLnBrk="1" latinLnBrk="0" hangingPunct="1">
      <a:defRPr sz="4800" kern="1200">
        <a:solidFill>
          <a:schemeClr val="tx1"/>
        </a:solidFill>
        <a:latin typeface="+mn-lt"/>
        <a:ea typeface="+mn-ea"/>
        <a:cs typeface="+mn-cs"/>
      </a:defRPr>
    </a:lvl2pPr>
    <a:lvl3pPr marL="2416581" algn="l" defTabSz="2416581" rtl="0" eaLnBrk="1" latinLnBrk="0" hangingPunct="1">
      <a:defRPr sz="4800" kern="1200">
        <a:solidFill>
          <a:schemeClr val="tx1"/>
        </a:solidFill>
        <a:latin typeface="+mn-lt"/>
        <a:ea typeface="+mn-ea"/>
        <a:cs typeface="+mn-cs"/>
      </a:defRPr>
    </a:lvl3pPr>
    <a:lvl4pPr marL="3624878" algn="l" defTabSz="2416581" rtl="0" eaLnBrk="1" latinLnBrk="0" hangingPunct="1">
      <a:defRPr sz="4800" kern="1200">
        <a:solidFill>
          <a:schemeClr val="tx1"/>
        </a:solidFill>
        <a:latin typeface="+mn-lt"/>
        <a:ea typeface="+mn-ea"/>
        <a:cs typeface="+mn-cs"/>
      </a:defRPr>
    </a:lvl4pPr>
    <a:lvl5pPr marL="4833170" algn="l" defTabSz="2416581" rtl="0" eaLnBrk="1" latinLnBrk="0" hangingPunct="1">
      <a:defRPr sz="4800" kern="1200">
        <a:solidFill>
          <a:schemeClr val="tx1"/>
        </a:solidFill>
        <a:latin typeface="+mn-lt"/>
        <a:ea typeface="+mn-ea"/>
        <a:cs typeface="+mn-cs"/>
      </a:defRPr>
    </a:lvl5pPr>
    <a:lvl6pPr marL="6041466" algn="l" defTabSz="2416581" rtl="0" eaLnBrk="1" latinLnBrk="0" hangingPunct="1">
      <a:defRPr sz="4800" kern="1200">
        <a:solidFill>
          <a:schemeClr val="tx1"/>
        </a:solidFill>
        <a:latin typeface="+mn-lt"/>
        <a:ea typeface="+mn-ea"/>
        <a:cs typeface="+mn-cs"/>
      </a:defRPr>
    </a:lvl6pPr>
    <a:lvl7pPr marL="7249769" algn="l" defTabSz="2416581" rtl="0" eaLnBrk="1" latinLnBrk="0" hangingPunct="1">
      <a:defRPr sz="4800" kern="1200">
        <a:solidFill>
          <a:schemeClr val="tx1"/>
        </a:solidFill>
        <a:latin typeface="+mn-lt"/>
        <a:ea typeface="+mn-ea"/>
        <a:cs typeface="+mn-cs"/>
      </a:defRPr>
    </a:lvl7pPr>
    <a:lvl8pPr marL="8458050" algn="l" defTabSz="2416581" rtl="0" eaLnBrk="1" latinLnBrk="0" hangingPunct="1">
      <a:defRPr sz="4800" kern="1200">
        <a:solidFill>
          <a:schemeClr val="tx1"/>
        </a:solidFill>
        <a:latin typeface="+mn-lt"/>
        <a:ea typeface="+mn-ea"/>
        <a:cs typeface="+mn-cs"/>
      </a:defRPr>
    </a:lvl8pPr>
    <a:lvl9pPr marL="9666350" algn="l" defTabSz="2416581" rtl="0" eaLnBrk="1" latinLnBrk="0" hangingPunct="1">
      <a:defRPr sz="4800" kern="1200">
        <a:solidFill>
          <a:schemeClr val="tx1"/>
        </a:solidFill>
        <a:latin typeface="+mn-lt"/>
        <a:ea typeface="+mn-ea"/>
        <a:cs typeface="+mn-cs"/>
      </a:defRPr>
    </a:lvl9pPr>
  </p:defaultTextStyle>
  <p:extLst>
    <p:ext uri="{EFAFB233-063F-42B5-8137-9DF3F51BA10A}">
      <p15:sldGuideLst xmlns:p15="http://schemas.microsoft.com/office/powerpoint/2012/main">
        <p15:guide id="32" pos="7680">
          <p15:clr>
            <a:srgbClr val="A4A3A4"/>
          </p15:clr>
        </p15:guide>
        <p15:guide id="33" pos="11536">
          <p15:clr>
            <a:srgbClr val="A4A3A4"/>
          </p15:clr>
        </p15:guide>
        <p15:guide id="35" pos="14938">
          <p15:clr>
            <a:srgbClr val="A4A3A4"/>
          </p15:clr>
        </p15:guide>
        <p15:guide id="36" pos="423">
          <p15:clr>
            <a:srgbClr val="A4A3A4"/>
          </p15:clr>
        </p15:guide>
        <p15:guide id="39" orient="horz" pos="493">
          <p15:clr>
            <a:srgbClr val="A4A3A4"/>
          </p15:clr>
        </p15:guide>
        <p15:guide id="41" pos="3825" userDrawn="1">
          <p15:clr>
            <a:srgbClr val="A4A3A4"/>
          </p15:clr>
        </p15:guide>
        <p15:guide id="43" orient="horz" pos="7496" userDrawn="1">
          <p15:clr>
            <a:srgbClr val="A4A3A4"/>
          </p15:clr>
        </p15:guide>
        <p15:guide id="45" orient="horz" pos="2053" userDrawn="1">
          <p15:clr>
            <a:srgbClr val="A4A3A4"/>
          </p15:clr>
        </p15:guide>
        <p15:guide id="46" orient="horz" pos="7949">
          <p15:clr>
            <a:srgbClr val="A4A3A4"/>
          </p15:clr>
        </p15:guide>
        <p15:guide id="48" orient="horz" pos="1344" userDrawn="1">
          <p15:clr>
            <a:srgbClr val="A4A3A4"/>
          </p15:clr>
        </p15:guide>
        <p15:guide id="49" orient="horz" pos="7042">
          <p15:clr>
            <a:srgbClr val="A4A3A4"/>
          </p15:clr>
        </p15:guide>
        <p15:guide id="51" pos="876">
          <p15:clr>
            <a:srgbClr val="A4A3A4"/>
          </p15:clr>
        </p15:guide>
        <p15:guide id="54" pos="7340">
          <p15:clr>
            <a:srgbClr val="A4A3A4"/>
          </p15:clr>
        </p15:guide>
        <p15:guide id="55" pos="8020">
          <p15:clr>
            <a:srgbClr val="A4A3A4"/>
          </p15:clr>
        </p15:guide>
        <p15:guide id="56" orient="horz" pos="7495">
          <p15:clr>
            <a:srgbClr val="A4A3A4"/>
          </p15:clr>
        </p15:guide>
        <p15:guide id="57" pos="11082" userDrawn="1">
          <p15:clr>
            <a:srgbClr val="A4A3A4"/>
          </p15:clr>
        </p15:guide>
        <p15:guide id="58" orient="horz" pos="4320">
          <p15:clr>
            <a:srgbClr val="A4A3A4"/>
          </p15:clr>
        </p15:guide>
        <p15:guide id="59" orient="horz" pos="2052">
          <p15:clr>
            <a:srgbClr val="A4A3A4"/>
          </p15:clr>
        </p15:guide>
        <p15:guide id="61" pos="3824">
          <p15:clr>
            <a:srgbClr val="A4A3A4"/>
          </p15:clr>
        </p15:guide>
        <p15:guide id="62" pos="14484">
          <p15:clr>
            <a:srgbClr val="A4A3A4"/>
          </p15:clr>
        </p15:guide>
        <p15:guide id="63" pos="4306">
          <p15:clr>
            <a:srgbClr val="A4A3A4"/>
          </p15:clr>
        </p15:guide>
        <p15:guide id="64" orient="horz" pos="1825">
          <p15:clr>
            <a:srgbClr val="A4A3A4"/>
          </p15:clr>
        </p15:guide>
        <p15:guide id="65" orient="horz" pos="707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ario" initials="M" lastIdx="0"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91919"/>
    <a:srgbClr val="1F161E"/>
    <a:srgbClr val="464353"/>
    <a:srgbClr val="D8D4A5"/>
    <a:srgbClr val="98A24D"/>
    <a:srgbClr val="485B4E"/>
    <a:srgbClr val="201F1F"/>
    <a:srgbClr val="1F1F1F"/>
    <a:srgbClr val="F1FBFD"/>
    <a:srgbClr val="57575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Estilo claro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6E25E649-3F16-4E02-A733-19D2CDBF48F0}" styleName="Estilo medio 3 - Énfasis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843" autoAdjust="0"/>
    <p:restoredTop sz="95994" autoAdjust="0"/>
  </p:normalViewPr>
  <p:slideViewPr>
    <p:cSldViewPr>
      <p:cViewPr varScale="1">
        <p:scale>
          <a:sx n="56" d="100"/>
          <a:sy n="56" d="100"/>
        </p:scale>
        <p:origin x="624" y="184"/>
      </p:cViewPr>
      <p:guideLst>
        <p:guide pos="7680"/>
        <p:guide pos="11536"/>
        <p:guide pos="14938"/>
        <p:guide pos="423"/>
        <p:guide orient="horz" pos="493"/>
        <p:guide pos="3825"/>
        <p:guide orient="horz" pos="7496"/>
        <p:guide orient="horz" pos="2053"/>
        <p:guide orient="horz" pos="7949"/>
        <p:guide orient="horz" pos="1344"/>
        <p:guide orient="horz" pos="7042"/>
        <p:guide pos="876"/>
        <p:guide pos="7340"/>
        <p:guide pos="8020"/>
        <p:guide orient="horz" pos="7495"/>
        <p:guide pos="11082"/>
        <p:guide orient="horz" pos="4320"/>
        <p:guide orient="horz" pos="2052"/>
        <p:guide pos="3824"/>
        <p:guide pos="14484"/>
        <p:guide pos="4306"/>
        <p:guide orient="horz" pos="1825"/>
        <p:guide orient="horz" pos="7070"/>
      </p:guideLst>
    </p:cSldViewPr>
  </p:slideViewPr>
  <p:outlineViewPr>
    <p:cViewPr>
      <p:scale>
        <a:sx n="33" d="100"/>
        <a:sy n="33" d="100"/>
      </p:scale>
      <p:origin x="0" y="1020"/>
    </p:cViewPr>
  </p:outlineViewPr>
  <p:notesTextViewPr>
    <p:cViewPr>
      <p:scale>
        <a:sx n="3" d="2"/>
        <a:sy n="3" d="2"/>
      </p:scale>
      <p:origin x="0" y="0"/>
    </p:cViewPr>
  </p:notesTextViewPr>
  <p:sorterViewPr>
    <p:cViewPr varScale="1">
      <p:scale>
        <a:sx n="1" d="1"/>
        <a:sy n="1" d="1"/>
      </p:scale>
      <p:origin x="0" y="0"/>
    </p:cViewPr>
  </p:sorterViewPr>
  <p:notesViewPr>
    <p:cSldViewPr>
      <p:cViewPr varScale="1">
        <p:scale>
          <a:sx n="67" d="100"/>
          <a:sy n="67" d="100"/>
        </p:scale>
        <p:origin x="-3120" y="-86"/>
      </p:cViewPr>
      <p:guideLst>
        <p:guide orient="horz" pos="2880"/>
        <p:guide pos="2160"/>
      </p:guideLst>
    </p:cSldViewPr>
  </p:notesViewPr>
  <p:gridSpacing cx="45005" cy="45005"/>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notesMaster" Target="notesMasters/notesMaster1.xml"/><Relationship Id="rId27" Type="http://schemas.openxmlformats.org/officeDocument/2006/relationships/handoutMaster" Target="handoutMasters/handoutMaster1.xml"/><Relationship Id="rId28" Type="http://schemas.openxmlformats.org/officeDocument/2006/relationships/commentAuthors" Target="commentAuthors.xml"/><Relationship Id="rId29" Type="http://schemas.openxmlformats.org/officeDocument/2006/relationships/presProps" Target="presProps.xml"/><Relationship Id="rId30" Type="http://schemas.openxmlformats.org/officeDocument/2006/relationships/viewProps" Target="viewProps.xml"/><Relationship Id="rId31" Type="http://schemas.openxmlformats.org/officeDocument/2006/relationships/theme" Target="theme/theme1.xml"/><Relationship Id="rId3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Marcador de encabezado"/>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s-SV"/>
          </a:p>
        </p:txBody>
      </p:sp>
      <p:sp>
        <p:nvSpPr>
          <p:cNvPr id="3" name="2 Marcador de fecha"/>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9DEB306A-FE1C-4996-AB92-3C76DD2CBDB3}" type="datetimeFigureOut">
              <a:rPr lang="es-SV" smtClean="0"/>
              <a:t>28/9/17</a:t>
            </a:fld>
            <a:endParaRPr lang="es-SV"/>
          </a:p>
        </p:txBody>
      </p:sp>
      <p:sp>
        <p:nvSpPr>
          <p:cNvPr id="4" name="3 Marcador de pie de página"/>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s-SV"/>
          </a:p>
        </p:txBody>
      </p:sp>
      <p:sp>
        <p:nvSpPr>
          <p:cNvPr id="5" name="4 Marcador de número de diapositiva"/>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FAFD865-E1A7-4294-B649-AA647C0EDEC8}" type="slidenum">
              <a:rPr lang="es-SV" smtClean="0"/>
              <a:t>‹#›</a:t>
            </a:fld>
            <a:endParaRPr lang="es-SV"/>
          </a:p>
        </p:txBody>
      </p:sp>
    </p:spTree>
    <p:extLst>
      <p:ext uri="{BB962C8B-B14F-4D97-AF65-F5344CB8AC3E}">
        <p14:creationId xmlns:p14="http://schemas.microsoft.com/office/powerpoint/2010/main" val="3565339074"/>
      </p:ext>
    </p:extLst>
  </p:cSld>
  <p:clrMap bg1="lt1" tx1="dk1" bg2="lt2" tx2="dk2" accent1="accent1" accent2="accent2" accent3="accent3" accent4="accent4" accent5="accent5" accent6="accent6" hlink="hlink" folHlink="folHlink"/>
</p:handoutMaster>
</file>

<file path=ppt/media/image1.jpeg>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Marcador de encabezado"/>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s-MX"/>
          </a:p>
        </p:txBody>
      </p:sp>
      <p:sp>
        <p:nvSpPr>
          <p:cNvPr id="3" name="2 Marcador de fecha"/>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1993A81-F12D-42C5-A35C-8AABE483B59D}" type="datetimeFigureOut">
              <a:rPr lang="es-MX" smtClean="0"/>
              <a:t>28/09/17</a:t>
            </a:fld>
            <a:endParaRPr lang="es-MX"/>
          </a:p>
        </p:txBody>
      </p:sp>
      <p:sp>
        <p:nvSpPr>
          <p:cNvPr id="4" name="3 Marcador de imagen de diapositiva"/>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s-MX"/>
          </a:p>
        </p:txBody>
      </p:sp>
      <p:sp>
        <p:nvSpPr>
          <p:cNvPr id="5" name="4 Marcador de notas"/>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6" name="5 Marcador de pie de página"/>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s-MX"/>
          </a:p>
        </p:txBody>
      </p:sp>
      <p:sp>
        <p:nvSpPr>
          <p:cNvPr id="7" name="6 Marcador de número de diapositiva"/>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9BC2EFC-28F3-48C0-BF6B-230A53BCFDFC}" type="slidenum">
              <a:rPr lang="es-MX" smtClean="0"/>
              <a:t>‹#›</a:t>
            </a:fld>
            <a:endParaRPr lang="es-MX"/>
          </a:p>
        </p:txBody>
      </p:sp>
    </p:spTree>
    <p:extLst>
      <p:ext uri="{BB962C8B-B14F-4D97-AF65-F5344CB8AC3E}">
        <p14:creationId xmlns:p14="http://schemas.microsoft.com/office/powerpoint/2010/main" val="2791181635"/>
      </p:ext>
    </p:extLst>
  </p:cSld>
  <p:clrMap bg1="lt1" tx1="dk1" bg2="lt2" tx2="dk2" accent1="accent1" accent2="accent2" accent3="accent3" accent4="accent4" accent5="accent5" accent6="accent6" hlink="hlink" folHlink="folHlink"/>
  <p:notesStyle>
    <a:lvl1pPr marL="0" algn="l" defTabSz="2417627" rtl="0" eaLnBrk="1" latinLnBrk="0" hangingPunct="1">
      <a:defRPr sz="3200" kern="1200">
        <a:solidFill>
          <a:schemeClr val="tx1"/>
        </a:solidFill>
        <a:latin typeface="+mn-lt"/>
        <a:ea typeface="+mn-ea"/>
        <a:cs typeface="+mn-cs"/>
      </a:defRPr>
    </a:lvl1pPr>
    <a:lvl2pPr marL="1208805" algn="l" defTabSz="2417627" rtl="0" eaLnBrk="1" latinLnBrk="0" hangingPunct="1">
      <a:defRPr sz="3200" kern="1200">
        <a:solidFill>
          <a:schemeClr val="tx1"/>
        </a:solidFill>
        <a:latin typeface="+mn-lt"/>
        <a:ea typeface="+mn-ea"/>
        <a:cs typeface="+mn-cs"/>
      </a:defRPr>
    </a:lvl2pPr>
    <a:lvl3pPr marL="2417627" algn="l" defTabSz="2417627" rtl="0" eaLnBrk="1" latinLnBrk="0" hangingPunct="1">
      <a:defRPr sz="3200" kern="1200">
        <a:solidFill>
          <a:schemeClr val="tx1"/>
        </a:solidFill>
        <a:latin typeface="+mn-lt"/>
        <a:ea typeface="+mn-ea"/>
        <a:cs typeface="+mn-cs"/>
      </a:defRPr>
    </a:lvl3pPr>
    <a:lvl4pPr marL="3626451" algn="l" defTabSz="2417627" rtl="0" eaLnBrk="1" latinLnBrk="0" hangingPunct="1">
      <a:defRPr sz="3200" kern="1200">
        <a:solidFill>
          <a:schemeClr val="tx1"/>
        </a:solidFill>
        <a:latin typeface="+mn-lt"/>
        <a:ea typeface="+mn-ea"/>
        <a:cs typeface="+mn-cs"/>
      </a:defRPr>
    </a:lvl4pPr>
    <a:lvl5pPr marL="4835265" algn="l" defTabSz="2417627" rtl="0" eaLnBrk="1" latinLnBrk="0" hangingPunct="1">
      <a:defRPr sz="3200" kern="1200">
        <a:solidFill>
          <a:schemeClr val="tx1"/>
        </a:solidFill>
        <a:latin typeface="+mn-lt"/>
        <a:ea typeface="+mn-ea"/>
        <a:cs typeface="+mn-cs"/>
      </a:defRPr>
    </a:lvl5pPr>
    <a:lvl6pPr marL="6044084" algn="l" defTabSz="2417627" rtl="0" eaLnBrk="1" latinLnBrk="0" hangingPunct="1">
      <a:defRPr sz="3200" kern="1200">
        <a:solidFill>
          <a:schemeClr val="tx1"/>
        </a:solidFill>
        <a:latin typeface="+mn-lt"/>
        <a:ea typeface="+mn-ea"/>
        <a:cs typeface="+mn-cs"/>
      </a:defRPr>
    </a:lvl6pPr>
    <a:lvl7pPr marL="7252910" algn="l" defTabSz="2417627" rtl="0" eaLnBrk="1" latinLnBrk="0" hangingPunct="1">
      <a:defRPr sz="3200" kern="1200">
        <a:solidFill>
          <a:schemeClr val="tx1"/>
        </a:solidFill>
        <a:latin typeface="+mn-lt"/>
        <a:ea typeface="+mn-ea"/>
        <a:cs typeface="+mn-cs"/>
      </a:defRPr>
    </a:lvl7pPr>
    <a:lvl8pPr marL="8461718" algn="l" defTabSz="2417627" rtl="0" eaLnBrk="1" latinLnBrk="0" hangingPunct="1">
      <a:defRPr sz="3200" kern="1200">
        <a:solidFill>
          <a:schemeClr val="tx1"/>
        </a:solidFill>
        <a:latin typeface="+mn-lt"/>
        <a:ea typeface="+mn-ea"/>
        <a:cs typeface="+mn-cs"/>
      </a:defRPr>
    </a:lvl8pPr>
    <a:lvl9pPr marL="9670542" algn="l" defTabSz="2417627" rtl="0" eaLnBrk="1" latinLnBrk="0" hangingPunct="1">
      <a:defRPr sz="3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9BC2EFC-28F3-48C0-BF6B-230A53BCFDFC}" type="slidenum">
              <a:rPr lang="es-MX" smtClean="0"/>
              <a:t>1</a:t>
            </a:fld>
            <a:endParaRPr lang="es-MX"/>
          </a:p>
        </p:txBody>
      </p:sp>
    </p:spTree>
    <p:extLst>
      <p:ext uri="{BB962C8B-B14F-4D97-AF65-F5344CB8AC3E}">
        <p14:creationId xmlns:p14="http://schemas.microsoft.com/office/powerpoint/2010/main" val="25984113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9BC2EFC-28F3-48C0-BF6B-230A53BCFDFC}" type="slidenum">
              <a:rPr lang="es-MX" smtClean="0"/>
              <a:t>7</a:t>
            </a:fld>
            <a:endParaRPr lang="es-MX"/>
          </a:p>
        </p:txBody>
      </p:sp>
    </p:spTree>
    <p:extLst>
      <p:ext uri="{BB962C8B-B14F-4D97-AF65-F5344CB8AC3E}">
        <p14:creationId xmlns:p14="http://schemas.microsoft.com/office/powerpoint/2010/main" val="37383511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9BC2EFC-28F3-48C0-BF6B-230A53BCFDFC}" type="slidenum">
              <a:rPr lang="es-MX" smtClean="0"/>
              <a:t>8</a:t>
            </a:fld>
            <a:endParaRPr lang="es-MX"/>
          </a:p>
        </p:txBody>
      </p:sp>
    </p:spTree>
    <p:extLst>
      <p:ext uri="{BB962C8B-B14F-4D97-AF65-F5344CB8AC3E}">
        <p14:creationId xmlns:p14="http://schemas.microsoft.com/office/powerpoint/2010/main" val="4615362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9BC2EFC-28F3-48C0-BF6B-230A53BCFDFC}" type="slidenum">
              <a:rPr lang="es-MX" smtClean="0"/>
              <a:t>9</a:t>
            </a:fld>
            <a:endParaRPr lang="es-MX"/>
          </a:p>
        </p:txBody>
      </p:sp>
    </p:spTree>
    <p:extLst>
      <p:ext uri="{BB962C8B-B14F-4D97-AF65-F5344CB8AC3E}">
        <p14:creationId xmlns:p14="http://schemas.microsoft.com/office/powerpoint/2010/main" val="31243880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9BC2EFC-28F3-48C0-BF6B-230A53BCFDFC}" type="slidenum">
              <a:rPr lang="es-MX" smtClean="0"/>
              <a:t>10</a:t>
            </a:fld>
            <a:endParaRPr lang="es-MX"/>
          </a:p>
        </p:txBody>
      </p:sp>
    </p:spTree>
    <p:extLst>
      <p:ext uri="{BB962C8B-B14F-4D97-AF65-F5344CB8AC3E}">
        <p14:creationId xmlns:p14="http://schemas.microsoft.com/office/powerpoint/2010/main" val="18739683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9BC2EFC-28F3-48C0-BF6B-230A53BCFDFC}" type="slidenum">
              <a:rPr lang="es-MX" smtClean="0"/>
              <a:t>11</a:t>
            </a:fld>
            <a:endParaRPr lang="es-MX"/>
          </a:p>
        </p:txBody>
      </p:sp>
    </p:spTree>
    <p:extLst>
      <p:ext uri="{BB962C8B-B14F-4D97-AF65-F5344CB8AC3E}">
        <p14:creationId xmlns:p14="http://schemas.microsoft.com/office/powerpoint/2010/main" val="18868918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9BC2EFC-28F3-48C0-BF6B-230A53BCFDFC}" type="slidenum">
              <a:rPr lang="es-MX" smtClean="0"/>
              <a:t>12</a:t>
            </a:fld>
            <a:endParaRPr lang="es-MX"/>
          </a:p>
        </p:txBody>
      </p:sp>
    </p:spTree>
    <p:extLst>
      <p:ext uri="{BB962C8B-B14F-4D97-AF65-F5344CB8AC3E}">
        <p14:creationId xmlns:p14="http://schemas.microsoft.com/office/powerpoint/2010/main" val="35504504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9BC2EFC-28F3-48C0-BF6B-230A53BCFDFC}" type="slidenum">
              <a:rPr lang="es-MX" smtClean="0"/>
              <a:t>13</a:t>
            </a:fld>
            <a:endParaRPr lang="es-MX"/>
          </a:p>
        </p:txBody>
      </p:sp>
    </p:spTree>
    <p:extLst>
      <p:ext uri="{BB962C8B-B14F-4D97-AF65-F5344CB8AC3E}">
        <p14:creationId xmlns:p14="http://schemas.microsoft.com/office/powerpoint/2010/main" val="11918306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9BC2EFC-28F3-48C0-BF6B-230A53BCFDFC}" type="slidenum">
              <a:rPr lang="es-MX" smtClean="0"/>
              <a:t>14</a:t>
            </a:fld>
            <a:endParaRPr lang="es-MX"/>
          </a:p>
        </p:txBody>
      </p:sp>
    </p:spTree>
    <p:extLst>
      <p:ext uri="{BB962C8B-B14F-4D97-AF65-F5344CB8AC3E}">
        <p14:creationId xmlns:p14="http://schemas.microsoft.com/office/powerpoint/2010/main" val="22737948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Blank 01">
    <p:spTree>
      <p:nvGrpSpPr>
        <p:cNvPr id="1" name=""/>
        <p:cNvGrpSpPr/>
        <p:nvPr/>
      </p:nvGrpSpPr>
      <p:grpSpPr>
        <a:xfrm>
          <a:off x="0" y="0"/>
          <a:ext cx="0" cy="0"/>
          <a:chOff x="0" y="0"/>
          <a:chExt cx="0" cy="0"/>
        </a:xfrm>
      </p:grpSpPr>
      <p:sp>
        <p:nvSpPr>
          <p:cNvPr id="5" name="Marcador de pie de página 4"/>
          <p:cNvSpPr>
            <a:spLocks noGrp="1"/>
          </p:cNvSpPr>
          <p:nvPr>
            <p:ph type="ftr" sz="quarter" idx="11"/>
          </p:nvPr>
        </p:nvSpPr>
        <p:spPr>
          <a:xfrm>
            <a:off x="8077200" y="12714288"/>
            <a:ext cx="8231188" cy="730250"/>
          </a:xfrm>
          <a:prstGeom prst="rect">
            <a:avLst/>
          </a:prstGeom>
        </p:spPr>
        <p:txBody>
          <a:bodyPr anchor="ctr"/>
          <a:lstStyle>
            <a:lvl1pPr algn="ctr">
              <a:defRPr>
                <a:solidFill>
                  <a:schemeClr val="tx2"/>
                </a:solidFill>
              </a:defRPr>
            </a:lvl1pPr>
          </a:lstStyle>
          <a:p>
            <a:pPr>
              <a:lnSpc>
                <a:spcPct val="125000"/>
              </a:lnSpc>
            </a:pPr>
            <a:endParaRPr lang="en-US" sz="1800" dirty="0">
              <a:latin typeface="Source Sans Pro" panose="020B0503030403020204" pitchFamily="34" charset="0"/>
            </a:endParaRPr>
          </a:p>
        </p:txBody>
      </p:sp>
      <p:sp>
        <p:nvSpPr>
          <p:cNvPr id="6" name="Marcador de número de diapositiva 5"/>
          <p:cNvSpPr>
            <a:spLocks noGrp="1"/>
          </p:cNvSpPr>
          <p:nvPr>
            <p:ph type="sldNum" sz="quarter" idx="12"/>
          </p:nvPr>
        </p:nvSpPr>
        <p:spPr>
          <a:xfrm>
            <a:off x="18168155" y="12714288"/>
            <a:ext cx="5486400" cy="730250"/>
          </a:xfrm>
          <a:prstGeom prst="rect">
            <a:avLst/>
          </a:prstGeom>
        </p:spPr>
        <p:txBody>
          <a:bodyPr/>
          <a:lstStyle>
            <a:lvl1pPr>
              <a:defRPr>
                <a:solidFill>
                  <a:schemeClr val="tx2"/>
                </a:solidFill>
              </a:defRPr>
            </a:lvl1pPr>
          </a:lstStyle>
          <a:p>
            <a:fld id="{FF439014-E629-42E3-A58B-61A0F1C8CFFE}" type="slidenum">
              <a:rPr lang="es-SV" smtClean="0"/>
              <a:pPr/>
              <a:t>‹#›</a:t>
            </a:fld>
            <a:endParaRPr lang="es-SV"/>
          </a:p>
        </p:txBody>
      </p:sp>
      <p:cxnSp>
        <p:nvCxnSpPr>
          <p:cNvPr id="10" name="Conector recto 9"/>
          <p:cNvCxnSpPr/>
          <p:nvPr userDrawn="1"/>
        </p:nvCxnSpPr>
        <p:spPr>
          <a:xfrm>
            <a:off x="525248" y="12731686"/>
            <a:ext cx="23335093" cy="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475511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500" fill="hold"/>
                                        <p:tgtEl>
                                          <p:spTgt spid="5"/>
                                        </p:tgtEl>
                                        <p:attrNameLst>
                                          <p:attrName>ppt_x</p:attrName>
                                        </p:attrNameLst>
                                      </p:cBhvr>
                                      <p:tavLst>
                                        <p:tav tm="0">
                                          <p:val>
                                            <p:strVal val="#ppt_x"/>
                                          </p:val>
                                        </p:tav>
                                        <p:tav tm="100000">
                                          <p:val>
                                            <p:strVal val="#ppt_x"/>
                                          </p:val>
                                        </p:tav>
                                      </p:tavLst>
                                    </p:anim>
                                    <p:anim calcmode="lin" valueType="num">
                                      <p:cBhvr additive="base">
                                        <p:cTn id="8" dur="15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500" fill="hold"/>
                                        <p:tgtEl>
                                          <p:spTgt spid="6"/>
                                        </p:tgtEl>
                                        <p:attrNameLst>
                                          <p:attrName>ppt_x</p:attrName>
                                        </p:attrNameLst>
                                      </p:cBhvr>
                                      <p:tavLst>
                                        <p:tav tm="0">
                                          <p:val>
                                            <p:strVal val="#ppt_x"/>
                                          </p:val>
                                        </p:tav>
                                        <p:tav tm="100000">
                                          <p:val>
                                            <p:strVal val="#ppt_x"/>
                                          </p:val>
                                        </p:tav>
                                      </p:tavLst>
                                    </p:anim>
                                    <p:anim calcmode="lin" valueType="num">
                                      <p:cBhvr additive="base">
                                        <p:cTn id="12" dur="1500" fill="hold"/>
                                        <p:tgtEl>
                                          <p:spTgt spid="6"/>
                                        </p:tgtEl>
                                        <p:attrNameLst>
                                          <p:attrName>ppt_y</p:attrName>
                                        </p:attrNameLst>
                                      </p:cBhvr>
                                      <p:tavLst>
                                        <p:tav tm="0">
                                          <p:val>
                                            <p:strVal val="1+#ppt_h/2"/>
                                          </p:val>
                                        </p:tav>
                                        <p:tav tm="100000">
                                          <p:val>
                                            <p:strVal val="#ppt_y"/>
                                          </p:val>
                                        </p:tav>
                                      </p:tavLst>
                                    </p:anim>
                                  </p:childTnLst>
                                </p:cTn>
                              </p:par>
                              <p:par>
                                <p:cTn id="13" presetID="10" presetClass="entr" presetSubtype="0"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extLst mod="1">
    <p:ext uri="{DCECCB84-F9BA-43D5-87BE-67443E8EF086}">
      <p15:sldGuideLst xmlns:p15="http://schemas.microsoft.com/office/powerpoint/2012/main">
        <p15:guide id="1" orient="horz" pos="4320">
          <p15:clr>
            <a:srgbClr val="FBAE40"/>
          </p15:clr>
        </p15:guide>
        <p15:guide id="2" pos="768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02">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455875"/>
      </p:ext>
    </p:extLst>
  </p:cSld>
  <p:clrMapOvr>
    <a:masterClrMapping/>
  </p:clrMapOvr>
  <p:extLst mod="1">
    <p:ext uri="{DCECCB84-F9BA-43D5-87BE-67443E8EF086}">
      <p15:sldGuideLst xmlns:p15="http://schemas.microsoft.com/office/powerpoint/2012/main">
        <p15:guide id="1" orient="horz" pos="4320">
          <p15:clr>
            <a:srgbClr val="FBAE40"/>
          </p15:clr>
        </p15:guide>
        <p15:guide id="2" pos="768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Blank 03">
    <p:spTree>
      <p:nvGrpSpPr>
        <p:cNvPr id="1" name=""/>
        <p:cNvGrpSpPr/>
        <p:nvPr/>
      </p:nvGrpSpPr>
      <p:grpSpPr>
        <a:xfrm>
          <a:off x="0" y="0"/>
          <a:ext cx="0" cy="0"/>
          <a:chOff x="0" y="0"/>
          <a:chExt cx="0" cy="0"/>
        </a:xfrm>
      </p:grpSpPr>
      <p:sp>
        <p:nvSpPr>
          <p:cNvPr id="2" name="Título 1"/>
          <p:cNvSpPr>
            <a:spLocks noGrp="1"/>
          </p:cNvSpPr>
          <p:nvPr>
            <p:ph type="ctrTitle" hasCustomPrompt="1"/>
          </p:nvPr>
        </p:nvSpPr>
        <p:spPr>
          <a:xfrm>
            <a:off x="1277784" y="649350"/>
            <a:ext cx="16314891" cy="1013669"/>
          </a:xfrm>
        </p:spPr>
        <p:txBody>
          <a:bodyPr anchor="b">
            <a:normAutofit/>
          </a:bodyPr>
          <a:lstStyle>
            <a:lvl1pPr marL="0" algn="l" defTabSz="914400" rtl="0" eaLnBrk="1" latinLnBrk="0" hangingPunct="1">
              <a:lnSpc>
                <a:spcPct val="90000"/>
              </a:lnSpc>
              <a:spcBef>
                <a:spcPct val="0"/>
              </a:spcBef>
              <a:buNone/>
              <a:defRPr lang="es-SV" sz="4800" kern="1200" dirty="0">
                <a:solidFill>
                  <a:schemeClr val="tx2"/>
                </a:solidFill>
                <a:latin typeface="Open Sans Extrabold" panose="020B0906030804020204" pitchFamily="34" charset="0"/>
                <a:ea typeface="Open Sans Extrabold" panose="020B0906030804020204" pitchFamily="34" charset="0"/>
                <a:cs typeface="Open Sans Extrabold" panose="020B0906030804020204" pitchFamily="34" charset="0"/>
              </a:defRPr>
            </a:lvl1pPr>
          </a:lstStyle>
          <a:p>
            <a:r>
              <a:rPr lang="es-ES" dirty="0" err="1"/>
              <a:t>Your</a:t>
            </a:r>
            <a:r>
              <a:rPr lang="es-ES" dirty="0"/>
              <a:t> </a:t>
            </a:r>
            <a:r>
              <a:rPr lang="es-ES" dirty="0" err="1"/>
              <a:t>title</a:t>
            </a:r>
            <a:r>
              <a:rPr lang="es-ES" dirty="0"/>
              <a:t> </a:t>
            </a:r>
            <a:r>
              <a:rPr lang="es-ES" dirty="0" err="1"/>
              <a:t>goes</a:t>
            </a:r>
            <a:r>
              <a:rPr lang="es-ES" dirty="0"/>
              <a:t> </a:t>
            </a:r>
            <a:r>
              <a:rPr lang="es-ES" dirty="0" err="1"/>
              <a:t>here</a:t>
            </a:r>
            <a:endParaRPr lang="es-SV" dirty="0"/>
          </a:p>
        </p:txBody>
      </p:sp>
      <p:sp>
        <p:nvSpPr>
          <p:cNvPr id="3" name="Subtítulo 2"/>
          <p:cNvSpPr>
            <a:spLocks noGrp="1"/>
          </p:cNvSpPr>
          <p:nvPr>
            <p:ph type="subTitle" idx="1" hasCustomPrompt="1"/>
          </p:nvPr>
        </p:nvSpPr>
        <p:spPr>
          <a:xfrm>
            <a:off x="1307158" y="1604963"/>
            <a:ext cx="6390710" cy="461476"/>
          </a:xfrm>
        </p:spPr>
        <p:txBody>
          <a:bodyPr anchor="ctr">
            <a:normAutofit/>
          </a:bodyPr>
          <a:lstStyle>
            <a:lvl1pPr marL="0" indent="0" algn="l">
              <a:buNone/>
              <a:defRPr lang="es-SV" sz="2600" kern="1200" baseline="0" dirty="0">
                <a:solidFill>
                  <a:schemeClr val="bg2"/>
                </a:solidFill>
                <a:latin typeface="Source Sans Pro" panose="020B0503030403020204" pitchFamily="34" charset="0"/>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dirty="0"/>
              <a:t>Your </a:t>
            </a:r>
            <a:r>
              <a:rPr lang="es-ES" dirty="0" err="1"/>
              <a:t>subtitle</a:t>
            </a:r>
            <a:r>
              <a:rPr lang="es-ES" dirty="0"/>
              <a:t> </a:t>
            </a:r>
            <a:r>
              <a:rPr lang="es-ES" dirty="0" err="1"/>
              <a:t>or</a:t>
            </a:r>
            <a:r>
              <a:rPr lang="es-ES" dirty="0"/>
              <a:t> </a:t>
            </a:r>
            <a:r>
              <a:rPr lang="es-ES" dirty="0" err="1"/>
              <a:t>any</a:t>
            </a:r>
            <a:r>
              <a:rPr lang="es-ES" dirty="0"/>
              <a:t> </a:t>
            </a:r>
            <a:r>
              <a:rPr lang="es-ES" dirty="0" err="1"/>
              <a:t>other</a:t>
            </a:r>
            <a:r>
              <a:rPr lang="es-ES" dirty="0"/>
              <a:t> </a:t>
            </a:r>
            <a:r>
              <a:rPr lang="es-ES" dirty="0" err="1"/>
              <a:t>text</a:t>
            </a:r>
            <a:r>
              <a:rPr lang="es-ES" dirty="0"/>
              <a:t> </a:t>
            </a:r>
            <a:r>
              <a:rPr lang="es-ES" dirty="0" err="1"/>
              <a:t>goes</a:t>
            </a:r>
            <a:r>
              <a:rPr lang="es-ES" dirty="0"/>
              <a:t> </a:t>
            </a:r>
            <a:r>
              <a:rPr lang="es-ES" dirty="0" err="1"/>
              <a:t>here</a:t>
            </a:r>
            <a:endParaRPr lang="es-SV" dirty="0"/>
          </a:p>
        </p:txBody>
      </p:sp>
    </p:spTree>
    <p:extLst>
      <p:ext uri="{BB962C8B-B14F-4D97-AF65-F5344CB8AC3E}">
        <p14:creationId xmlns:p14="http://schemas.microsoft.com/office/powerpoint/2010/main" val="30103471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500" fill="hold"/>
                                        <p:tgtEl>
                                          <p:spTgt spid="2"/>
                                        </p:tgtEl>
                                        <p:attrNameLst>
                                          <p:attrName>ppt_x</p:attrName>
                                        </p:attrNameLst>
                                      </p:cBhvr>
                                      <p:tavLst>
                                        <p:tav tm="0">
                                          <p:val>
                                            <p:strVal val="#ppt_x"/>
                                          </p:val>
                                        </p:tav>
                                        <p:tav tm="100000">
                                          <p:val>
                                            <p:strVal val="#ppt_x"/>
                                          </p:val>
                                        </p:tav>
                                      </p:tavLst>
                                    </p:anim>
                                    <p:anim calcmode="lin" valueType="num">
                                      <p:cBhvr additive="base">
                                        <p:cTn id="8" dur="1500" fill="hold"/>
                                        <p:tgtEl>
                                          <p:spTgt spid="2"/>
                                        </p:tgtEl>
                                        <p:attrNameLst>
                                          <p:attrName>ppt_y</p:attrName>
                                        </p:attrNameLst>
                                      </p:cBhvr>
                                      <p:tavLst>
                                        <p:tav tm="0">
                                          <p:val>
                                            <p:strVal val="0-#ppt_h/2"/>
                                          </p:val>
                                        </p:tav>
                                        <p:tav tm="100000">
                                          <p:val>
                                            <p:strVal val="#ppt_y"/>
                                          </p:val>
                                        </p:tav>
                                      </p:tavLst>
                                    </p:anim>
                                  </p:childTnLst>
                                </p:cTn>
                              </p:par>
                              <p:par>
                                <p:cTn id="9" presetID="2" presetClass="entr" presetSubtype="8" decel="100000" fill="hold" grpId="0" nodeType="withEffect">
                                  <p:stCondLst>
                                    <p:cond delay="25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500" fill="hold"/>
                                        <p:tgtEl>
                                          <p:spTgt spid="3"/>
                                        </p:tgtEl>
                                        <p:attrNameLst>
                                          <p:attrName>ppt_x</p:attrName>
                                        </p:attrNameLst>
                                      </p:cBhvr>
                                      <p:tavLst>
                                        <p:tav tm="0">
                                          <p:val>
                                            <p:strVal val="0-#ppt_w/2"/>
                                          </p:val>
                                        </p:tav>
                                        <p:tav tm="100000">
                                          <p:val>
                                            <p:strVal val="#ppt_x"/>
                                          </p:val>
                                        </p:tav>
                                      </p:tavLst>
                                    </p:anim>
                                    <p:anim calcmode="lin" valueType="num">
                                      <p:cBhvr additive="base">
                                        <p:cTn id="12" dur="1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tmplLst>
          <p:tmpl>
            <p:tnLst>
              <p:par>
                <p:cTn presetID="2" presetClass="entr" presetSubtype="8" decel="100000" fill="hold" nodeType="withEffect">
                  <p:stCondLst>
                    <p:cond delay="25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1500" fill="hold"/>
                        <p:tgtEl>
                          <p:spTgt spid="3"/>
                        </p:tgtEl>
                        <p:attrNameLst>
                          <p:attrName>ppt_x</p:attrName>
                        </p:attrNameLst>
                      </p:cBhvr>
                      <p:tavLst>
                        <p:tav tm="0">
                          <p:val>
                            <p:strVal val="0-#ppt_w/2"/>
                          </p:val>
                        </p:tav>
                        <p:tav tm="100000">
                          <p:val>
                            <p:strVal val="#ppt_x"/>
                          </p:val>
                        </p:tav>
                      </p:tavLst>
                    </p:anim>
                    <p:anim calcmode="lin" valueType="num">
                      <p:cBhvr additive="base">
                        <p:cTn dur="1500" fill="hold"/>
                        <p:tgtEl>
                          <p:spTgt spid="3"/>
                        </p:tgtEl>
                        <p:attrNameLst>
                          <p:attrName>ppt_y</p:attrName>
                        </p:attrNameLst>
                      </p:cBhvr>
                      <p:tavLst>
                        <p:tav tm="0">
                          <p:val>
                            <p:strVal val="#ppt_y"/>
                          </p:val>
                        </p:tav>
                        <p:tav tm="100000">
                          <p:val>
                            <p:strVal val="#ppt_y"/>
                          </p:val>
                        </p:tav>
                      </p:tavLst>
                    </p:anim>
                  </p:childTnLst>
                </p:cTn>
              </p:par>
            </p:tnLst>
          </p:tmpl>
        </p:tmplLst>
      </p:bldP>
    </p:bldLst>
  </p:timing>
  <p:extLst mod="1">
    <p:ext uri="{DCECCB84-F9BA-43D5-87BE-67443E8EF086}">
      <p15:sldGuideLst xmlns:p15="http://schemas.microsoft.com/office/powerpoint/2012/main">
        <p15:guide id="1" orient="horz" pos="4320">
          <p15:clr>
            <a:srgbClr val="FBAE40"/>
          </p15:clr>
        </p15:guide>
        <p15:guide id="2" pos="768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Blank 04">
    <p:spTree>
      <p:nvGrpSpPr>
        <p:cNvPr id="1" name=""/>
        <p:cNvGrpSpPr/>
        <p:nvPr/>
      </p:nvGrpSpPr>
      <p:grpSpPr>
        <a:xfrm>
          <a:off x="0" y="0"/>
          <a:ext cx="0" cy="0"/>
          <a:chOff x="0" y="0"/>
          <a:chExt cx="0" cy="0"/>
        </a:xfrm>
      </p:grpSpPr>
      <p:sp>
        <p:nvSpPr>
          <p:cNvPr id="2" name="Título 1"/>
          <p:cNvSpPr>
            <a:spLocks noGrp="1"/>
          </p:cNvSpPr>
          <p:nvPr>
            <p:ph type="ctrTitle" hasCustomPrompt="1"/>
          </p:nvPr>
        </p:nvSpPr>
        <p:spPr>
          <a:xfrm>
            <a:off x="6789118" y="649350"/>
            <a:ext cx="16314891" cy="1013669"/>
          </a:xfrm>
        </p:spPr>
        <p:txBody>
          <a:bodyPr anchor="b">
            <a:normAutofit/>
          </a:bodyPr>
          <a:lstStyle>
            <a:lvl1pPr marL="0" algn="r" defTabSz="914400" rtl="0" eaLnBrk="1" latinLnBrk="0" hangingPunct="1">
              <a:lnSpc>
                <a:spcPct val="90000"/>
              </a:lnSpc>
              <a:spcBef>
                <a:spcPct val="0"/>
              </a:spcBef>
              <a:buNone/>
              <a:defRPr lang="es-SV" sz="4800" kern="1200" dirty="0">
                <a:solidFill>
                  <a:schemeClr val="tx2"/>
                </a:solidFill>
                <a:latin typeface="Open Sans Extrabold" panose="020B0906030804020204" pitchFamily="34" charset="0"/>
                <a:ea typeface="Open Sans Extrabold" panose="020B0906030804020204" pitchFamily="34" charset="0"/>
                <a:cs typeface="Open Sans Extrabold" panose="020B0906030804020204" pitchFamily="34" charset="0"/>
              </a:defRPr>
            </a:lvl1pPr>
          </a:lstStyle>
          <a:p>
            <a:r>
              <a:rPr lang="es-ES" dirty="0" err="1"/>
              <a:t>Your</a:t>
            </a:r>
            <a:r>
              <a:rPr lang="es-ES" dirty="0"/>
              <a:t> </a:t>
            </a:r>
            <a:r>
              <a:rPr lang="es-ES" dirty="0" err="1"/>
              <a:t>title</a:t>
            </a:r>
            <a:r>
              <a:rPr lang="es-ES" dirty="0"/>
              <a:t> </a:t>
            </a:r>
            <a:r>
              <a:rPr lang="es-ES" dirty="0" err="1"/>
              <a:t>goes</a:t>
            </a:r>
            <a:r>
              <a:rPr lang="es-ES" dirty="0"/>
              <a:t> </a:t>
            </a:r>
            <a:r>
              <a:rPr lang="es-ES" dirty="0" err="1"/>
              <a:t>here</a:t>
            </a:r>
            <a:endParaRPr lang="es-SV" dirty="0"/>
          </a:p>
        </p:txBody>
      </p:sp>
      <p:sp>
        <p:nvSpPr>
          <p:cNvPr id="3" name="Subtítulo 2"/>
          <p:cNvSpPr>
            <a:spLocks noGrp="1"/>
          </p:cNvSpPr>
          <p:nvPr>
            <p:ph type="subTitle" idx="1" hasCustomPrompt="1"/>
          </p:nvPr>
        </p:nvSpPr>
        <p:spPr>
          <a:xfrm>
            <a:off x="16684724" y="1604963"/>
            <a:ext cx="6390710" cy="461476"/>
          </a:xfrm>
        </p:spPr>
        <p:txBody>
          <a:bodyPr anchor="ctr">
            <a:normAutofit/>
          </a:bodyPr>
          <a:lstStyle>
            <a:lvl1pPr marL="0" indent="0" algn="r">
              <a:buNone/>
              <a:defRPr lang="es-SV" sz="2600" kern="1200" baseline="0" dirty="0">
                <a:solidFill>
                  <a:schemeClr val="bg2"/>
                </a:solidFill>
                <a:latin typeface="Source Sans Pro" panose="020B0503030403020204" pitchFamily="34" charset="0"/>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dirty="0"/>
              <a:t>Your </a:t>
            </a:r>
            <a:r>
              <a:rPr lang="es-ES" dirty="0" err="1"/>
              <a:t>subtitle</a:t>
            </a:r>
            <a:r>
              <a:rPr lang="es-ES" dirty="0"/>
              <a:t> </a:t>
            </a:r>
            <a:r>
              <a:rPr lang="es-ES" dirty="0" err="1"/>
              <a:t>or</a:t>
            </a:r>
            <a:r>
              <a:rPr lang="es-ES" dirty="0"/>
              <a:t> </a:t>
            </a:r>
            <a:r>
              <a:rPr lang="es-ES" dirty="0" err="1"/>
              <a:t>any</a:t>
            </a:r>
            <a:r>
              <a:rPr lang="es-ES" dirty="0"/>
              <a:t> </a:t>
            </a:r>
            <a:r>
              <a:rPr lang="es-ES" dirty="0" err="1"/>
              <a:t>other</a:t>
            </a:r>
            <a:r>
              <a:rPr lang="es-ES" dirty="0"/>
              <a:t> </a:t>
            </a:r>
            <a:r>
              <a:rPr lang="es-ES" dirty="0" err="1"/>
              <a:t>text</a:t>
            </a:r>
            <a:r>
              <a:rPr lang="es-ES" dirty="0"/>
              <a:t> </a:t>
            </a:r>
            <a:r>
              <a:rPr lang="es-ES" dirty="0" err="1"/>
              <a:t>goes</a:t>
            </a:r>
            <a:r>
              <a:rPr lang="es-ES" dirty="0"/>
              <a:t> </a:t>
            </a:r>
            <a:r>
              <a:rPr lang="es-ES" dirty="0" err="1"/>
              <a:t>here</a:t>
            </a:r>
            <a:endParaRPr lang="es-SV" dirty="0"/>
          </a:p>
        </p:txBody>
      </p:sp>
    </p:spTree>
    <p:extLst>
      <p:ext uri="{BB962C8B-B14F-4D97-AF65-F5344CB8AC3E}">
        <p14:creationId xmlns:p14="http://schemas.microsoft.com/office/powerpoint/2010/main" val="21822897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500" fill="hold"/>
                                        <p:tgtEl>
                                          <p:spTgt spid="2"/>
                                        </p:tgtEl>
                                        <p:attrNameLst>
                                          <p:attrName>ppt_x</p:attrName>
                                        </p:attrNameLst>
                                      </p:cBhvr>
                                      <p:tavLst>
                                        <p:tav tm="0">
                                          <p:val>
                                            <p:strVal val="#ppt_x"/>
                                          </p:val>
                                        </p:tav>
                                        <p:tav tm="100000">
                                          <p:val>
                                            <p:strVal val="#ppt_x"/>
                                          </p:val>
                                        </p:tav>
                                      </p:tavLst>
                                    </p:anim>
                                    <p:anim calcmode="lin" valueType="num">
                                      <p:cBhvr additive="base">
                                        <p:cTn id="8" dur="1500" fill="hold"/>
                                        <p:tgtEl>
                                          <p:spTgt spid="2"/>
                                        </p:tgtEl>
                                        <p:attrNameLst>
                                          <p:attrName>ppt_y</p:attrName>
                                        </p:attrNameLst>
                                      </p:cBhvr>
                                      <p:tavLst>
                                        <p:tav tm="0">
                                          <p:val>
                                            <p:strVal val="0-#ppt_h/2"/>
                                          </p:val>
                                        </p:tav>
                                        <p:tav tm="100000">
                                          <p:val>
                                            <p:strVal val="#ppt_y"/>
                                          </p:val>
                                        </p:tav>
                                      </p:tavLst>
                                    </p:anim>
                                  </p:childTnLst>
                                </p:cTn>
                              </p:par>
                              <p:par>
                                <p:cTn id="9" presetID="2" presetClass="entr" presetSubtype="2" decel="100000" fill="hold" grpId="0" nodeType="withEffect">
                                  <p:stCondLst>
                                    <p:cond delay="25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500" fill="hold"/>
                                        <p:tgtEl>
                                          <p:spTgt spid="3"/>
                                        </p:tgtEl>
                                        <p:attrNameLst>
                                          <p:attrName>ppt_x</p:attrName>
                                        </p:attrNameLst>
                                      </p:cBhvr>
                                      <p:tavLst>
                                        <p:tav tm="0">
                                          <p:val>
                                            <p:strVal val="1+#ppt_w/2"/>
                                          </p:val>
                                        </p:tav>
                                        <p:tav tm="100000">
                                          <p:val>
                                            <p:strVal val="#ppt_x"/>
                                          </p:val>
                                        </p:tav>
                                      </p:tavLst>
                                    </p:anim>
                                    <p:anim calcmode="lin" valueType="num">
                                      <p:cBhvr additive="base">
                                        <p:cTn id="12" dur="1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tmplLst>
          <p:tmpl>
            <p:tnLst>
              <p:par>
                <p:cTn presetID="2" presetClass="entr" presetSubtype="2" decel="100000" fill="hold" nodeType="withEffect">
                  <p:stCondLst>
                    <p:cond delay="25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1500" fill="hold"/>
                        <p:tgtEl>
                          <p:spTgt spid="3"/>
                        </p:tgtEl>
                        <p:attrNameLst>
                          <p:attrName>ppt_x</p:attrName>
                        </p:attrNameLst>
                      </p:cBhvr>
                      <p:tavLst>
                        <p:tav tm="0">
                          <p:val>
                            <p:strVal val="1+#ppt_w/2"/>
                          </p:val>
                        </p:tav>
                        <p:tav tm="100000">
                          <p:val>
                            <p:strVal val="#ppt_x"/>
                          </p:val>
                        </p:tav>
                      </p:tavLst>
                    </p:anim>
                    <p:anim calcmode="lin" valueType="num">
                      <p:cBhvr additive="base">
                        <p:cTn dur="1500" fill="hold"/>
                        <p:tgtEl>
                          <p:spTgt spid="3"/>
                        </p:tgtEl>
                        <p:attrNameLst>
                          <p:attrName>ppt_y</p:attrName>
                        </p:attrNameLst>
                      </p:cBhvr>
                      <p:tavLst>
                        <p:tav tm="0">
                          <p:val>
                            <p:strVal val="#ppt_y"/>
                          </p:val>
                        </p:tav>
                        <p:tav tm="100000">
                          <p:val>
                            <p:strVal val="#ppt_y"/>
                          </p:val>
                        </p:tav>
                      </p:tavLst>
                    </p:anim>
                  </p:childTnLst>
                </p:cTn>
              </p:par>
            </p:tnLst>
          </p:tmpl>
        </p:tmplLst>
      </p:bldP>
    </p:bldLst>
  </p:timing>
  <p:extLst mod="1">
    <p:ext uri="{DCECCB84-F9BA-43D5-87BE-67443E8EF086}">
      <p15:sldGuideLst xmlns:p15="http://schemas.microsoft.com/office/powerpoint/2012/main">
        <p15:guide id="1" orient="horz" pos="4320">
          <p15:clr>
            <a:srgbClr val="FBAE40"/>
          </p15:clr>
        </p15:guide>
        <p15:guide id="2" pos="768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Main Slide Left">
    <p:spTree>
      <p:nvGrpSpPr>
        <p:cNvPr id="1" name=""/>
        <p:cNvGrpSpPr/>
        <p:nvPr/>
      </p:nvGrpSpPr>
      <p:grpSpPr>
        <a:xfrm>
          <a:off x="0" y="0"/>
          <a:ext cx="0" cy="0"/>
          <a:chOff x="0" y="0"/>
          <a:chExt cx="0" cy="0"/>
        </a:xfrm>
      </p:grpSpPr>
      <p:sp>
        <p:nvSpPr>
          <p:cNvPr id="2" name="Título 1"/>
          <p:cNvSpPr>
            <a:spLocks noGrp="1"/>
          </p:cNvSpPr>
          <p:nvPr>
            <p:ph type="ctrTitle" hasCustomPrompt="1"/>
          </p:nvPr>
        </p:nvSpPr>
        <p:spPr>
          <a:xfrm>
            <a:off x="1277784" y="649350"/>
            <a:ext cx="16314891" cy="1013669"/>
          </a:xfrm>
        </p:spPr>
        <p:txBody>
          <a:bodyPr anchor="b">
            <a:normAutofit/>
          </a:bodyPr>
          <a:lstStyle>
            <a:lvl1pPr marL="0" algn="l" defTabSz="914400" rtl="0" eaLnBrk="1" latinLnBrk="0" hangingPunct="1">
              <a:lnSpc>
                <a:spcPct val="90000"/>
              </a:lnSpc>
              <a:spcBef>
                <a:spcPct val="0"/>
              </a:spcBef>
              <a:buNone/>
              <a:defRPr lang="es-SV" sz="4800" kern="1200" dirty="0">
                <a:solidFill>
                  <a:schemeClr val="tx2"/>
                </a:solidFill>
                <a:latin typeface="Open Sans Extrabold" panose="020B0906030804020204" pitchFamily="34" charset="0"/>
                <a:ea typeface="Open Sans Extrabold" panose="020B0906030804020204" pitchFamily="34" charset="0"/>
                <a:cs typeface="Open Sans Extrabold" panose="020B0906030804020204" pitchFamily="34" charset="0"/>
              </a:defRPr>
            </a:lvl1pPr>
          </a:lstStyle>
          <a:p>
            <a:r>
              <a:rPr lang="es-ES" dirty="0" err="1"/>
              <a:t>Your</a:t>
            </a:r>
            <a:r>
              <a:rPr lang="es-ES" dirty="0"/>
              <a:t> </a:t>
            </a:r>
            <a:r>
              <a:rPr lang="es-ES" dirty="0" err="1"/>
              <a:t>title</a:t>
            </a:r>
            <a:r>
              <a:rPr lang="es-ES" dirty="0"/>
              <a:t> </a:t>
            </a:r>
            <a:r>
              <a:rPr lang="es-ES" dirty="0" err="1"/>
              <a:t>goes</a:t>
            </a:r>
            <a:r>
              <a:rPr lang="es-ES" dirty="0"/>
              <a:t> </a:t>
            </a:r>
            <a:r>
              <a:rPr lang="es-ES" dirty="0" err="1"/>
              <a:t>here</a:t>
            </a:r>
            <a:endParaRPr lang="es-SV" dirty="0"/>
          </a:p>
        </p:txBody>
      </p:sp>
      <p:sp>
        <p:nvSpPr>
          <p:cNvPr id="3" name="Subtítulo 2"/>
          <p:cNvSpPr>
            <a:spLocks noGrp="1"/>
          </p:cNvSpPr>
          <p:nvPr>
            <p:ph type="subTitle" idx="1" hasCustomPrompt="1"/>
          </p:nvPr>
        </p:nvSpPr>
        <p:spPr>
          <a:xfrm>
            <a:off x="1307158" y="1604963"/>
            <a:ext cx="6390710" cy="461476"/>
          </a:xfrm>
        </p:spPr>
        <p:txBody>
          <a:bodyPr anchor="ctr">
            <a:normAutofit/>
          </a:bodyPr>
          <a:lstStyle>
            <a:lvl1pPr marL="0" indent="0" algn="l">
              <a:buNone/>
              <a:defRPr lang="es-SV" sz="2600" kern="1200" baseline="0" dirty="0">
                <a:solidFill>
                  <a:schemeClr val="bg2"/>
                </a:solidFill>
                <a:latin typeface="Source Sans Pro" panose="020B0503030403020204" pitchFamily="34" charset="0"/>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dirty="0"/>
              <a:t>Your </a:t>
            </a:r>
            <a:r>
              <a:rPr lang="es-ES" dirty="0" err="1"/>
              <a:t>subtitle</a:t>
            </a:r>
            <a:r>
              <a:rPr lang="es-ES" dirty="0"/>
              <a:t> </a:t>
            </a:r>
            <a:r>
              <a:rPr lang="es-ES" dirty="0" err="1"/>
              <a:t>or</a:t>
            </a:r>
            <a:r>
              <a:rPr lang="es-ES" dirty="0"/>
              <a:t> </a:t>
            </a:r>
            <a:r>
              <a:rPr lang="es-ES" dirty="0" err="1"/>
              <a:t>any</a:t>
            </a:r>
            <a:r>
              <a:rPr lang="es-ES" dirty="0"/>
              <a:t> </a:t>
            </a:r>
            <a:r>
              <a:rPr lang="es-ES" dirty="0" err="1"/>
              <a:t>other</a:t>
            </a:r>
            <a:r>
              <a:rPr lang="es-ES" dirty="0"/>
              <a:t> </a:t>
            </a:r>
            <a:r>
              <a:rPr lang="es-ES" dirty="0" err="1"/>
              <a:t>text</a:t>
            </a:r>
            <a:r>
              <a:rPr lang="es-ES" dirty="0"/>
              <a:t> </a:t>
            </a:r>
            <a:r>
              <a:rPr lang="es-ES" dirty="0" err="1"/>
              <a:t>goes</a:t>
            </a:r>
            <a:r>
              <a:rPr lang="es-ES" dirty="0"/>
              <a:t> </a:t>
            </a:r>
            <a:r>
              <a:rPr lang="es-ES" dirty="0" err="1"/>
              <a:t>here</a:t>
            </a:r>
            <a:endParaRPr lang="es-SV" dirty="0"/>
          </a:p>
        </p:txBody>
      </p:sp>
      <p:sp>
        <p:nvSpPr>
          <p:cNvPr id="5" name="Marcador de pie de página 4"/>
          <p:cNvSpPr>
            <a:spLocks noGrp="1"/>
          </p:cNvSpPr>
          <p:nvPr>
            <p:ph type="ftr" sz="quarter" idx="11"/>
          </p:nvPr>
        </p:nvSpPr>
        <p:spPr>
          <a:xfrm>
            <a:off x="8077200" y="12714288"/>
            <a:ext cx="8231188" cy="730250"/>
          </a:xfrm>
          <a:prstGeom prst="rect">
            <a:avLst/>
          </a:prstGeom>
        </p:spPr>
        <p:txBody>
          <a:bodyPr anchor="ctr"/>
          <a:lstStyle>
            <a:lvl1pPr algn="ctr">
              <a:defRPr>
                <a:solidFill>
                  <a:schemeClr val="tx2"/>
                </a:solidFill>
              </a:defRPr>
            </a:lvl1pPr>
          </a:lstStyle>
          <a:p>
            <a:pPr>
              <a:lnSpc>
                <a:spcPct val="125000"/>
              </a:lnSpc>
            </a:pPr>
            <a:endParaRPr lang="en-US" sz="1800" dirty="0">
              <a:latin typeface="Source Sans Pro" panose="020B0503030403020204" pitchFamily="34" charset="0"/>
            </a:endParaRPr>
          </a:p>
        </p:txBody>
      </p:sp>
      <p:sp>
        <p:nvSpPr>
          <p:cNvPr id="6" name="Marcador de número de diapositiva 5"/>
          <p:cNvSpPr>
            <a:spLocks noGrp="1"/>
          </p:cNvSpPr>
          <p:nvPr>
            <p:ph type="sldNum" sz="quarter" idx="12"/>
          </p:nvPr>
        </p:nvSpPr>
        <p:spPr>
          <a:xfrm>
            <a:off x="18168155" y="12714288"/>
            <a:ext cx="5486400" cy="730250"/>
          </a:xfrm>
          <a:prstGeom prst="rect">
            <a:avLst/>
          </a:prstGeom>
        </p:spPr>
        <p:txBody>
          <a:bodyPr/>
          <a:lstStyle>
            <a:lvl1pPr>
              <a:defRPr>
                <a:solidFill>
                  <a:schemeClr val="tx2"/>
                </a:solidFill>
              </a:defRPr>
            </a:lvl1pPr>
          </a:lstStyle>
          <a:p>
            <a:fld id="{FF439014-E629-42E3-A58B-61A0F1C8CFFE}" type="slidenum">
              <a:rPr lang="es-SV" smtClean="0"/>
              <a:pPr/>
              <a:t>‹#›</a:t>
            </a:fld>
            <a:endParaRPr lang="es-SV"/>
          </a:p>
        </p:txBody>
      </p:sp>
      <p:cxnSp>
        <p:nvCxnSpPr>
          <p:cNvPr id="10" name="Conector recto 9"/>
          <p:cNvCxnSpPr/>
          <p:nvPr userDrawn="1"/>
        </p:nvCxnSpPr>
        <p:spPr>
          <a:xfrm>
            <a:off x="525248" y="12731686"/>
            <a:ext cx="23335093" cy="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838714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500" fill="hold"/>
                                        <p:tgtEl>
                                          <p:spTgt spid="2"/>
                                        </p:tgtEl>
                                        <p:attrNameLst>
                                          <p:attrName>ppt_x</p:attrName>
                                        </p:attrNameLst>
                                      </p:cBhvr>
                                      <p:tavLst>
                                        <p:tav tm="0">
                                          <p:val>
                                            <p:strVal val="#ppt_x"/>
                                          </p:val>
                                        </p:tav>
                                        <p:tav tm="100000">
                                          <p:val>
                                            <p:strVal val="#ppt_x"/>
                                          </p:val>
                                        </p:tav>
                                      </p:tavLst>
                                    </p:anim>
                                    <p:anim calcmode="lin" valueType="num">
                                      <p:cBhvr additive="base">
                                        <p:cTn id="8" dur="1500" fill="hold"/>
                                        <p:tgtEl>
                                          <p:spTgt spid="2"/>
                                        </p:tgtEl>
                                        <p:attrNameLst>
                                          <p:attrName>ppt_y</p:attrName>
                                        </p:attrNameLst>
                                      </p:cBhvr>
                                      <p:tavLst>
                                        <p:tav tm="0">
                                          <p:val>
                                            <p:strVal val="0-#ppt_h/2"/>
                                          </p:val>
                                        </p:tav>
                                        <p:tav tm="100000">
                                          <p:val>
                                            <p:strVal val="#ppt_y"/>
                                          </p:val>
                                        </p:tav>
                                      </p:tavLst>
                                    </p:anim>
                                  </p:childTnLst>
                                </p:cTn>
                              </p:par>
                              <p:par>
                                <p:cTn id="9" presetID="2" presetClass="entr" presetSubtype="8" decel="100000" fill="hold" grpId="0" nodeType="withEffect">
                                  <p:stCondLst>
                                    <p:cond delay="25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500" fill="hold"/>
                                        <p:tgtEl>
                                          <p:spTgt spid="3"/>
                                        </p:tgtEl>
                                        <p:attrNameLst>
                                          <p:attrName>ppt_x</p:attrName>
                                        </p:attrNameLst>
                                      </p:cBhvr>
                                      <p:tavLst>
                                        <p:tav tm="0">
                                          <p:val>
                                            <p:strVal val="0-#ppt_w/2"/>
                                          </p:val>
                                        </p:tav>
                                        <p:tav tm="100000">
                                          <p:val>
                                            <p:strVal val="#ppt_x"/>
                                          </p:val>
                                        </p:tav>
                                      </p:tavLst>
                                    </p:anim>
                                    <p:anim calcmode="lin" valueType="num">
                                      <p:cBhvr additive="base">
                                        <p:cTn id="12" dur="1500" fill="hold"/>
                                        <p:tgtEl>
                                          <p:spTgt spid="3"/>
                                        </p:tgtEl>
                                        <p:attrNameLst>
                                          <p:attrName>ppt_y</p:attrName>
                                        </p:attrNameLst>
                                      </p:cBhvr>
                                      <p:tavLst>
                                        <p:tav tm="0">
                                          <p:val>
                                            <p:strVal val="#ppt_y"/>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1500" fill="hold"/>
                                        <p:tgtEl>
                                          <p:spTgt spid="5"/>
                                        </p:tgtEl>
                                        <p:attrNameLst>
                                          <p:attrName>ppt_x</p:attrName>
                                        </p:attrNameLst>
                                      </p:cBhvr>
                                      <p:tavLst>
                                        <p:tav tm="0">
                                          <p:val>
                                            <p:strVal val="#ppt_x"/>
                                          </p:val>
                                        </p:tav>
                                        <p:tav tm="100000">
                                          <p:val>
                                            <p:strVal val="#ppt_x"/>
                                          </p:val>
                                        </p:tav>
                                      </p:tavLst>
                                    </p:anim>
                                    <p:anim calcmode="lin" valueType="num">
                                      <p:cBhvr additive="base">
                                        <p:cTn id="16" dur="1500" fill="hold"/>
                                        <p:tgtEl>
                                          <p:spTgt spid="5"/>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1500" fill="hold"/>
                                        <p:tgtEl>
                                          <p:spTgt spid="6"/>
                                        </p:tgtEl>
                                        <p:attrNameLst>
                                          <p:attrName>ppt_x</p:attrName>
                                        </p:attrNameLst>
                                      </p:cBhvr>
                                      <p:tavLst>
                                        <p:tav tm="0">
                                          <p:val>
                                            <p:strVal val="#ppt_x"/>
                                          </p:val>
                                        </p:tav>
                                        <p:tav tm="100000">
                                          <p:val>
                                            <p:strVal val="#ppt_x"/>
                                          </p:val>
                                        </p:tav>
                                      </p:tavLst>
                                    </p:anim>
                                    <p:anim calcmode="lin" valueType="num">
                                      <p:cBhvr additive="base">
                                        <p:cTn id="20" dur="1500" fill="hold"/>
                                        <p:tgtEl>
                                          <p:spTgt spid="6"/>
                                        </p:tgtEl>
                                        <p:attrNameLst>
                                          <p:attrName>ppt_y</p:attrName>
                                        </p:attrNameLst>
                                      </p:cBhvr>
                                      <p:tavLst>
                                        <p:tav tm="0">
                                          <p:val>
                                            <p:strVal val="1+#ppt_h/2"/>
                                          </p:val>
                                        </p:tav>
                                        <p:tav tm="100000">
                                          <p:val>
                                            <p:strVal val="#ppt_y"/>
                                          </p:val>
                                        </p:tav>
                                      </p:tavLst>
                                    </p:anim>
                                  </p:childTnLst>
                                </p:cTn>
                              </p:par>
                              <p:par>
                                <p:cTn id="21" presetID="10" presetClass="entr" presetSubtype="0" fill="hold" nodeType="with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tmplLst>
          <p:tmpl>
            <p:tnLst>
              <p:par>
                <p:cTn presetID="2" presetClass="entr" presetSubtype="8" decel="100000" fill="hold" nodeType="withEffect">
                  <p:stCondLst>
                    <p:cond delay="25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1500" fill="hold"/>
                        <p:tgtEl>
                          <p:spTgt spid="3"/>
                        </p:tgtEl>
                        <p:attrNameLst>
                          <p:attrName>ppt_x</p:attrName>
                        </p:attrNameLst>
                      </p:cBhvr>
                      <p:tavLst>
                        <p:tav tm="0">
                          <p:val>
                            <p:strVal val="0-#ppt_w/2"/>
                          </p:val>
                        </p:tav>
                        <p:tav tm="100000">
                          <p:val>
                            <p:strVal val="#ppt_x"/>
                          </p:val>
                        </p:tav>
                      </p:tavLst>
                    </p:anim>
                    <p:anim calcmode="lin" valueType="num">
                      <p:cBhvr additive="base">
                        <p:cTn dur="1500" fill="hold"/>
                        <p:tgtEl>
                          <p:spTgt spid="3"/>
                        </p:tgtEl>
                        <p:attrNameLst>
                          <p:attrName>ppt_y</p:attrName>
                        </p:attrNameLst>
                      </p:cBhvr>
                      <p:tavLst>
                        <p:tav tm="0">
                          <p:val>
                            <p:strVal val="#ppt_y"/>
                          </p:val>
                        </p:tav>
                        <p:tav tm="100000">
                          <p:val>
                            <p:strVal val="#ppt_y"/>
                          </p:val>
                        </p:tav>
                      </p:tavLst>
                    </p:anim>
                  </p:childTnLst>
                </p:cTn>
              </p:par>
            </p:tnLst>
          </p:tmpl>
        </p:tmplLst>
      </p:bldP>
      <p:bldP spid="5" grpId="0"/>
      <p:bldP spid="6" grpId="0"/>
    </p:bldLst>
  </p:timing>
  <p:extLst mod="1">
    <p:ext uri="{DCECCB84-F9BA-43D5-87BE-67443E8EF086}">
      <p15:sldGuideLst xmlns:p15="http://schemas.microsoft.com/office/powerpoint/2012/main">
        <p15:guide id="1" orient="horz" pos="4320">
          <p15:clr>
            <a:srgbClr val="FBAE40"/>
          </p15:clr>
        </p15:guide>
        <p15:guide id="2" pos="768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Main Slide Center">
    <p:spTree>
      <p:nvGrpSpPr>
        <p:cNvPr id="1" name=""/>
        <p:cNvGrpSpPr/>
        <p:nvPr/>
      </p:nvGrpSpPr>
      <p:grpSpPr>
        <a:xfrm>
          <a:off x="0" y="0"/>
          <a:ext cx="0" cy="0"/>
          <a:chOff x="0" y="0"/>
          <a:chExt cx="0" cy="0"/>
        </a:xfrm>
      </p:grpSpPr>
      <p:sp>
        <p:nvSpPr>
          <p:cNvPr id="2" name="Título 1"/>
          <p:cNvSpPr>
            <a:spLocks noGrp="1"/>
          </p:cNvSpPr>
          <p:nvPr>
            <p:ph type="ctrTitle" hasCustomPrompt="1"/>
          </p:nvPr>
        </p:nvSpPr>
        <p:spPr>
          <a:xfrm>
            <a:off x="4035349" y="649350"/>
            <a:ext cx="16314891" cy="1013669"/>
          </a:xfrm>
        </p:spPr>
        <p:txBody>
          <a:bodyPr anchor="b">
            <a:normAutofit/>
          </a:bodyPr>
          <a:lstStyle>
            <a:lvl1pPr marL="0" algn="ctr" defTabSz="914400" rtl="0" eaLnBrk="1" latinLnBrk="0" hangingPunct="1">
              <a:lnSpc>
                <a:spcPct val="90000"/>
              </a:lnSpc>
              <a:spcBef>
                <a:spcPct val="0"/>
              </a:spcBef>
              <a:buNone/>
              <a:defRPr lang="es-SV" sz="4800" kern="1200" dirty="0">
                <a:solidFill>
                  <a:schemeClr val="tx2"/>
                </a:solidFill>
                <a:latin typeface="Open Sans Extrabold" panose="020B0906030804020204" pitchFamily="34" charset="0"/>
                <a:ea typeface="Open Sans Extrabold" panose="020B0906030804020204" pitchFamily="34" charset="0"/>
                <a:cs typeface="Open Sans Extrabold" panose="020B0906030804020204" pitchFamily="34" charset="0"/>
              </a:defRPr>
            </a:lvl1pPr>
          </a:lstStyle>
          <a:p>
            <a:r>
              <a:rPr lang="es-ES" dirty="0" err="1"/>
              <a:t>Your</a:t>
            </a:r>
            <a:r>
              <a:rPr lang="es-ES" dirty="0"/>
              <a:t> </a:t>
            </a:r>
            <a:r>
              <a:rPr lang="es-ES" dirty="0" err="1"/>
              <a:t>title</a:t>
            </a:r>
            <a:r>
              <a:rPr lang="es-ES" dirty="0"/>
              <a:t> </a:t>
            </a:r>
            <a:r>
              <a:rPr lang="es-ES" dirty="0" err="1"/>
              <a:t>goes</a:t>
            </a:r>
            <a:r>
              <a:rPr lang="es-ES" dirty="0"/>
              <a:t> </a:t>
            </a:r>
            <a:r>
              <a:rPr lang="es-ES" dirty="0" err="1"/>
              <a:t>here</a:t>
            </a:r>
            <a:endParaRPr lang="es-SV" dirty="0"/>
          </a:p>
        </p:txBody>
      </p:sp>
      <p:sp>
        <p:nvSpPr>
          <p:cNvPr id="3" name="Subtítulo 2"/>
          <p:cNvSpPr>
            <a:spLocks noGrp="1"/>
          </p:cNvSpPr>
          <p:nvPr>
            <p:ph type="subTitle" idx="1" hasCustomPrompt="1"/>
          </p:nvPr>
        </p:nvSpPr>
        <p:spPr>
          <a:xfrm>
            <a:off x="8997439" y="1604963"/>
            <a:ext cx="6390710" cy="461476"/>
          </a:xfrm>
        </p:spPr>
        <p:txBody>
          <a:bodyPr anchor="ctr">
            <a:normAutofit/>
          </a:bodyPr>
          <a:lstStyle>
            <a:lvl1pPr marL="0" indent="0" algn="ctr">
              <a:buNone/>
              <a:defRPr lang="es-SV" sz="2600" kern="1200" baseline="0" dirty="0">
                <a:solidFill>
                  <a:schemeClr val="bg2"/>
                </a:solidFill>
                <a:latin typeface="Source Sans Pro" panose="020B0503030403020204" pitchFamily="34" charset="0"/>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dirty="0"/>
              <a:t>Your </a:t>
            </a:r>
            <a:r>
              <a:rPr lang="es-ES" dirty="0" err="1"/>
              <a:t>subtitle</a:t>
            </a:r>
            <a:r>
              <a:rPr lang="es-ES" dirty="0"/>
              <a:t> </a:t>
            </a:r>
            <a:r>
              <a:rPr lang="es-ES" dirty="0" err="1"/>
              <a:t>or</a:t>
            </a:r>
            <a:r>
              <a:rPr lang="es-ES" dirty="0"/>
              <a:t> </a:t>
            </a:r>
            <a:r>
              <a:rPr lang="es-ES" dirty="0" err="1"/>
              <a:t>any</a:t>
            </a:r>
            <a:r>
              <a:rPr lang="es-ES" dirty="0"/>
              <a:t> </a:t>
            </a:r>
            <a:r>
              <a:rPr lang="es-ES" dirty="0" err="1"/>
              <a:t>other</a:t>
            </a:r>
            <a:r>
              <a:rPr lang="es-ES" dirty="0"/>
              <a:t> </a:t>
            </a:r>
            <a:r>
              <a:rPr lang="es-ES" dirty="0" err="1"/>
              <a:t>text</a:t>
            </a:r>
            <a:r>
              <a:rPr lang="es-ES" dirty="0"/>
              <a:t> </a:t>
            </a:r>
            <a:r>
              <a:rPr lang="es-ES" dirty="0" err="1"/>
              <a:t>goes</a:t>
            </a:r>
            <a:r>
              <a:rPr lang="es-ES" dirty="0"/>
              <a:t> </a:t>
            </a:r>
            <a:r>
              <a:rPr lang="es-ES" dirty="0" err="1"/>
              <a:t>here</a:t>
            </a:r>
            <a:endParaRPr lang="es-SV" dirty="0"/>
          </a:p>
        </p:txBody>
      </p:sp>
      <p:sp>
        <p:nvSpPr>
          <p:cNvPr id="5" name="Marcador de pie de página 4"/>
          <p:cNvSpPr>
            <a:spLocks noGrp="1"/>
          </p:cNvSpPr>
          <p:nvPr>
            <p:ph type="ftr" sz="quarter" idx="11"/>
          </p:nvPr>
        </p:nvSpPr>
        <p:spPr>
          <a:xfrm>
            <a:off x="8077200" y="12714288"/>
            <a:ext cx="8231188" cy="730250"/>
          </a:xfrm>
          <a:prstGeom prst="rect">
            <a:avLst/>
          </a:prstGeom>
        </p:spPr>
        <p:txBody>
          <a:bodyPr anchor="ctr"/>
          <a:lstStyle>
            <a:lvl1pPr algn="ctr">
              <a:defRPr>
                <a:solidFill>
                  <a:schemeClr val="tx2"/>
                </a:solidFill>
              </a:defRPr>
            </a:lvl1pPr>
          </a:lstStyle>
          <a:p>
            <a:pPr>
              <a:lnSpc>
                <a:spcPct val="125000"/>
              </a:lnSpc>
            </a:pPr>
            <a:endParaRPr lang="en-US" sz="1800" dirty="0">
              <a:latin typeface="Source Sans Pro" panose="020B0503030403020204" pitchFamily="34" charset="0"/>
            </a:endParaRPr>
          </a:p>
        </p:txBody>
      </p:sp>
      <p:sp>
        <p:nvSpPr>
          <p:cNvPr id="6" name="Marcador de número de diapositiva 5"/>
          <p:cNvSpPr>
            <a:spLocks noGrp="1"/>
          </p:cNvSpPr>
          <p:nvPr>
            <p:ph type="sldNum" sz="quarter" idx="12"/>
          </p:nvPr>
        </p:nvSpPr>
        <p:spPr>
          <a:xfrm>
            <a:off x="18168155" y="12714288"/>
            <a:ext cx="5486400" cy="730250"/>
          </a:xfrm>
          <a:prstGeom prst="rect">
            <a:avLst/>
          </a:prstGeom>
        </p:spPr>
        <p:txBody>
          <a:bodyPr/>
          <a:lstStyle>
            <a:lvl1pPr>
              <a:defRPr>
                <a:solidFill>
                  <a:schemeClr val="tx2"/>
                </a:solidFill>
              </a:defRPr>
            </a:lvl1pPr>
          </a:lstStyle>
          <a:p>
            <a:fld id="{FF439014-E629-42E3-A58B-61A0F1C8CFFE}" type="slidenum">
              <a:rPr lang="es-SV" smtClean="0"/>
              <a:pPr/>
              <a:t>‹#›</a:t>
            </a:fld>
            <a:endParaRPr lang="es-SV"/>
          </a:p>
        </p:txBody>
      </p:sp>
      <p:cxnSp>
        <p:nvCxnSpPr>
          <p:cNvPr id="10" name="Conector recto 9"/>
          <p:cNvCxnSpPr/>
          <p:nvPr userDrawn="1"/>
        </p:nvCxnSpPr>
        <p:spPr>
          <a:xfrm>
            <a:off x="525248" y="12731686"/>
            <a:ext cx="23335093" cy="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521772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500" fill="hold"/>
                                        <p:tgtEl>
                                          <p:spTgt spid="2"/>
                                        </p:tgtEl>
                                        <p:attrNameLst>
                                          <p:attrName>ppt_x</p:attrName>
                                        </p:attrNameLst>
                                      </p:cBhvr>
                                      <p:tavLst>
                                        <p:tav tm="0">
                                          <p:val>
                                            <p:strVal val="#ppt_x"/>
                                          </p:val>
                                        </p:tav>
                                        <p:tav tm="100000">
                                          <p:val>
                                            <p:strVal val="#ppt_x"/>
                                          </p:val>
                                        </p:tav>
                                      </p:tavLst>
                                    </p:anim>
                                    <p:anim calcmode="lin" valueType="num">
                                      <p:cBhvr additive="base">
                                        <p:cTn id="8" dur="1500" fill="hold"/>
                                        <p:tgtEl>
                                          <p:spTgt spid="2"/>
                                        </p:tgtEl>
                                        <p:attrNameLst>
                                          <p:attrName>ppt_y</p:attrName>
                                        </p:attrNameLst>
                                      </p:cBhvr>
                                      <p:tavLst>
                                        <p:tav tm="0">
                                          <p:val>
                                            <p:strVal val="0-#ppt_h/2"/>
                                          </p:val>
                                        </p:tav>
                                        <p:tav tm="100000">
                                          <p:val>
                                            <p:strVal val="#ppt_y"/>
                                          </p:val>
                                        </p:tav>
                                      </p:tavLst>
                                    </p:anim>
                                  </p:childTnLst>
                                </p:cTn>
                              </p:par>
                              <p:par>
                                <p:cTn id="9" presetID="2" presetClass="entr" presetSubtype="8" decel="100000" fill="hold" grpId="0" nodeType="withEffect">
                                  <p:stCondLst>
                                    <p:cond delay="25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500" fill="hold"/>
                                        <p:tgtEl>
                                          <p:spTgt spid="3"/>
                                        </p:tgtEl>
                                        <p:attrNameLst>
                                          <p:attrName>ppt_x</p:attrName>
                                        </p:attrNameLst>
                                      </p:cBhvr>
                                      <p:tavLst>
                                        <p:tav tm="0">
                                          <p:val>
                                            <p:strVal val="0-#ppt_w/2"/>
                                          </p:val>
                                        </p:tav>
                                        <p:tav tm="100000">
                                          <p:val>
                                            <p:strVal val="#ppt_x"/>
                                          </p:val>
                                        </p:tav>
                                      </p:tavLst>
                                    </p:anim>
                                    <p:anim calcmode="lin" valueType="num">
                                      <p:cBhvr additive="base">
                                        <p:cTn id="12" dur="1500" fill="hold"/>
                                        <p:tgtEl>
                                          <p:spTgt spid="3"/>
                                        </p:tgtEl>
                                        <p:attrNameLst>
                                          <p:attrName>ppt_y</p:attrName>
                                        </p:attrNameLst>
                                      </p:cBhvr>
                                      <p:tavLst>
                                        <p:tav tm="0">
                                          <p:val>
                                            <p:strVal val="#ppt_y"/>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1500" fill="hold"/>
                                        <p:tgtEl>
                                          <p:spTgt spid="5"/>
                                        </p:tgtEl>
                                        <p:attrNameLst>
                                          <p:attrName>ppt_x</p:attrName>
                                        </p:attrNameLst>
                                      </p:cBhvr>
                                      <p:tavLst>
                                        <p:tav tm="0">
                                          <p:val>
                                            <p:strVal val="#ppt_x"/>
                                          </p:val>
                                        </p:tav>
                                        <p:tav tm="100000">
                                          <p:val>
                                            <p:strVal val="#ppt_x"/>
                                          </p:val>
                                        </p:tav>
                                      </p:tavLst>
                                    </p:anim>
                                    <p:anim calcmode="lin" valueType="num">
                                      <p:cBhvr additive="base">
                                        <p:cTn id="16" dur="1500" fill="hold"/>
                                        <p:tgtEl>
                                          <p:spTgt spid="5"/>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1500" fill="hold"/>
                                        <p:tgtEl>
                                          <p:spTgt spid="6"/>
                                        </p:tgtEl>
                                        <p:attrNameLst>
                                          <p:attrName>ppt_x</p:attrName>
                                        </p:attrNameLst>
                                      </p:cBhvr>
                                      <p:tavLst>
                                        <p:tav tm="0">
                                          <p:val>
                                            <p:strVal val="#ppt_x"/>
                                          </p:val>
                                        </p:tav>
                                        <p:tav tm="100000">
                                          <p:val>
                                            <p:strVal val="#ppt_x"/>
                                          </p:val>
                                        </p:tav>
                                      </p:tavLst>
                                    </p:anim>
                                    <p:anim calcmode="lin" valueType="num">
                                      <p:cBhvr additive="base">
                                        <p:cTn id="20" dur="1500" fill="hold"/>
                                        <p:tgtEl>
                                          <p:spTgt spid="6"/>
                                        </p:tgtEl>
                                        <p:attrNameLst>
                                          <p:attrName>ppt_y</p:attrName>
                                        </p:attrNameLst>
                                      </p:cBhvr>
                                      <p:tavLst>
                                        <p:tav tm="0">
                                          <p:val>
                                            <p:strVal val="1+#ppt_h/2"/>
                                          </p:val>
                                        </p:tav>
                                        <p:tav tm="100000">
                                          <p:val>
                                            <p:strVal val="#ppt_y"/>
                                          </p:val>
                                        </p:tav>
                                      </p:tavLst>
                                    </p:anim>
                                  </p:childTnLst>
                                </p:cTn>
                              </p:par>
                              <p:par>
                                <p:cTn id="21" presetID="10" presetClass="entr" presetSubtype="0" fill="hold" nodeType="with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tmplLst>
          <p:tmpl>
            <p:tnLst>
              <p:par>
                <p:cTn presetID="2" presetClass="entr" presetSubtype="8" decel="100000" fill="hold" nodeType="withEffect">
                  <p:stCondLst>
                    <p:cond delay="25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1500" fill="hold"/>
                        <p:tgtEl>
                          <p:spTgt spid="3"/>
                        </p:tgtEl>
                        <p:attrNameLst>
                          <p:attrName>ppt_x</p:attrName>
                        </p:attrNameLst>
                      </p:cBhvr>
                      <p:tavLst>
                        <p:tav tm="0">
                          <p:val>
                            <p:strVal val="0-#ppt_w/2"/>
                          </p:val>
                        </p:tav>
                        <p:tav tm="100000">
                          <p:val>
                            <p:strVal val="#ppt_x"/>
                          </p:val>
                        </p:tav>
                      </p:tavLst>
                    </p:anim>
                    <p:anim calcmode="lin" valueType="num">
                      <p:cBhvr additive="base">
                        <p:cTn dur="1500" fill="hold"/>
                        <p:tgtEl>
                          <p:spTgt spid="3"/>
                        </p:tgtEl>
                        <p:attrNameLst>
                          <p:attrName>ppt_y</p:attrName>
                        </p:attrNameLst>
                      </p:cBhvr>
                      <p:tavLst>
                        <p:tav tm="0">
                          <p:val>
                            <p:strVal val="#ppt_y"/>
                          </p:val>
                        </p:tav>
                        <p:tav tm="100000">
                          <p:val>
                            <p:strVal val="#ppt_y"/>
                          </p:val>
                        </p:tav>
                      </p:tavLst>
                    </p:anim>
                  </p:childTnLst>
                </p:cTn>
              </p:par>
            </p:tnLst>
          </p:tmpl>
        </p:tmplLst>
      </p:bldP>
      <p:bldP spid="5" grpId="0"/>
      <p:bldP spid="6" grpId="0"/>
    </p:bldLst>
  </p:timing>
  <p:extLst mod="1">
    <p:ext uri="{DCECCB84-F9BA-43D5-87BE-67443E8EF086}">
      <p15:sldGuideLst xmlns:p15="http://schemas.microsoft.com/office/powerpoint/2012/main">
        <p15:guide id="1" orient="horz" pos="4320">
          <p15:clr>
            <a:srgbClr val="FBAE40"/>
          </p15:clr>
        </p15:guide>
        <p15:guide id="2" pos="768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reserve="1">
  <p:cSld name="Main Slide Right">
    <p:spTree>
      <p:nvGrpSpPr>
        <p:cNvPr id="1" name=""/>
        <p:cNvGrpSpPr/>
        <p:nvPr/>
      </p:nvGrpSpPr>
      <p:grpSpPr>
        <a:xfrm>
          <a:off x="0" y="0"/>
          <a:ext cx="0" cy="0"/>
          <a:chOff x="0" y="0"/>
          <a:chExt cx="0" cy="0"/>
        </a:xfrm>
      </p:grpSpPr>
      <p:sp>
        <p:nvSpPr>
          <p:cNvPr id="2" name="Título 1"/>
          <p:cNvSpPr>
            <a:spLocks noGrp="1"/>
          </p:cNvSpPr>
          <p:nvPr>
            <p:ph type="ctrTitle" hasCustomPrompt="1"/>
          </p:nvPr>
        </p:nvSpPr>
        <p:spPr>
          <a:xfrm>
            <a:off x="6789118" y="649350"/>
            <a:ext cx="16314891" cy="1013669"/>
          </a:xfrm>
        </p:spPr>
        <p:txBody>
          <a:bodyPr anchor="b">
            <a:normAutofit/>
          </a:bodyPr>
          <a:lstStyle>
            <a:lvl1pPr marL="0" algn="r" defTabSz="914400" rtl="0" eaLnBrk="1" latinLnBrk="0" hangingPunct="1">
              <a:lnSpc>
                <a:spcPct val="90000"/>
              </a:lnSpc>
              <a:spcBef>
                <a:spcPct val="0"/>
              </a:spcBef>
              <a:buNone/>
              <a:defRPr lang="es-SV" sz="4800" kern="1200" dirty="0">
                <a:solidFill>
                  <a:schemeClr val="tx2"/>
                </a:solidFill>
                <a:latin typeface="Open Sans Extrabold" panose="020B0906030804020204" pitchFamily="34" charset="0"/>
                <a:ea typeface="Open Sans Extrabold" panose="020B0906030804020204" pitchFamily="34" charset="0"/>
                <a:cs typeface="Open Sans Extrabold" panose="020B0906030804020204" pitchFamily="34" charset="0"/>
              </a:defRPr>
            </a:lvl1pPr>
          </a:lstStyle>
          <a:p>
            <a:r>
              <a:rPr lang="es-ES" dirty="0" err="1"/>
              <a:t>Your</a:t>
            </a:r>
            <a:r>
              <a:rPr lang="es-ES" dirty="0"/>
              <a:t> </a:t>
            </a:r>
            <a:r>
              <a:rPr lang="es-ES" dirty="0" err="1"/>
              <a:t>title</a:t>
            </a:r>
            <a:r>
              <a:rPr lang="es-ES" dirty="0"/>
              <a:t> </a:t>
            </a:r>
            <a:r>
              <a:rPr lang="es-ES" dirty="0" err="1"/>
              <a:t>goes</a:t>
            </a:r>
            <a:r>
              <a:rPr lang="es-ES" dirty="0"/>
              <a:t> </a:t>
            </a:r>
            <a:r>
              <a:rPr lang="es-ES" dirty="0" err="1"/>
              <a:t>here</a:t>
            </a:r>
            <a:endParaRPr lang="es-SV" dirty="0"/>
          </a:p>
        </p:txBody>
      </p:sp>
      <p:sp>
        <p:nvSpPr>
          <p:cNvPr id="3" name="Subtítulo 2"/>
          <p:cNvSpPr>
            <a:spLocks noGrp="1"/>
          </p:cNvSpPr>
          <p:nvPr>
            <p:ph type="subTitle" idx="1" hasCustomPrompt="1"/>
          </p:nvPr>
        </p:nvSpPr>
        <p:spPr>
          <a:xfrm>
            <a:off x="16684724" y="1604963"/>
            <a:ext cx="6390710" cy="461476"/>
          </a:xfrm>
        </p:spPr>
        <p:txBody>
          <a:bodyPr anchor="ctr">
            <a:normAutofit/>
          </a:bodyPr>
          <a:lstStyle>
            <a:lvl1pPr marL="0" indent="0" algn="r">
              <a:buNone/>
              <a:defRPr lang="es-SV" sz="2600" kern="1200" baseline="0" dirty="0">
                <a:solidFill>
                  <a:schemeClr val="bg2"/>
                </a:solidFill>
                <a:latin typeface="Source Sans Pro" panose="020B0503030403020204" pitchFamily="34" charset="0"/>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dirty="0"/>
              <a:t>Your </a:t>
            </a:r>
            <a:r>
              <a:rPr lang="es-ES" dirty="0" err="1"/>
              <a:t>subtitle</a:t>
            </a:r>
            <a:r>
              <a:rPr lang="es-ES" dirty="0"/>
              <a:t> </a:t>
            </a:r>
            <a:r>
              <a:rPr lang="es-ES" dirty="0" err="1"/>
              <a:t>or</a:t>
            </a:r>
            <a:r>
              <a:rPr lang="es-ES" dirty="0"/>
              <a:t> </a:t>
            </a:r>
            <a:r>
              <a:rPr lang="es-ES" dirty="0" err="1"/>
              <a:t>any</a:t>
            </a:r>
            <a:r>
              <a:rPr lang="es-ES" dirty="0"/>
              <a:t> </a:t>
            </a:r>
            <a:r>
              <a:rPr lang="es-ES" dirty="0" err="1"/>
              <a:t>other</a:t>
            </a:r>
            <a:r>
              <a:rPr lang="es-ES" dirty="0"/>
              <a:t> </a:t>
            </a:r>
            <a:r>
              <a:rPr lang="es-ES" dirty="0" err="1"/>
              <a:t>text</a:t>
            </a:r>
            <a:r>
              <a:rPr lang="es-ES" dirty="0"/>
              <a:t> </a:t>
            </a:r>
            <a:r>
              <a:rPr lang="es-ES" dirty="0" err="1"/>
              <a:t>goes</a:t>
            </a:r>
            <a:r>
              <a:rPr lang="es-ES" dirty="0"/>
              <a:t> </a:t>
            </a:r>
            <a:r>
              <a:rPr lang="es-ES" dirty="0" err="1"/>
              <a:t>here</a:t>
            </a:r>
            <a:endParaRPr lang="es-SV" dirty="0"/>
          </a:p>
        </p:txBody>
      </p:sp>
      <p:sp>
        <p:nvSpPr>
          <p:cNvPr id="5" name="Marcador de pie de página 4"/>
          <p:cNvSpPr>
            <a:spLocks noGrp="1"/>
          </p:cNvSpPr>
          <p:nvPr>
            <p:ph type="ftr" sz="quarter" idx="11"/>
          </p:nvPr>
        </p:nvSpPr>
        <p:spPr>
          <a:xfrm>
            <a:off x="8077200" y="12714288"/>
            <a:ext cx="8231188" cy="730250"/>
          </a:xfrm>
          <a:prstGeom prst="rect">
            <a:avLst/>
          </a:prstGeom>
        </p:spPr>
        <p:txBody>
          <a:bodyPr anchor="ctr"/>
          <a:lstStyle>
            <a:lvl1pPr algn="ctr">
              <a:defRPr>
                <a:solidFill>
                  <a:schemeClr val="tx2"/>
                </a:solidFill>
              </a:defRPr>
            </a:lvl1pPr>
          </a:lstStyle>
          <a:p>
            <a:pPr>
              <a:lnSpc>
                <a:spcPct val="125000"/>
              </a:lnSpc>
            </a:pPr>
            <a:endParaRPr lang="en-US" sz="1800" dirty="0">
              <a:latin typeface="Source Sans Pro" panose="020B0503030403020204" pitchFamily="34" charset="0"/>
            </a:endParaRPr>
          </a:p>
        </p:txBody>
      </p:sp>
      <p:sp>
        <p:nvSpPr>
          <p:cNvPr id="6" name="Marcador de número de diapositiva 5"/>
          <p:cNvSpPr>
            <a:spLocks noGrp="1"/>
          </p:cNvSpPr>
          <p:nvPr>
            <p:ph type="sldNum" sz="quarter" idx="12"/>
          </p:nvPr>
        </p:nvSpPr>
        <p:spPr>
          <a:xfrm>
            <a:off x="18168155" y="12714288"/>
            <a:ext cx="5486400" cy="730250"/>
          </a:xfrm>
          <a:prstGeom prst="rect">
            <a:avLst/>
          </a:prstGeom>
        </p:spPr>
        <p:txBody>
          <a:bodyPr/>
          <a:lstStyle>
            <a:lvl1pPr>
              <a:defRPr>
                <a:solidFill>
                  <a:schemeClr val="tx2"/>
                </a:solidFill>
              </a:defRPr>
            </a:lvl1pPr>
          </a:lstStyle>
          <a:p>
            <a:fld id="{FF439014-E629-42E3-A58B-61A0F1C8CFFE}" type="slidenum">
              <a:rPr lang="es-SV" smtClean="0"/>
              <a:pPr/>
              <a:t>‹#›</a:t>
            </a:fld>
            <a:endParaRPr lang="es-SV"/>
          </a:p>
        </p:txBody>
      </p:sp>
      <p:cxnSp>
        <p:nvCxnSpPr>
          <p:cNvPr id="10" name="Conector recto 9"/>
          <p:cNvCxnSpPr/>
          <p:nvPr userDrawn="1"/>
        </p:nvCxnSpPr>
        <p:spPr>
          <a:xfrm>
            <a:off x="525248" y="12731686"/>
            <a:ext cx="23335093" cy="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134963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500" fill="hold"/>
                                        <p:tgtEl>
                                          <p:spTgt spid="2"/>
                                        </p:tgtEl>
                                        <p:attrNameLst>
                                          <p:attrName>ppt_x</p:attrName>
                                        </p:attrNameLst>
                                      </p:cBhvr>
                                      <p:tavLst>
                                        <p:tav tm="0">
                                          <p:val>
                                            <p:strVal val="#ppt_x"/>
                                          </p:val>
                                        </p:tav>
                                        <p:tav tm="100000">
                                          <p:val>
                                            <p:strVal val="#ppt_x"/>
                                          </p:val>
                                        </p:tav>
                                      </p:tavLst>
                                    </p:anim>
                                    <p:anim calcmode="lin" valueType="num">
                                      <p:cBhvr additive="base">
                                        <p:cTn id="8" dur="1500" fill="hold"/>
                                        <p:tgtEl>
                                          <p:spTgt spid="2"/>
                                        </p:tgtEl>
                                        <p:attrNameLst>
                                          <p:attrName>ppt_y</p:attrName>
                                        </p:attrNameLst>
                                      </p:cBhvr>
                                      <p:tavLst>
                                        <p:tav tm="0">
                                          <p:val>
                                            <p:strVal val="0-#ppt_h/2"/>
                                          </p:val>
                                        </p:tav>
                                        <p:tav tm="100000">
                                          <p:val>
                                            <p:strVal val="#ppt_y"/>
                                          </p:val>
                                        </p:tav>
                                      </p:tavLst>
                                    </p:anim>
                                  </p:childTnLst>
                                </p:cTn>
                              </p:par>
                              <p:par>
                                <p:cTn id="9" presetID="2" presetClass="entr" presetSubtype="2" decel="100000" fill="hold" grpId="0" nodeType="withEffect">
                                  <p:stCondLst>
                                    <p:cond delay="25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500" fill="hold"/>
                                        <p:tgtEl>
                                          <p:spTgt spid="3"/>
                                        </p:tgtEl>
                                        <p:attrNameLst>
                                          <p:attrName>ppt_x</p:attrName>
                                        </p:attrNameLst>
                                      </p:cBhvr>
                                      <p:tavLst>
                                        <p:tav tm="0">
                                          <p:val>
                                            <p:strVal val="1+#ppt_w/2"/>
                                          </p:val>
                                        </p:tav>
                                        <p:tav tm="100000">
                                          <p:val>
                                            <p:strVal val="#ppt_x"/>
                                          </p:val>
                                        </p:tav>
                                      </p:tavLst>
                                    </p:anim>
                                    <p:anim calcmode="lin" valueType="num">
                                      <p:cBhvr additive="base">
                                        <p:cTn id="12" dur="1500" fill="hold"/>
                                        <p:tgtEl>
                                          <p:spTgt spid="3"/>
                                        </p:tgtEl>
                                        <p:attrNameLst>
                                          <p:attrName>ppt_y</p:attrName>
                                        </p:attrNameLst>
                                      </p:cBhvr>
                                      <p:tavLst>
                                        <p:tav tm="0">
                                          <p:val>
                                            <p:strVal val="#ppt_y"/>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1500" fill="hold"/>
                                        <p:tgtEl>
                                          <p:spTgt spid="5"/>
                                        </p:tgtEl>
                                        <p:attrNameLst>
                                          <p:attrName>ppt_x</p:attrName>
                                        </p:attrNameLst>
                                      </p:cBhvr>
                                      <p:tavLst>
                                        <p:tav tm="0">
                                          <p:val>
                                            <p:strVal val="#ppt_x"/>
                                          </p:val>
                                        </p:tav>
                                        <p:tav tm="100000">
                                          <p:val>
                                            <p:strVal val="#ppt_x"/>
                                          </p:val>
                                        </p:tav>
                                      </p:tavLst>
                                    </p:anim>
                                    <p:anim calcmode="lin" valueType="num">
                                      <p:cBhvr additive="base">
                                        <p:cTn id="16" dur="1500" fill="hold"/>
                                        <p:tgtEl>
                                          <p:spTgt spid="5"/>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1500" fill="hold"/>
                                        <p:tgtEl>
                                          <p:spTgt spid="6"/>
                                        </p:tgtEl>
                                        <p:attrNameLst>
                                          <p:attrName>ppt_x</p:attrName>
                                        </p:attrNameLst>
                                      </p:cBhvr>
                                      <p:tavLst>
                                        <p:tav tm="0">
                                          <p:val>
                                            <p:strVal val="#ppt_x"/>
                                          </p:val>
                                        </p:tav>
                                        <p:tav tm="100000">
                                          <p:val>
                                            <p:strVal val="#ppt_x"/>
                                          </p:val>
                                        </p:tav>
                                      </p:tavLst>
                                    </p:anim>
                                    <p:anim calcmode="lin" valueType="num">
                                      <p:cBhvr additive="base">
                                        <p:cTn id="20" dur="1500" fill="hold"/>
                                        <p:tgtEl>
                                          <p:spTgt spid="6"/>
                                        </p:tgtEl>
                                        <p:attrNameLst>
                                          <p:attrName>ppt_y</p:attrName>
                                        </p:attrNameLst>
                                      </p:cBhvr>
                                      <p:tavLst>
                                        <p:tav tm="0">
                                          <p:val>
                                            <p:strVal val="1+#ppt_h/2"/>
                                          </p:val>
                                        </p:tav>
                                        <p:tav tm="100000">
                                          <p:val>
                                            <p:strVal val="#ppt_y"/>
                                          </p:val>
                                        </p:tav>
                                      </p:tavLst>
                                    </p:anim>
                                  </p:childTnLst>
                                </p:cTn>
                              </p:par>
                              <p:par>
                                <p:cTn id="21" presetID="10" presetClass="entr" presetSubtype="0" fill="hold" nodeType="with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tmplLst>
          <p:tmpl>
            <p:tnLst>
              <p:par>
                <p:cTn presetID="2" presetClass="entr" presetSubtype="2" decel="100000" fill="hold" nodeType="withEffect">
                  <p:stCondLst>
                    <p:cond delay="25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1500" fill="hold"/>
                        <p:tgtEl>
                          <p:spTgt spid="3"/>
                        </p:tgtEl>
                        <p:attrNameLst>
                          <p:attrName>ppt_x</p:attrName>
                        </p:attrNameLst>
                      </p:cBhvr>
                      <p:tavLst>
                        <p:tav tm="0">
                          <p:val>
                            <p:strVal val="1+#ppt_w/2"/>
                          </p:val>
                        </p:tav>
                        <p:tav tm="100000">
                          <p:val>
                            <p:strVal val="#ppt_x"/>
                          </p:val>
                        </p:tav>
                      </p:tavLst>
                    </p:anim>
                    <p:anim calcmode="lin" valueType="num">
                      <p:cBhvr additive="base">
                        <p:cTn dur="1500" fill="hold"/>
                        <p:tgtEl>
                          <p:spTgt spid="3"/>
                        </p:tgtEl>
                        <p:attrNameLst>
                          <p:attrName>ppt_y</p:attrName>
                        </p:attrNameLst>
                      </p:cBhvr>
                      <p:tavLst>
                        <p:tav tm="0">
                          <p:val>
                            <p:strVal val="#ppt_y"/>
                          </p:val>
                        </p:tav>
                        <p:tav tm="100000">
                          <p:val>
                            <p:strVal val="#ppt_y"/>
                          </p:val>
                        </p:tav>
                      </p:tavLst>
                    </p:anim>
                  </p:childTnLst>
                </p:cTn>
              </p:par>
            </p:tnLst>
          </p:tmpl>
        </p:tmplLst>
      </p:bldP>
      <p:bldP spid="5" grpId="0"/>
      <p:bldP spid="6" grpId="0"/>
    </p:bldLst>
  </p:timing>
  <p:extLst mod="1">
    <p:ext uri="{DCECCB84-F9BA-43D5-87BE-67443E8EF086}">
      <p15:sldGuideLst xmlns:p15="http://schemas.microsoft.com/office/powerpoint/2012/main">
        <p15:guide id="1" orient="horz" pos="4320">
          <p15:clr>
            <a:srgbClr val="FBAE40"/>
          </p15:clr>
        </p15:guide>
        <p15:guide id="2" pos="768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mage Layout 02">
    <p:spTree>
      <p:nvGrpSpPr>
        <p:cNvPr id="1" name=""/>
        <p:cNvGrpSpPr/>
        <p:nvPr/>
      </p:nvGrpSpPr>
      <p:grpSpPr>
        <a:xfrm>
          <a:off x="0" y="0"/>
          <a:ext cx="0" cy="0"/>
          <a:chOff x="0" y="0"/>
          <a:chExt cx="0" cy="0"/>
        </a:xfrm>
      </p:grpSpPr>
      <p:sp>
        <p:nvSpPr>
          <p:cNvPr id="8" name="Marcador de posición de imagen 8"/>
          <p:cNvSpPr>
            <a:spLocks noGrp="1"/>
          </p:cNvSpPr>
          <p:nvPr>
            <p:ph type="pic" sz="quarter" idx="16" hasCustomPrompt="1"/>
          </p:nvPr>
        </p:nvSpPr>
        <p:spPr>
          <a:xfrm>
            <a:off x="9627509" y="4068484"/>
            <a:ext cx="5204460" cy="6921500"/>
          </a:xfrm>
          <a:prstGeom prst="rect">
            <a:avLst/>
          </a:prstGeom>
          <a:solidFill>
            <a:schemeClr val="bg1">
              <a:lumMod val="75000"/>
            </a:schemeClr>
          </a:solidFill>
        </p:spPr>
        <p:txBody>
          <a:bodyPr/>
          <a:lstStyle>
            <a:lvl1pPr algn="ctr">
              <a:defRPr sz="3200">
                <a:latin typeface="Calibri" panose="020F0502020204030204" pitchFamily="34" charset="0"/>
              </a:defRPr>
            </a:lvl1pPr>
          </a:lstStyle>
          <a:p>
            <a:r>
              <a:rPr lang="es-ES" dirty="0" err="1"/>
              <a:t>Image</a:t>
            </a:r>
            <a:r>
              <a:rPr lang="es-ES" dirty="0"/>
              <a:t> </a:t>
            </a:r>
            <a:r>
              <a:rPr lang="es-ES" dirty="0" err="1"/>
              <a:t>Holder</a:t>
            </a:r>
            <a:endParaRPr lang="es-ES" dirty="0"/>
          </a:p>
        </p:txBody>
      </p:sp>
      <p:sp>
        <p:nvSpPr>
          <p:cNvPr id="15" name="Título 1"/>
          <p:cNvSpPr>
            <a:spLocks noGrp="1"/>
          </p:cNvSpPr>
          <p:nvPr>
            <p:ph type="ctrTitle" hasCustomPrompt="1"/>
          </p:nvPr>
        </p:nvSpPr>
        <p:spPr>
          <a:xfrm>
            <a:off x="1277784" y="649350"/>
            <a:ext cx="16314891" cy="1013669"/>
          </a:xfrm>
        </p:spPr>
        <p:txBody>
          <a:bodyPr anchor="b">
            <a:normAutofit/>
          </a:bodyPr>
          <a:lstStyle>
            <a:lvl1pPr marL="0" algn="l" defTabSz="914400" rtl="0" eaLnBrk="1" latinLnBrk="0" hangingPunct="1">
              <a:lnSpc>
                <a:spcPct val="90000"/>
              </a:lnSpc>
              <a:spcBef>
                <a:spcPct val="0"/>
              </a:spcBef>
              <a:buNone/>
              <a:defRPr lang="es-SV" sz="4800" kern="1200" dirty="0">
                <a:solidFill>
                  <a:schemeClr val="tx2"/>
                </a:solidFill>
                <a:latin typeface="Open Sans Extrabold" panose="020B0906030804020204" pitchFamily="34" charset="0"/>
                <a:ea typeface="Open Sans Extrabold" panose="020B0906030804020204" pitchFamily="34" charset="0"/>
                <a:cs typeface="Open Sans Extrabold" panose="020B0906030804020204" pitchFamily="34" charset="0"/>
              </a:defRPr>
            </a:lvl1pPr>
          </a:lstStyle>
          <a:p>
            <a:r>
              <a:rPr lang="es-ES" dirty="0" err="1"/>
              <a:t>Your</a:t>
            </a:r>
            <a:r>
              <a:rPr lang="es-ES" dirty="0"/>
              <a:t> </a:t>
            </a:r>
            <a:r>
              <a:rPr lang="es-ES" dirty="0" err="1"/>
              <a:t>title</a:t>
            </a:r>
            <a:r>
              <a:rPr lang="es-ES" dirty="0"/>
              <a:t> </a:t>
            </a:r>
            <a:r>
              <a:rPr lang="es-ES" dirty="0" err="1"/>
              <a:t>goes</a:t>
            </a:r>
            <a:r>
              <a:rPr lang="es-ES" dirty="0"/>
              <a:t> </a:t>
            </a:r>
            <a:r>
              <a:rPr lang="es-ES" dirty="0" err="1"/>
              <a:t>here</a:t>
            </a:r>
            <a:endParaRPr lang="es-SV" dirty="0"/>
          </a:p>
        </p:txBody>
      </p:sp>
      <p:sp>
        <p:nvSpPr>
          <p:cNvPr id="16" name="Subtítulo 2"/>
          <p:cNvSpPr>
            <a:spLocks noGrp="1"/>
          </p:cNvSpPr>
          <p:nvPr>
            <p:ph type="subTitle" idx="1" hasCustomPrompt="1"/>
          </p:nvPr>
        </p:nvSpPr>
        <p:spPr>
          <a:xfrm>
            <a:off x="1307158" y="1604963"/>
            <a:ext cx="6390710" cy="461476"/>
          </a:xfrm>
        </p:spPr>
        <p:txBody>
          <a:bodyPr anchor="ctr">
            <a:normAutofit/>
          </a:bodyPr>
          <a:lstStyle>
            <a:lvl1pPr marL="0" indent="0" algn="l">
              <a:buNone/>
              <a:defRPr lang="es-SV" sz="2600" kern="1200" baseline="0" dirty="0">
                <a:solidFill>
                  <a:schemeClr val="bg2"/>
                </a:solidFill>
                <a:latin typeface="Source Sans Pro" panose="020B0503030403020204" pitchFamily="34" charset="0"/>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dirty="0"/>
              <a:t>Your </a:t>
            </a:r>
            <a:r>
              <a:rPr lang="es-ES" dirty="0" err="1"/>
              <a:t>subtitle</a:t>
            </a:r>
            <a:r>
              <a:rPr lang="es-ES" dirty="0"/>
              <a:t> </a:t>
            </a:r>
            <a:r>
              <a:rPr lang="es-ES" dirty="0" err="1"/>
              <a:t>or</a:t>
            </a:r>
            <a:r>
              <a:rPr lang="es-ES" dirty="0"/>
              <a:t> </a:t>
            </a:r>
            <a:r>
              <a:rPr lang="es-ES" dirty="0" err="1"/>
              <a:t>any</a:t>
            </a:r>
            <a:r>
              <a:rPr lang="es-ES" dirty="0"/>
              <a:t> </a:t>
            </a:r>
            <a:r>
              <a:rPr lang="es-ES" dirty="0" err="1"/>
              <a:t>other</a:t>
            </a:r>
            <a:r>
              <a:rPr lang="es-ES" dirty="0"/>
              <a:t> </a:t>
            </a:r>
            <a:r>
              <a:rPr lang="es-ES" dirty="0" err="1"/>
              <a:t>text</a:t>
            </a:r>
            <a:r>
              <a:rPr lang="es-ES" dirty="0"/>
              <a:t> </a:t>
            </a:r>
            <a:r>
              <a:rPr lang="es-ES" dirty="0" err="1"/>
              <a:t>goes</a:t>
            </a:r>
            <a:r>
              <a:rPr lang="es-ES" dirty="0"/>
              <a:t> </a:t>
            </a:r>
            <a:r>
              <a:rPr lang="es-ES" dirty="0" err="1"/>
              <a:t>here</a:t>
            </a:r>
            <a:endParaRPr lang="es-SV" dirty="0"/>
          </a:p>
        </p:txBody>
      </p:sp>
      <p:sp>
        <p:nvSpPr>
          <p:cNvPr id="17" name="Marcador de pie de página 4"/>
          <p:cNvSpPr>
            <a:spLocks noGrp="1"/>
          </p:cNvSpPr>
          <p:nvPr>
            <p:ph type="ftr" sz="quarter" idx="11"/>
          </p:nvPr>
        </p:nvSpPr>
        <p:spPr>
          <a:xfrm>
            <a:off x="8077200" y="12714288"/>
            <a:ext cx="8231188" cy="730250"/>
          </a:xfrm>
          <a:prstGeom prst="rect">
            <a:avLst/>
          </a:prstGeom>
        </p:spPr>
        <p:txBody>
          <a:bodyPr anchor="ctr"/>
          <a:lstStyle>
            <a:lvl1pPr algn="ctr">
              <a:defRPr>
                <a:solidFill>
                  <a:schemeClr val="tx2"/>
                </a:solidFill>
              </a:defRPr>
            </a:lvl1pPr>
          </a:lstStyle>
          <a:p>
            <a:pPr>
              <a:lnSpc>
                <a:spcPct val="125000"/>
              </a:lnSpc>
            </a:pPr>
            <a:endParaRPr lang="en-US" sz="1800" dirty="0">
              <a:latin typeface="Source Sans Pro" panose="020B0503030403020204" pitchFamily="34" charset="0"/>
            </a:endParaRPr>
          </a:p>
        </p:txBody>
      </p:sp>
      <p:sp>
        <p:nvSpPr>
          <p:cNvPr id="18" name="Marcador de número de diapositiva 5"/>
          <p:cNvSpPr>
            <a:spLocks noGrp="1"/>
          </p:cNvSpPr>
          <p:nvPr>
            <p:ph type="sldNum" sz="quarter" idx="12"/>
          </p:nvPr>
        </p:nvSpPr>
        <p:spPr>
          <a:xfrm>
            <a:off x="18168155" y="12714288"/>
            <a:ext cx="5486400" cy="730250"/>
          </a:xfrm>
          <a:prstGeom prst="rect">
            <a:avLst/>
          </a:prstGeom>
        </p:spPr>
        <p:txBody>
          <a:bodyPr/>
          <a:lstStyle>
            <a:lvl1pPr>
              <a:defRPr>
                <a:solidFill>
                  <a:schemeClr val="tx2"/>
                </a:solidFill>
              </a:defRPr>
            </a:lvl1pPr>
          </a:lstStyle>
          <a:p>
            <a:fld id="{FF439014-E629-42E3-A58B-61A0F1C8CFFE}" type="slidenum">
              <a:rPr lang="es-SV" smtClean="0"/>
              <a:pPr/>
              <a:t>‹#›</a:t>
            </a:fld>
            <a:endParaRPr lang="es-SV"/>
          </a:p>
        </p:txBody>
      </p:sp>
      <p:cxnSp>
        <p:nvCxnSpPr>
          <p:cNvPr id="19" name="Conector recto 9"/>
          <p:cNvCxnSpPr/>
          <p:nvPr userDrawn="1"/>
        </p:nvCxnSpPr>
        <p:spPr>
          <a:xfrm>
            <a:off x="525248" y="12731686"/>
            <a:ext cx="23335093" cy="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226104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500" fill="hold"/>
                                        <p:tgtEl>
                                          <p:spTgt spid="15"/>
                                        </p:tgtEl>
                                        <p:attrNameLst>
                                          <p:attrName>ppt_x</p:attrName>
                                        </p:attrNameLst>
                                      </p:cBhvr>
                                      <p:tavLst>
                                        <p:tav tm="0">
                                          <p:val>
                                            <p:strVal val="#ppt_x"/>
                                          </p:val>
                                        </p:tav>
                                        <p:tav tm="100000">
                                          <p:val>
                                            <p:strVal val="#ppt_x"/>
                                          </p:val>
                                        </p:tav>
                                      </p:tavLst>
                                    </p:anim>
                                    <p:anim calcmode="lin" valueType="num">
                                      <p:cBhvr additive="base">
                                        <p:cTn id="8" dur="1500" fill="hold"/>
                                        <p:tgtEl>
                                          <p:spTgt spid="15"/>
                                        </p:tgtEl>
                                        <p:attrNameLst>
                                          <p:attrName>ppt_y</p:attrName>
                                        </p:attrNameLst>
                                      </p:cBhvr>
                                      <p:tavLst>
                                        <p:tav tm="0">
                                          <p:val>
                                            <p:strVal val="0-#ppt_h/2"/>
                                          </p:val>
                                        </p:tav>
                                        <p:tav tm="100000">
                                          <p:val>
                                            <p:strVal val="#ppt_y"/>
                                          </p:val>
                                        </p:tav>
                                      </p:tavLst>
                                    </p:anim>
                                  </p:childTnLst>
                                </p:cTn>
                              </p:par>
                              <p:par>
                                <p:cTn id="9" presetID="2" presetClass="entr" presetSubtype="8" decel="100000" fill="hold" grpId="0" nodeType="withEffect">
                                  <p:stCondLst>
                                    <p:cond delay="25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1500" fill="hold"/>
                                        <p:tgtEl>
                                          <p:spTgt spid="16"/>
                                        </p:tgtEl>
                                        <p:attrNameLst>
                                          <p:attrName>ppt_x</p:attrName>
                                        </p:attrNameLst>
                                      </p:cBhvr>
                                      <p:tavLst>
                                        <p:tav tm="0">
                                          <p:val>
                                            <p:strVal val="0-#ppt_w/2"/>
                                          </p:val>
                                        </p:tav>
                                        <p:tav tm="100000">
                                          <p:val>
                                            <p:strVal val="#ppt_x"/>
                                          </p:val>
                                        </p:tav>
                                      </p:tavLst>
                                    </p:anim>
                                    <p:anim calcmode="lin" valueType="num">
                                      <p:cBhvr additive="base">
                                        <p:cTn id="12" dur="1500" fill="hold"/>
                                        <p:tgtEl>
                                          <p:spTgt spid="16"/>
                                        </p:tgtEl>
                                        <p:attrNameLst>
                                          <p:attrName>ppt_y</p:attrName>
                                        </p:attrNameLst>
                                      </p:cBhvr>
                                      <p:tavLst>
                                        <p:tav tm="0">
                                          <p:val>
                                            <p:strVal val="#ppt_y"/>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7"/>
                                        </p:tgtEl>
                                        <p:attrNameLst>
                                          <p:attrName>style.visibility</p:attrName>
                                        </p:attrNameLst>
                                      </p:cBhvr>
                                      <p:to>
                                        <p:strVal val="visible"/>
                                      </p:to>
                                    </p:set>
                                    <p:anim calcmode="lin" valueType="num">
                                      <p:cBhvr additive="base">
                                        <p:cTn id="15" dur="1500" fill="hold"/>
                                        <p:tgtEl>
                                          <p:spTgt spid="17"/>
                                        </p:tgtEl>
                                        <p:attrNameLst>
                                          <p:attrName>ppt_x</p:attrName>
                                        </p:attrNameLst>
                                      </p:cBhvr>
                                      <p:tavLst>
                                        <p:tav tm="0">
                                          <p:val>
                                            <p:strVal val="#ppt_x"/>
                                          </p:val>
                                        </p:tav>
                                        <p:tav tm="100000">
                                          <p:val>
                                            <p:strVal val="#ppt_x"/>
                                          </p:val>
                                        </p:tav>
                                      </p:tavLst>
                                    </p:anim>
                                    <p:anim calcmode="lin" valueType="num">
                                      <p:cBhvr additive="base">
                                        <p:cTn id="16" dur="1500" fill="hold"/>
                                        <p:tgtEl>
                                          <p:spTgt spid="17"/>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1500" fill="hold"/>
                                        <p:tgtEl>
                                          <p:spTgt spid="18"/>
                                        </p:tgtEl>
                                        <p:attrNameLst>
                                          <p:attrName>ppt_x</p:attrName>
                                        </p:attrNameLst>
                                      </p:cBhvr>
                                      <p:tavLst>
                                        <p:tav tm="0">
                                          <p:val>
                                            <p:strVal val="#ppt_x"/>
                                          </p:val>
                                        </p:tav>
                                        <p:tav tm="100000">
                                          <p:val>
                                            <p:strVal val="#ppt_x"/>
                                          </p:val>
                                        </p:tav>
                                      </p:tavLst>
                                    </p:anim>
                                    <p:anim calcmode="lin" valueType="num">
                                      <p:cBhvr additive="base">
                                        <p:cTn id="20" dur="1500" fill="hold"/>
                                        <p:tgtEl>
                                          <p:spTgt spid="18"/>
                                        </p:tgtEl>
                                        <p:attrNameLst>
                                          <p:attrName>ppt_y</p:attrName>
                                        </p:attrNameLst>
                                      </p:cBhvr>
                                      <p:tavLst>
                                        <p:tav tm="0">
                                          <p:val>
                                            <p:strVal val="1+#ppt_h/2"/>
                                          </p:val>
                                        </p:tav>
                                        <p:tav tm="100000">
                                          <p:val>
                                            <p:strVal val="#ppt_y"/>
                                          </p:val>
                                        </p:tav>
                                      </p:tavLst>
                                    </p:anim>
                                  </p:childTnLst>
                                </p:cTn>
                              </p:par>
                              <p:par>
                                <p:cTn id="21" presetID="10" presetClass="entr" presetSubtype="0" fill="hold" nodeType="withEffect">
                                  <p:stCondLst>
                                    <p:cond delay="0"/>
                                  </p:stCondLst>
                                  <p:childTnLst>
                                    <p:set>
                                      <p:cBhvr>
                                        <p:cTn id="22" dur="1" fill="hold">
                                          <p:stCondLst>
                                            <p:cond delay="0"/>
                                          </p:stCondLst>
                                        </p:cTn>
                                        <p:tgtEl>
                                          <p:spTgt spid="19"/>
                                        </p:tgtEl>
                                        <p:attrNameLst>
                                          <p:attrName>style.visibility</p:attrName>
                                        </p:attrNameLst>
                                      </p:cBhvr>
                                      <p:to>
                                        <p:strVal val="visible"/>
                                      </p:to>
                                    </p:set>
                                    <p:animEffect transition="in" filter="fade">
                                      <p:cBhvr>
                                        <p:cTn id="23"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tmplLst>
          <p:tmpl>
            <p:tnLst>
              <p:par>
                <p:cTn presetID="2" presetClass="entr" presetSubtype="8" decel="100000" fill="hold" nodeType="withEffect">
                  <p:stCondLst>
                    <p:cond delay="250"/>
                  </p:stCondLst>
                  <p:childTnLst>
                    <p:set>
                      <p:cBhvr>
                        <p:cTn dur="1" fill="hold">
                          <p:stCondLst>
                            <p:cond delay="0"/>
                          </p:stCondLst>
                        </p:cTn>
                        <p:tgtEl>
                          <p:spTgt spid="16"/>
                        </p:tgtEl>
                        <p:attrNameLst>
                          <p:attrName>style.visibility</p:attrName>
                        </p:attrNameLst>
                      </p:cBhvr>
                      <p:to>
                        <p:strVal val="visible"/>
                      </p:to>
                    </p:set>
                    <p:anim calcmode="lin" valueType="num">
                      <p:cBhvr additive="base">
                        <p:cTn dur="1500" fill="hold"/>
                        <p:tgtEl>
                          <p:spTgt spid="16"/>
                        </p:tgtEl>
                        <p:attrNameLst>
                          <p:attrName>ppt_x</p:attrName>
                        </p:attrNameLst>
                      </p:cBhvr>
                      <p:tavLst>
                        <p:tav tm="0">
                          <p:val>
                            <p:strVal val="0-#ppt_w/2"/>
                          </p:val>
                        </p:tav>
                        <p:tav tm="100000">
                          <p:val>
                            <p:strVal val="#ppt_x"/>
                          </p:val>
                        </p:tav>
                      </p:tavLst>
                    </p:anim>
                    <p:anim calcmode="lin" valueType="num">
                      <p:cBhvr additive="base">
                        <p:cTn dur="1500" fill="hold"/>
                        <p:tgtEl>
                          <p:spTgt spid="16"/>
                        </p:tgtEl>
                        <p:attrNameLst>
                          <p:attrName>ppt_y</p:attrName>
                        </p:attrNameLst>
                      </p:cBhvr>
                      <p:tavLst>
                        <p:tav tm="0">
                          <p:val>
                            <p:strVal val="#ppt_y"/>
                          </p:val>
                        </p:tav>
                        <p:tav tm="100000">
                          <p:val>
                            <p:strVal val="#ppt_y"/>
                          </p:val>
                        </p:tav>
                      </p:tavLst>
                    </p:anim>
                  </p:childTnLst>
                </p:cTn>
              </p:par>
            </p:tnLst>
          </p:tmpl>
        </p:tmplLst>
      </p:bldP>
      <p:bldP spid="17" grpId="0"/>
      <p:bldP spid="18" grpId="0"/>
    </p:bldLst>
  </p:timing>
  <p:extLst mod="1">
    <p:ext uri="{DCECCB84-F9BA-43D5-87BE-67443E8EF086}">
      <p15:sldGuideLst xmlns:p15="http://schemas.microsoft.com/office/powerpoint/2012/main">
        <p15:guide id="1" orient="horz" pos="4320">
          <p15:clr>
            <a:srgbClr val="FBAE40"/>
          </p15:clr>
        </p15:guide>
        <p15:guide id="2" pos="7680">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theme" Target="../theme/theme1.xml"/><Relationship Id="rId10" Type="http://schemas.openxmlformats.org/officeDocument/2006/relationships/image" Target="../media/image1.jpe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1676400" y="730250"/>
            <a:ext cx="21032788" cy="2651125"/>
          </a:xfrm>
          <a:prstGeom prst="rect">
            <a:avLst/>
          </a:prstGeom>
        </p:spPr>
        <p:txBody>
          <a:bodyPr vert="horz" lIns="91440" tIns="45720" rIns="91440" bIns="45720" rtlCol="0" anchor="ctr">
            <a:normAutofit/>
          </a:bodyPr>
          <a:lstStyle/>
          <a:p>
            <a:r>
              <a:rPr lang="es-ES"/>
              <a:t>Haga clic para modificar el estilo de título del patrón</a:t>
            </a:r>
            <a:endParaRPr lang="es-SV"/>
          </a:p>
        </p:txBody>
      </p:sp>
      <p:sp>
        <p:nvSpPr>
          <p:cNvPr id="3" name="Marcador de texto 2"/>
          <p:cNvSpPr>
            <a:spLocks noGrp="1"/>
          </p:cNvSpPr>
          <p:nvPr>
            <p:ph type="body" idx="1"/>
          </p:nvPr>
        </p:nvSpPr>
        <p:spPr>
          <a:xfrm>
            <a:off x="1676400" y="3651250"/>
            <a:ext cx="21032788" cy="8704263"/>
          </a:xfrm>
          <a:prstGeom prst="rect">
            <a:avLst/>
          </a:prstGeom>
        </p:spPr>
        <p:txBody>
          <a:bodyPr vert="horz" lIns="91440" tIns="45720" rIns="91440" bIns="45720" rtlCol="0">
            <a:normAutofit/>
          </a:bodyPr>
          <a:lstStyle/>
          <a:p>
            <a:pPr lvl="0"/>
            <a:r>
              <a:rPr lang="es-ES" dirty="0"/>
              <a:t>Haga clic para modificar el estilo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s-SV" dirty="0"/>
          </a:p>
        </p:txBody>
      </p:sp>
      <p:sp>
        <p:nvSpPr>
          <p:cNvPr id="4" name="Rectangle 3"/>
          <p:cNvSpPr/>
          <p:nvPr userDrawn="1"/>
        </p:nvSpPr>
        <p:spPr>
          <a:xfrm>
            <a:off x="494467" y="13260738"/>
            <a:ext cx="9403072" cy="168786"/>
          </a:xfrm>
          <a:prstGeom prst="rect">
            <a:avLst/>
          </a:prstGeom>
          <a:solidFill>
            <a:srgbClr val="FFC000"/>
          </a:solidFill>
          <a:ln>
            <a:solidFill>
              <a:schemeClr val="accent6">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userDrawn="1"/>
        </p:nvSpPr>
        <p:spPr>
          <a:xfrm>
            <a:off x="10167569" y="13164429"/>
            <a:ext cx="3015335" cy="400110"/>
          </a:xfrm>
          <a:prstGeom prst="rect">
            <a:avLst/>
          </a:prstGeom>
          <a:noFill/>
          <a:ln>
            <a:solidFill>
              <a:schemeClr val="accent3">
                <a:lumMod val="75000"/>
              </a:schemeClr>
            </a:solidFill>
          </a:ln>
        </p:spPr>
        <p:txBody>
          <a:bodyPr wrap="square" rtlCol="0">
            <a:spAutoFit/>
          </a:bodyPr>
          <a:lstStyle/>
          <a:p>
            <a:pPr algn="ctr"/>
            <a:r>
              <a:rPr lang="en-US" sz="2000" b="1" dirty="0">
                <a:solidFill>
                  <a:schemeClr val="accent5">
                    <a:lumMod val="75000"/>
                  </a:schemeClr>
                </a:solidFill>
              </a:rPr>
              <a:t>www.JanBaskTraining.com</a:t>
            </a:r>
          </a:p>
        </p:txBody>
      </p:sp>
      <p:sp>
        <p:nvSpPr>
          <p:cNvPr id="9" name="Rectangle 8"/>
          <p:cNvSpPr/>
          <p:nvPr userDrawn="1"/>
        </p:nvSpPr>
        <p:spPr>
          <a:xfrm flipV="1">
            <a:off x="13452934" y="13260738"/>
            <a:ext cx="9901100" cy="168786"/>
          </a:xfrm>
          <a:prstGeom prst="rect">
            <a:avLst/>
          </a:prstGeom>
          <a:solidFill>
            <a:schemeClr val="accent6">
              <a:lumMod val="50000"/>
              <a:lumOff val="50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4" descr="Picture 4"/>
          <p:cNvPicPr>
            <a:picLocks noChangeAspect="1"/>
          </p:cNvPicPr>
          <p:nvPr userDrawn="1"/>
        </p:nvPicPr>
        <p:blipFill>
          <a:blip r:embed="rId10">
            <a:extLst/>
          </a:blip>
          <a:stretch>
            <a:fillRect/>
          </a:stretch>
        </p:blipFill>
        <p:spPr>
          <a:xfrm>
            <a:off x="20497800" y="411235"/>
            <a:ext cx="3505200" cy="1130711"/>
          </a:xfrm>
          <a:prstGeom prst="rect">
            <a:avLst/>
          </a:prstGeom>
          <a:ln w="12700">
            <a:miter lim="400000"/>
          </a:ln>
        </p:spPr>
      </p:pic>
    </p:spTree>
    <p:extLst>
      <p:ext uri="{BB962C8B-B14F-4D97-AF65-F5344CB8AC3E}">
        <p14:creationId xmlns:p14="http://schemas.microsoft.com/office/powerpoint/2010/main" val="2116888411"/>
      </p:ext>
    </p:extLst>
  </p:cSld>
  <p:clrMap bg1="lt1" tx1="dk1" bg2="lt2" tx2="dk2" accent1="accent1" accent2="accent2" accent3="accent3" accent4="accent4" accent5="accent5" accent6="accent6" hlink="hlink" folHlink="folHlink"/>
  <p:sldLayoutIdLst>
    <p:sldLayoutId id="2147483848" r:id="rId1"/>
    <p:sldLayoutId id="2147483858" r:id="rId2"/>
    <p:sldLayoutId id="2147483884" r:id="rId3"/>
    <p:sldLayoutId id="2147483885" r:id="rId4"/>
    <p:sldLayoutId id="2147483819" r:id="rId5"/>
    <p:sldLayoutId id="2147483820" r:id="rId6"/>
    <p:sldLayoutId id="2147483821" r:id="rId7"/>
    <p:sldLayoutId id="2147483839" r:id="rId8"/>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SV"/>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emf"/></Relationships>
</file>

<file path=ppt/slides/_rels/slide11.xml.rels><?xml version="1.0" encoding="UTF-8" standalone="yes"?>
<Relationships xmlns="http://schemas.openxmlformats.org/package/2006/relationships"><Relationship Id="rId3" Type="http://schemas.openxmlformats.org/officeDocument/2006/relationships/image" Target="../media/image3.tiff"/><Relationship Id="rId4" Type="http://schemas.openxmlformats.org/officeDocument/2006/relationships/image" Target="../media/image4.tiff"/><Relationship Id="rId5" Type="http://schemas.openxmlformats.org/officeDocument/2006/relationships/image" Target="../media/image5.tiff"/><Relationship Id="rId6" Type="http://schemas.openxmlformats.org/officeDocument/2006/relationships/image" Target="../media/image6.tiff"/><Relationship Id="rId7" Type="http://schemas.openxmlformats.org/officeDocument/2006/relationships/image" Target="../media/image7.tiff"/><Relationship Id="rId8" Type="http://schemas.openxmlformats.org/officeDocument/2006/relationships/image" Target="../media/image8.tiff"/><Relationship Id="rId9" Type="http://schemas.openxmlformats.org/officeDocument/2006/relationships/image" Target="../media/image9.tiff"/><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0.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youtu.be/ecIWPzGEbFc" TargetMode="External"/><Relationship Id="rId3" Type="http://schemas.openxmlformats.org/officeDocument/2006/relationships/hyperlink" Target="https://youtu.be/sRAqEjbc6m8"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em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en.wikipedia.org/wiki/Von_Neumann_architecture" TargetMode="External"/><Relationship Id="rId4" Type="http://schemas.openxmlformats.org/officeDocument/2006/relationships/hyperlink" Target="https://en.wikipedia.org/wiki/Modified_Harvard_architecture" TargetMode="External"/><Relationship Id="rId5" Type="http://schemas.openxmlformats.org/officeDocument/2006/relationships/hyperlink" Target="http://infocenter.arm.com/help/topic/com.arm.doc.faqs/ka11516.html" TargetMode="External"/><Relationship Id="rId1" Type="http://schemas.openxmlformats.org/officeDocument/2006/relationships/slideLayout" Target="../slideLayouts/slideLayout2.xml"/><Relationship Id="rId2" Type="http://schemas.openxmlformats.org/officeDocument/2006/relationships/hyperlink" Target="https://en.wikipedia.org/wiki/Computer_architecture"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Marcador de texto 4"/>
          <p:cNvSpPr txBox="1">
            <a:spLocks/>
          </p:cNvSpPr>
          <p:nvPr/>
        </p:nvSpPr>
        <p:spPr>
          <a:xfrm>
            <a:off x="1661623" y="5416197"/>
            <a:ext cx="17101901" cy="1802637"/>
          </a:xfrm>
          <a:prstGeom prst="rect">
            <a:avLst/>
          </a:prstGeom>
        </p:spPr>
        <p:txBody>
          <a:bodyPr/>
          <a:lstStyle>
            <a:lvl1pPr marL="0" indent="0" algn="l" defTabSz="1812040" rtl="0" eaLnBrk="1" latinLnBrk="0" hangingPunct="1">
              <a:spcBef>
                <a:spcPct val="20000"/>
              </a:spcBef>
              <a:spcAft>
                <a:spcPts val="1199"/>
              </a:spcAft>
              <a:buFont typeface="Arial" pitchFamily="34" charset="0"/>
              <a:buNone/>
              <a:defRPr sz="4000" b="1" kern="1200">
                <a:solidFill>
                  <a:schemeClr val="tx1"/>
                </a:solidFill>
                <a:latin typeface="+mn-lt"/>
                <a:ea typeface="+mn-ea"/>
                <a:cs typeface="+mn-cs"/>
              </a:defRPr>
            </a:lvl1pPr>
            <a:lvl2pPr marL="906009" indent="-362365" algn="l" defTabSz="1812040" rtl="0" eaLnBrk="1" latinLnBrk="0" hangingPunct="1">
              <a:spcBef>
                <a:spcPct val="20000"/>
              </a:spcBef>
              <a:buClr>
                <a:schemeClr val="tx2"/>
              </a:buClr>
              <a:buFont typeface="Arial" pitchFamily="34" charset="0"/>
              <a:buChar char="•"/>
              <a:defRPr sz="4000" kern="1200">
                <a:solidFill>
                  <a:schemeClr val="tx1"/>
                </a:solidFill>
                <a:latin typeface="+mn-lt"/>
                <a:ea typeface="+mn-ea"/>
                <a:cs typeface="+mn-cs"/>
              </a:defRPr>
            </a:lvl2pPr>
            <a:lvl3pPr marL="2265040" indent="-453004" algn="l" defTabSz="1812040" rtl="0" eaLnBrk="1" latinLnBrk="0" hangingPunct="1">
              <a:spcBef>
                <a:spcPct val="20000"/>
              </a:spcBef>
              <a:buClr>
                <a:schemeClr val="tx2"/>
              </a:buClr>
              <a:buFont typeface="Arial" pitchFamily="34" charset="0"/>
              <a:buChar char="•"/>
              <a:defRPr sz="3702" kern="1200">
                <a:solidFill>
                  <a:schemeClr val="tx1"/>
                </a:solidFill>
                <a:latin typeface="+mn-lt"/>
                <a:ea typeface="+mn-ea"/>
                <a:cs typeface="+mn-cs"/>
              </a:defRPr>
            </a:lvl3pPr>
            <a:lvl4pPr marL="3171046" indent="-453004" algn="l" defTabSz="1812040" rtl="0" eaLnBrk="1" latinLnBrk="0" hangingPunct="1">
              <a:spcBef>
                <a:spcPct val="20000"/>
              </a:spcBef>
              <a:buClr>
                <a:schemeClr val="tx2"/>
              </a:buClr>
              <a:buFont typeface="Arial" pitchFamily="34" charset="0"/>
              <a:buChar char="•"/>
              <a:defRPr sz="3702" kern="1200">
                <a:solidFill>
                  <a:schemeClr val="tx1"/>
                </a:solidFill>
                <a:latin typeface="+mn-lt"/>
                <a:ea typeface="+mn-ea"/>
                <a:cs typeface="+mn-cs"/>
              </a:defRPr>
            </a:lvl4pPr>
            <a:lvl5pPr marL="4077068" indent="-453004" algn="l" defTabSz="1812040" rtl="0" eaLnBrk="1" latinLnBrk="0" hangingPunct="1">
              <a:spcBef>
                <a:spcPct val="20000"/>
              </a:spcBef>
              <a:buClr>
                <a:schemeClr val="tx2"/>
              </a:buClr>
              <a:buFont typeface="Arial" pitchFamily="34" charset="0"/>
              <a:buChar char="•"/>
              <a:defRPr sz="3702" kern="1200" baseline="0">
                <a:solidFill>
                  <a:schemeClr val="tx1"/>
                </a:solidFill>
                <a:latin typeface="+mn-lt"/>
                <a:ea typeface="+mn-ea"/>
                <a:cs typeface="+mn-cs"/>
              </a:defRPr>
            </a:lvl5pPr>
            <a:lvl6pPr marL="4983081"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6pPr>
            <a:lvl7pPr marL="5889088"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7pPr>
            <a:lvl8pPr marL="6795112"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8pPr>
            <a:lvl9pPr marL="7701118"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9pPr>
          </a:lstStyle>
          <a:p>
            <a:pPr algn="ctr"/>
            <a:r>
              <a:rPr lang="en-US" sz="6600" dirty="0" smtClean="0">
                <a:solidFill>
                  <a:schemeClr val="accent3">
                    <a:lumMod val="75000"/>
                  </a:schemeClr>
                </a:solidFill>
                <a:ea typeface="Open Sans Semibold" panose="020B0706030804020204" pitchFamily="34" charset="0"/>
                <a:cs typeface="Open Sans Semibold" panose="020B0706030804020204" pitchFamily="34" charset="0"/>
              </a:rPr>
              <a:t>Chapter 1: Computer Science Basics</a:t>
            </a:r>
            <a:endParaRPr lang="en-US" sz="6600" dirty="0">
              <a:solidFill>
                <a:schemeClr val="accent3">
                  <a:lumMod val="75000"/>
                </a:schemeClr>
              </a:solidFill>
              <a:ea typeface="Open Sans Semibold" panose="020B0706030804020204" pitchFamily="34" charset="0"/>
              <a:cs typeface="Open Sans Semibold" panose="020B0706030804020204" pitchFamily="34" charset="0"/>
            </a:endParaRPr>
          </a:p>
        </p:txBody>
      </p:sp>
      <p:cxnSp>
        <p:nvCxnSpPr>
          <p:cNvPr id="11" name="10 Conector recto"/>
          <p:cNvCxnSpPr/>
          <p:nvPr/>
        </p:nvCxnSpPr>
        <p:spPr>
          <a:xfrm>
            <a:off x="4091894" y="6723779"/>
            <a:ext cx="12376375" cy="0"/>
          </a:xfrm>
          <a:prstGeom prst="line">
            <a:avLst/>
          </a:prstGeom>
          <a:ln w="76200">
            <a:solidFill>
              <a:srgbClr val="C00000"/>
            </a:solidFill>
          </a:ln>
          <a:effectLst>
            <a:innerShdw blurRad="63500" dist="50800" dir="13500000">
              <a:prstClr val="black">
                <a:alpha val="50000"/>
              </a:prstClr>
            </a:innerShdw>
          </a:effectLst>
        </p:spPr>
        <p:style>
          <a:lnRef idx="1">
            <a:schemeClr val="accent1"/>
          </a:lnRef>
          <a:fillRef idx="0">
            <a:schemeClr val="accent1"/>
          </a:fillRef>
          <a:effectRef idx="0">
            <a:schemeClr val="accent1"/>
          </a:effectRef>
          <a:fontRef idx="minor">
            <a:schemeClr val="tx1"/>
          </a:fontRef>
        </p:style>
      </p:cxnSp>
      <p:sp>
        <p:nvSpPr>
          <p:cNvPr id="71" name="Forma libre 198"/>
          <p:cNvSpPr/>
          <p:nvPr/>
        </p:nvSpPr>
        <p:spPr bwMode="auto">
          <a:xfrm>
            <a:off x="14533054" y="11134269"/>
            <a:ext cx="9451050" cy="1815849"/>
          </a:xfrm>
          <a:custGeom>
            <a:avLst/>
            <a:gdLst>
              <a:gd name="connsiteX0" fmla="*/ 1880872 w 18680424"/>
              <a:gd name="connsiteY0" fmla="*/ 0 h 3810448"/>
              <a:gd name="connsiteX1" fmla="*/ 3613936 w 18680424"/>
              <a:gd name="connsiteY1" fmla="*/ 1012614 h 3810448"/>
              <a:gd name="connsiteX2" fmla="*/ 3614922 w 18680424"/>
              <a:gd name="connsiteY2" fmla="*/ 1015414 h 3810448"/>
              <a:gd name="connsiteX3" fmla="*/ 3615507 w 18680424"/>
              <a:gd name="connsiteY3" fmla="*/ 1015384 h 3810448"/>
              <a:gd name="connsiteX4" fmla="*/ 4068725 w 18680424"/>
              <a:gd name="connsiteY4" fmla="*/ 1107226 h 3810448"/>
              <a:gd name="connsiteX5" fmla="*/ 4156540 w 18680424"/>
              <a:gd name="connsiteY5" fmla="*/ 1149687 h 3810448"/>
              <a:gd name="connsiteX6" fmla="*/ 4288735 w 18680424"/>
              <a:gd name="connsiteY6" fmla="*/ 988868 h 3810448"/>
              <a:gd name="connsiteX7" fmla="*/ 5112057 w 18680424"/>
              <a:gd name="connsiteY7" fmla="*/ 646561 h 3810448"/>
              <a:gd name="connsiteX8" fmla="*/ 5458301 w 18680424"/>
              <a:gd name="connsiteY8" fmla="*/ 699104 h 3810448"/>
              <a:gd name="connsiteX9" fmla="*/ 5520960 w 18680424"/>
              <a:gd name="connsiteY9" fmla="*/ 723885 h 3810448"/>
              <a:gd name="connsiteX10" fmla="*/ 5526459 w 18680424"/>
              <a:gd name="connsiteY10" fmla="*/ 671120 h 3810448"/>
              <a:gd name="connsiteX11" fmla="*/ 6296094 w 18680424"/>
              <a:gd name="connsiteY11" fmla="*/ 64376 h 3810448"/>
              <a:gd name="connsiteX12" fmla="*/ 6735329 w 18680424"/>
              <a:gd name="connsiteY12" fmla="*/ 194153 h 3810448"/>
              <a:gd name="connsiteX13" fmla="*/ 6766218 w 18680424"/>
              <a:gd name="connsiteY13" fmla="*/ 218805 h 3810448"/>
              <a:gd name="connsiteX14" fmla="*/ 6797107 w 18680424"/>
              <a:gd name="connsiteY14" fmla="*/ 194153 h 3810448"/>
              <a:gd name="connsiteX15" fmla="*/ 7236341 w 18680424"/>
              <a:gd name="connsiteY15" fmla="*/ 64376 h 3810448"/>
              <a:gd name="connsiteX16" fmla="*/ 7887770 w 18680424"/>
              <a:gd name="connsiteY16" fmla="*/ 399403 h 3810448"/>
              <a:gd name="connsiteX17" fmla="*/ 7919887 w 18680424"/>
              <a:gd name="connsiteY17" fmla="*/ 456638 h 3810448"/>
              <a:gd name="connsiteX18" fmla="*/ 7951618 w 18680424"/>
              <a:gd name="connsiteY18" fmla="*/ 431613 h 3810448"/>
              <a:gd name="connsiteX19" fmla="*/ 8602619 w 18680424"/>
              <a:gd name="connsiteY19" fmla="*/ 232016 h 3810448"/>
              <a:gd name="connsiteX20" fmla="*/ 9253621 w 18680424"/>
              <a:gd name="connsiteY20" fmla="*/ 431613 h 3810448"/>
              <a:gd name="connsiteX21" fmla="*/ 9376182 w 18680424"/>
              <a:gd name="connsiteY21" fmla="*/ 533114 h 3810448"/>
              <a:gd name="connsiteX22" fmla="*/ 9435076 w 18680424"/>
              <a:gd name="connsiteY22" fmla="*/ 511478 h 3810448"/>
              <a:gd name="connsiteX23" fmla="*/ 9781318 w 18680424"/>
              <a:gd name="connsiteY23" fmla="*/ 458936 h 3810448"/>
              <a:gd name="connsiteX24" fmla="*/ 10854171 w 18680424"/>
              <a:gd name="connsiteY24" fmla="*/ 1172728 h 3810448"/>
              <a:gd name="connsiteX25" fmla="*/ 10870763 w 18680424"/>
              <a:gd name="connsiteY25" fmla="*/ 1226380 h 3810448"/>
              <a:gd name="connsiteX26" fmla="*/ 10920501 w 18680424"/>
              <a:gd name="connsiteY26" fmla="*/ 1213544 h 3810448"/>
              <a:gd name="connsiteX27" fmla="*/ 10926700 w 18680424"/>
              <a:gd name="connsiteY27" fmla="*/ 1212594 h 3810448"/>
              <a:gd name="connsiteX28" fmla="*/ 10976437 w 18680424"/>
              <a:gd name="connsiteY28" fmla="*/ 1044503 h 3810448"/>
              <a:gd name="connsiteX29" fmla="*/ 12060029 w 18680424"/>
              <a:gd name="connsiteY29" fmla="*/ 304332 h 3810448"/>
              <a:gd name="connsiteX30" fmla="*/ 12883352 w 18680424"/>
              <a:gd name="connsiteY30" fmla="*/ 646638 h 3810448"/>
              <a:gd name="connsiteX31" fmla="*/ 13002295 w 18680424"/>
              <a:gd name="connsiteY31" fmla="*/ 791337 h 3810448"/>
              <a:gd name="connsiteX32" fmla="*/ 13049967 w 18680424"/>
              <a:gd name="connsiteY32" fmla="*/ 773823 h 3810448"/>
              <a:gd name="connsiteX33" fmla="*/ 13396210 w 18680424"/>
              <a:gd name="connsiteY33" fmla="*/ 721281 h 3810448"/>
              <a:gd name="connsiteX34" fmla="*/ 14047212 w 18680424"/>
              <a:gd name="connsiteY34" fmla="*/ 920877 h 3810448"/>
              <a:gd name="connsiteX35" fmla="*/ 14176213 w 18680424"/>
              <a:gd name="connsiteY35" fmla="*/ 1027712 h 3810448"/>
              <a:gd name="connsiteX36" fmla="*/ 14265145 w 18680424"/>
              <a:gd name="connsiteY36" fmla="*/ 1001199 h 3810448"/>
              <a:gd name="connsiteX37" fmla="*/ 14274898 w 18680424"/>
              <a:gd name="connsiteY37" fmla="*/ 999705 h 3810448"/>
              <a:gd name="connsiteX38" fmla="*/ 14291566 w 18680424"/>
              <a:gd name="connsiteY38" fmla="*/ 945809 h 3810448"/>
              <a:gd name="connsiteX39" fmla="*/ 15364421 w 18680424"/>
              <a:gd name="connsiteY39" fmla="*/ 232016 h 3810448"/>
              <a:gd name="connsiteX40" fmla="*/ 16329921 w 18680424"/>
              <a:gd name="connsiteY40" fmla="*/ 747288 h 3810448"/>
              <a:gd name="connsiteX41" fmla="*/ 16410351 w 18680424"/>
              <a:gd name="connsiteY41" fmla="*/ 896022 h 3810448"/>
              <a:gd name="connsiteX42" fmla="*/ 16547784 w 18680424"/>
              <a:gd name="connsiteY42" fmla="*/ 854756 h 3810448"/>
              <a:gd name="connsiteX43" fmla="*/ 16706109 w 18680424"/>
              <a:gd name="connsiteY43" fmla="*/ 839318 h 3810448"/>
              <a:gd name="connsiteX44" fmla="*/ 17261609 w 18680424"/>
              <a:gd name="connsiteY44" fmla="*/ 1061884 h 3810448"/>
              <a:gd name="connsiteX45" fmla="*/ 17334590 w 18680424"/>
              <a:gd name="connsiteY45" fmla="*/ 1147442 h 3810448"/>
              <a:gd name="connsiteX46" fmla="*/ 17339328 w 18680424"/>
              <a:gd name="connsiteY46" fmla="*/ 1141888 h 3810448"/>
              <a:gd name="connsiteX47" fmla="*/ 17894828 w 18680424"/>
              <a:gd name="connsiteY47" fmla="*/ 919322 h 3810448"/>
              <a:gd name="connsiteX48" fmla="*/ 18680424 w 18680424"/>
              <a:gd name="connsiteY48" fmla="*/ 1679210 h 3810448"/>
              <a:gd name="connsiteX49" fmla="*/ 17894828 w 18680424"/>
              <a:gd name="connsiteY49" fmla="*/ 2439098 h 3810448"/>
              <a:gd name="connsiteX50" fmla="*/ 17339328 w 18680424"/>
              <a:gd name="connsiteY50" fmla="*/ 2216532 h 3810448"/>
              <a:gd name="connsiteX51" fmla="*/ 17266347 w 18680424"/>
              <a:gd name="connsiteY51" fmla="*/ 2130974 h 3810448"/>
              <a:gd name="connsiteX52" fmla="*/ 17261609 w 18680424"/>
              <a:gd name="connsiteY52" fmla="*/ 2136528 h 3810448"/>
              <a:gd name="connsiteX53" fmla="*/ 16706109 w 18680424"/>
              <a:gd name="connsiteY53" fmla="*/ 2359094 h 3810448"/>
              <a:gd name="connsiteX54" fmla="*/ 16625786 w 18680424"/>
              <a:gd name="connsiteY54" fmla="*/ 2355171 h 3810448"/>
              <a:gd name="connsiteX55" fmla="*/ 16601443 w 18680424"/>
              <a:gd name="connsiteY55" fmla="*/ 2351577 h 3810448"/>
              <a:gd name="connsiteX56" fmla="*/ 16627201 w 18680424"/>
              <a:gd name="connsiteY56" fmla="*/ 2463760 h 3810448"/>
              <a:gd name="connsiteX57" fmla="*/ 16640617 w 18680424"/>
              <a:gd name="connsiteY57" fmla="*/ 2641742 h 3810448"/>
              <a:gd name="connsiteX58" fmla="*/ 15476263 w 18680424"/>
              <a:gd name="connsiteY58" fmla="*/ 3810448 h 3810448"/>
              <a:gd name="connsiteX59" fmla="*/ 14652940 w 18680424"/>
              <a:gd name="connsiteY59" fmla="*/ 3468141 h 3810448"/>
              <a:gd name="connsiteX60" fmla="*/ 14525352 w 18680424"/>
              <a:gd name="connsiteY60" fmla="*/ 3312926 h 3810448"/>
              <a:gd name="connsiteX61" fmla="*/ 14499803 w 18680424"/>
              <a:gd name="connsiteY61" fmla="*/ 3314866 h 3810448"/>
              <a:gd name="connsiteX62" fmla="*/ 13848802 w 18680424"/>
              <a:gd name="connsiteY62" fmla="*/ 3115270 h 3810448"/>
              <a:gd name="connsiteX63" fmla="*/ 13723078 w 18680424"/>
              <a:gd name="connsiteY63" fmla="*/ 3011150 h 3810448"/>
              <a:gd name="connsiteX64" fmla="*/ 13630869 w 18680424"/>
              <a:gd name="connsiteY64" fmla="*/ 3034948 h 3810448"/>
              <a:gd name="connsiteX65" fmla="*/ 13539487 w 18680424"/>
              <a:gd name="connsiteY65" fmla="*/ 3048947 h 3810448"/>
              <a:gd name="connsiteX66" fmla="*/ 13456841 w 18680424"/>
              <a:gd name="connsiteY66" fmla="*/ 3201778 h 3810448"/>
              <a:gd name="connsiteX67" fmla="*/ 12491341 w 18680424"/>
              <a:gd name="connsiteY67" fmla="*/ 3717050 h 3810448"/>
              <a:gd name="connsiteX68" fmla="*/ 11840339 w 18680424"/>
              <a:gd name="connsiteY68" fmla="*/ 3517454 h 3810448"/>
              <a:gd name="connsiteX69" fmla="*/ 11691195 w 18680424"/>
              <a:gd name="connsiteY69" fmla="*/ 3393940 h 3810448"/>
              <a:gd name="connsiteX70" fmla="*/ 11659954 w 18680424"/>
              <a:gd name="connsiteY70" fmla="*/ 3411964 h 3810448"/>
              <a:gd name="connsiteX71" fmla="*/ 11155159 w 18680424"/>
              <a:gd name="connsiteY71" fmla="*/ 3527210 h 3810448"/>
              <a:gd name="connsiteX72" fmla="*/ 10504158 w 18680424"/>
              <a:gd name="connsiteY72" fmla="*/ 3327614 h 3810448"/>
              <a:gd name="connsiteX73" fmla="*/ 10335145 w 18680424"/>
              <a:gd name="connsiteY73" fmla="*/ 3187645 h 3810448"/>
              <a:gd name="connsiteX74" fmla="*/ 10210312 w 18680424"/>
              <a:gd name="connsiteY74" fmla="*/ 3339508 h 3810448"/>
              <a:gd name="connsiteX75" fmla="*/ 9386989 w 18680424"/>
              <a:gd name="connsiteY75" fmla="*/ 3681815 h 3810448"/>
              <a:gd name="connsiteX76" fmla="*/ 8421491 w 18680424"/>
              <a:gd name="connsiteY76" fmla="*/ 3166543 h 3810448"/>
              <a:gd name="connsiteX77" fmla="*/ 8341605 w 18680424"/>
              <a:gd name="connsiteY77" fmla="*/ 3018816 h 3810448"/>
              <a:gd name="connsiteX78" fmla="*/ 8225139 w 18680424"/>
              <a:gd name="connsiteY78" fmla="*/ 3115270 h 3810448"/>
              <a:gd name="connsiteX79" fmla="*/ 7574137 w 18680424"/>
              <a:gd name="connsiteY79" fmla="*/ 3314866 h 3810448"/>
              <a:gd name="connsiteX80" fmla="*/ 6923136 w 18680424"/>
              <a:gd name="connsiteY80" fmla="*/ 3115270 h 3810448"/>
              <a:gd name="connsiteX81" fmla="*/ 6831044 w 18680424"/>
              <a:gd name="connsiteY81" fmla="*/ 3039004 h 3810448"/>
              <a:gd name="connsiteX82" fmla="*/ 6738953 w 18680424"/>
              <a:gd name="connsiteY82" fmla="*/ 3115270 h 3810448"/>
              <a:gd name="connsiteX83" fmla="*/ 6087952 w 18680424"/>
              <a:gd name="connsiteY83" fmla="*/ 3314866 h 3810448"/>
              <a:gd name="connsiteX84" fmla="*/ 5436950 w 18680424"/>
              <a:gd name="connsiteY84" fmla="*/ 3115270 h 3810448"/>
              <a:gd name="connsiteX85" fmla="*/ 5264877 w 18680424"/>
              <a:gd name="connsiteY85" fmla="*/ 2972765 h 3810448"/>
              <a:gd name="connsiteX86" fmla="*/ 5231106 w 18680424"/>
              <a:gd name="connsiteY86" fmla="*/ 2977939 h 3810448"/>
              <a:gd name="connsiteX87" fmla="*/ 5112057 w 18680424"/>
              <a:gd name="connsiteY87" fmla="*/ 2983972 h 3810448"/>
              <a:gd name="connsiteX88" fmla="*/ 4658837 w 18680424"/>
              <a:gd name="connsiteY88" fmla="*/ 2892130 h 3810448"/>
              <a:gd name="connsiteX89" fmla="*/ 4571024 w 18680424"/>
              <a:gd name="connsiteY89" fmla="*/ 2849669 h 3810448"/>
              <a:gd name="connsiteX90" fmla="*/ 4438829 w 18680424"/>
              <a:gd name="connsiteY90" fmla="*/ 3010488 h 3810448"/>
              <a:gd name="connsiteX91" fmla="*/ 3615507 w 18680424"/>
              <a:gd name="connsiteY91" fmla="*/ 3352795 h 3810448"/>
              <a:gd name="connsiteX92" fmla="*/ 2964505 w 18680424"/>
              <a:gd name="connsiteY92" fmla="*/ 3153199 h 3810448"/>
              <a:gd name="connsiteX93" fmla="*/ 2863631 w 18680424"/>
              <a:gd name="connsiteY93" fmla="*/ 3069659 h 3810448"/>
              <a:gd name="connsiteX94" fmla="*/ 2777407 w 18680424"/>
              <a:gd name="connsiteY94" fmla="*/ 3115832 h 3810448"/>
              <a:gd name="connsiteX95" fmla="*/ 1880872 w 18680424"/>
              <a:gd name="connsiteY95" fmla="*/ 3315940 h 3810448"/>
              <a:gd name="connsiteX96" fmla="*/ 0 w 18680424"/>
              <a:gd name="connsiteY96" fmla="*/ 1657970 h 3810448"/>
              <a:gd name="connsiteX97" fmla="*/ 1880872 w 18680424"/>
              <a:gd name="connsiteY97" fmla="*/ 0 h 3810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18680424" h="3810448">
                <a:moveTo>
                  <a:pt x="1880872" y="0"/>
                </a:moveTo>
                <a:cubicBezTo>
                  <a:pt x="2659956" y="0"/>
                  <a:pt x="3328404" y="417543"/>
                  <a:pt x="3613936" y="1012614"/>
                </a:cubicBezTo>
                <a:lnTo>
                  <a:pt x="3614922" y="1015414"/>
                </a:lnTo>
                <a:lnTo>
                  <a:pt x="3615507" y="1015384"/>
                </a:lnTo>
                <a:cubicBezTo>
                  <a:pt x="3776270" y="1015384"/>
                  <a:pt x="3929424" y="1048087"/>
                  <a:pt x="4068725" y="1107226"/>
                </a:cubicBezTo>
                <a:lnTo>
                  <a:pt x="4156540" y="1149687"/>
                </a:lnTo>
                <a:lnTo>
                  <a:pt x="4288735" y="988868"/>
                </a:lnTo>
                <a:cubicBezTo>
                  <a:pt x="4499442" y="777374"/>
                  <a:pt x="4790530" y="646561"/>
                  <a:pt x="5112057" y="646561"/>
                </a:cubicBezTo>
                <a:cubicBezTo>
                  <a:pt x="5232630" y="646561"/>
                  <a:pt x="5348922" y="664957"/>
                  <a:pt x="5458301" y="699104"/>
                </a:cubicBezTo>
                <a:lnTo>
                  <a:pt x="5520960" y="723885"/>
                </a:lnTo>
                <a:lnTo>
                  <a:pt x="5526459" y="671120"/>
                </a:lnTo>
                <a:cubicBezTo>
                  <a:pt x="5599713" y="324852"/>
                  <a:pt x="5916456" y="64376"/>
                  <a:pt x="6296094" y="64376"/>
                </a:cubicBezTo>
                <a:cubicBezTo>
                  <a:pt x="6458797" y="64376"/>
                  <a:pt x="6609947" y="112219"/>
                  <a:pt x="6735329" y="194153"/>
                </a:cubicBezTo>
                <a:lnTo>
                  <a:pt x="6766218" y="218805"/>
                </a:lnTo>
                <a:lnTo>
                  <a:pt x="6797107" y="194153"/>
                </a:lnTo>
                <a:cubicBezTo>
                  <a:pt x="6922489" y="112219"/>
                  <a:pt x="7073639" y="64376"/>
                  <a:pt x="7236341" y="64376"/>
                </a:cubicBezTo>
                <a:cubicBezTo>
                  <a:pt x="7507512" y="64376"/>
                  <a:pt x="7746593" y="197272"/>
                  <a:pt x="7887770" y="399403"/>
                </a:cubicBezTo>
                <a:lnTo>
                  <a:pt x="7919887" y="456638"/>
                </a:lnTo>
                <a:lnTo>
                  <a:pt x="7951618" y="431613"/>
                </a:lnTo>
                <a:cubicBezTo>
                  <a:pt x="8137450" y="305598"/>
                  <a:pt x="8361474" y="232016"/>
                  <a:pt x="8602619" y="232016"/>
                </a:cubicBezTo>
                <a:cubicBezTo>
                  <a:pt x="8843765" y="232016"/>
                  <a:pt x="9067788" y="305598"/>
                  <a:pt x="9253621" y="431613"/>
                </a:cubicBezTo>
                <a:lnTo>
                  <a:pt x="9376182" y="533114"/>
                </a:lnTo>
                <a:lnTo>
                  <a:pt x="9435076" y="511478"/>
                </a:lnTo>
                <a:cubicBezTo>
                  <a:pt x="9544454" y="477331"/>
                  <a:pt x="9660746" y="458936"/>
                  <a:pt x="9781318" y="458936"/>
                </a:cubicBezTo>
                <a:cubicBezTo>
                  <a:pt x="10263609" y="458936"/>
                  <a:pt x="10677412" y="753263"/>
                  <a:pt x="10854171" y="1172728"/>
                </a:cubicBezTo>
                <a:lnTo>
                  <a:pt x="10870763" y="1226380"/>
                </a:lnTo>
                <a:lnTo>
                  <a:pt x="10920501" y="1213544"/>
                </a:lnTo>
                <a:lnTo>
                  <a:pt x="10926700" y="1212594"/>
                </a:lnTo>
                <a:lnTo>
                  <a:pt x="10976437" y="1044503"/>
                </a:lnTo>
                <a:cubicBezTo>
                  <a:pt x="11146722" y="611050"/>
                  <a:pt x="11567689" y="304332"/>
                  <a:pt x="12060029" y="304332"/>
                </a:cubicBezTo>
                <a:cubicBezTo>
                  <a:pt x="12381556" y="304332"/>
                  <a:pt x="12672645" y="435144"/>
                  <a:pt x="12883352" y="646638"/>
                </a:cubicBezTo>
                <a:lnTo>
                  <a:pt x="13002295" y="791337"/>
                </a:lnTo>
                <a:lnTo>
                  <a:pt x="13049967" y="773823"/>
                </a:lnTo>
                <a:cubicBezTo>
                  <a:pt x="13159345" y="739676"/>
                  <a:pt x="13275637" y="721281"/>
                  <a:pt x="13396210" y="721281"/>
                </a:cubicBezTo>
                <a:cubicBezTo>
                  <a:pt x="13637356" y="721281"/>
                  <a:pt x="13861380" y="794862"/>
                  <a:pt x="14047212" y="920877"/>
                </a:cubicBezTo>
                <a:lnTo>
                  <a:pt x="14176213" y="1027712"/>
                </a:lnTo>
                <a:lnTo>
                  <a:pt x="14265145" y="1001199"/>
                </a:lnTo>
                <a:lnTo>
                  <a:pt x="14274898" y="999705"/>
                </a:lnTo>
                <a:lnTo>
                  <a:pt x="14291566" y="945809"/>
                </a:lnTo>
                <a:cubicBezTo>
                  <a:pt x="14468325" y="526343"/>
                  <a:pt x="14882130" y="232016"/>
                  <a:pt x="15364421" y="232016"/>
                </a:cubicBezTo>
                <a:cubicBezTo>
                  <a:pt x="15766330" y="232016"/>
                  <a:pt x="16120678" y="436410"/>
                  <a:pt x="16329921" y="747288"/>
                </a:cubicBezTo>
                <a:lnTo>
                  <a:pt x="16410351" y="896022"/>
                </a:lnTo>
                <a:lnTo>
                  <a:pt x="16547784" y="854756"/>
                </a:lnTo>
                <a:cubicBezTo>
                  <a:pt x="16598924" y="844634"/>
                  <a:pt x="16651875" y="839318"/>
                  <a:pt x="16706109" y="839318"/>
                </a:cubicBezTo>
                <a:cubicBezTo>
                  <a:pt x="16923046" y="839318"/>
                  <a:pt x="17119445" y="924371"/>
                  <a:pt x="17261609" y="1061884"/>
                </a:cubicBezTo>
                <a:lnTo>
                  <a:pt x="17334590" y="1147442"/>
                </a:lnTo>
                <a:lnTo>
                  <a:pt x="17339328" y="1141888"/>
                </a:lnTo>
                <a:cubicBezTo>
                  <a:pt x="17481493" y="1004375"/>
                  <a:pt x="17677892" y="919322"/>
                  <a:pt x="17894828" y="919322"/>
                </a:cubicBezTo>
                <a:cubicBezTo>
                  <a:pt x="18328701" y="919322"/>
                  <a:pt x="18680424" y="1259535"/>
                  <a:pt x="18680424" y="1679210"/>
                </a:cubicBezTo>
                <a:cubicBezTo>
                  <a:pt x="18680424" y="2098885"/>
                  <a:pt x="18328701" y="2439098"/>
                  <a:pt x="17894828" y="2439098"/>
                </a:cubicBezTo>
                <a:cubicBezTo>
                  <a:pt x="17677892" y="2439098"/>
                  <a:pt x="17481493" y="2354045"/>
                  <a:pt x="17339328" y="2216532"/>
                </a:cubicBezTo>
                <a:lnTo>
                  <a:pt x="17266347" y="2130974"/>
                </a:lnTo>
                <a:lnTo>
                  <a:pt x="17261609" y="2136528"/>
                </a:lnTo>
                <a:cubicBezTo>
                  <a:pt x="17119445" y="2274041"/>
                  <a:pt x="16923046" y="2359094"/>
                  <a:pt x="16706109" y="2359094"/>
                </a:cubicBezTo>
                <a:cubicBezTo>
                  <a:pt x="16678992" y="2359094"/>
                  <a:pt x="16652196" y="2357765"/>
                  <a:pt x="16625786" y="2355171"/>
                </a:cubicBezTo>
                <a:lnTo>
                  <a:pt x="16601443" y="2351577"/>
                </a:lnTo>
                <a:lnTo>
                  <a:pt x="16627201" y="2463760"/>
                </a:lnTo>
                <a:cubicBezTo>
                  <a:pt x="16636035" y="2521793"/>
                  <a:pt x="16640617" y="2581230"/>
                  <a:pt x="16640617" y="2641742"/>
                </a:cubicBezTo>
                <a:cubicBezTo>
                  <a:pt x="16640617" y="3287200"/>
                  <a:pt x="16119317" y="3810448"/>
                  <a:pt x="15476263" y="3810448"/>
                </a:cubicBezTo>
                <a:cubicBezTo>
                  <a:pt x="15154735" y="3810448"/>
                  <a:pt x="14863647" y="3679636"/>
                  <a:pt x="14652940" y="3468141"/>
                </a:cubicBezTo>
                <a:lnTo>
                  <a:pt x="14525352" y="3312926"/>
                </a:lnTo>
                <a:lnTo>
                  <a:pt x="14499803" y="3314866"/>
                </a:lnTo>
                <a:cubicBezTo>
                  <a:pt x="14258658" y="3314866"/>
                  <a:pt x="14034635" y="3241285"/>
                  <a:pt x="13848802" y="3115270"/>
                </a:cubicBezTo>
                <a:lnTo>
                  <a:pt x="13723078" y="3011150"/>
                </a:lnTo>
                <a:lnTo>
                  <a:pt x="13630869" y="3034948"/>
                </a:lnTo>
                <a:lnTo>
                  <a:pt x="13539487" y="3048947"/>
                </a:lnTo>
                <a:lnTo>
                  <a:pt x="13456841" y="3201778"/>
                </a:lnTo>
                <a:cubicBezTo>
                  <a:pt x="13247598" y="3512656"/>
                  <a:pt x="12893250" y="3717050"/>
                  <a:pt x="12491341" y="3717050"/>
                </a:cubicBezTo>
                <a:cubicBezTo>
                  <a:pt x="12250195" y="3717050"/>
                  <a:pt x="12026171" y="3643469"/>
                  <a:pt x="11840339" y="3517454"/>
                </a:cubicBezTo>
                <a:lnTo>
                  <a:pt x="11691195" y="3393940"/>
                </a:lnTo>
                <a:lnTo>
                  <a:pt x="11659954" y="3411964"/>
                </a:lnTo>
                <a:cubicBezTo>
                  <a:pt x="11507246" y="3485820"/>
                  <a:pt x="11336017" y="3527210"/>
                  <a:pt x="11155159" y="3527210"/>
                </a:cubicBezTo>
                <a:cubicBezTo>
                  <a:pt x="10914014" y="3527210"/>
                  <a:pt x="10689990" y="3453629"/>
                  <a:pt x="10504158" y="3327614"/>
                </a:cubicBezTo>
                <a:lnTo>
                  <a:pt x="10335145" y="3187645"/>
                </a:lnTo>
                <a:lnTo>
                  <a:pt x="10210312" y="3339508"/>
                </a:lnTo>
                <a:cubicBezTo>
                  <a:pt x="9999605" y="3551004"/>
                  <a:pt x="9708517" y="3681815"/>
                  <a:pt x="9386989" y="3681815"/>
                </a:cubicBezTo>
                <a:cubicBezTo>
                  <a:pt x="8985083" y="3681815"/>
                  <a:pt x="8630734" y="3477421"/>
                  <a:pt x="8421491" y="3166543"/>
                </a:cubicBezTo>
                <a:lnTo>
                  <a:pt x="8341605" y="3018816"/>
                </a:lnTo>
                <a:lnTo>
                  <a:pt x="8225139" y="3115270"/>
                </a:lnTo>
                <a:cubicBezTo>
                  <a:pt x="8039306" y="3241285"/>
                  <a:pt x="7815283" y="3314866"/>
                  <a:pt x="7574137" y="3314866"/>
                </a:cubicBezTo>
                <a:cubicBezTo>
                  <a:pt x="7332992" y="3314866"/>
                  <a:pt x="7108968" y="3241285"/>
                  <a:pt x="6923136" y="3115270"/>
                </a:cubicBezTo>
                <a:lnTo>
                  <a:pt x="6831044" y="3039004"/>
                </a:lnTo>
                <a:lnTo>
                  <a:pt x="6738953" y="3115270"/>
                </a:lnTo>
                <a:cubicBezTo>
                  <a:pt x="6553121" y="3241285"/>
                  <a:pt x="6329097" y="3314866"/>
                  <a:pt x="6087952" y="3314866"/>
                </a:cubicBezTo>
                <a:cubicBezTo>
                  <a:pt x="5846806" y="3314866"/>
                  <a:pt x="5622783" y="3241285"/>
                  <a:pt x="5436950" y="3115270"/>
                </a:cubicBezTo>
                <a:lnTo>
                  <a:pt x="5264877" y="2972765"/>
                </a:lnTo>
                <a:lnTo>
                  <a:pt x="5231106" y="2977939"/>
                </a:lnTo>
                <a:cubicBezTo>
                  <a:pt x="5191964" y="2981928"/>
                  <a:pt x="5152248" y="2983972"/>
                  <a:pt x="5112057" y="2983972"/>
                </a:cubicBezTo>
                <a:cubicBezTo>
                  <a:pt x="4951294" y="2983972"/>
                  <a:pt x="4798140" y="2951270"/>
                  <a:pt x="4658837" y="2892130"/>
                </a:cubicBezTo>
                <a:lnTo>
                  <a:pt x="4571024" y="2849669"/>
                </a:lnTo>
                <a:lnTo>
                  <a:pt x="4438829" y="3010488"/>
                </a:lnTo>
                <a:cubicBezTo>
                  <a:pt x="4228122" y="3221982"/>
                  <a:pt x="3937034" y="3352795"/>
                  <a:pt x="3615507" y="3352795"/>
                </a:cubicBezTo>
                <a:cubicBezTo>
                  <a:pt x="3374361" y="3352795"/>
                  <a:pt x="3150337" y="3279214"/>
                  <a:pt x="2964505" y="3153199"/>
                </a:cubicBezTo>
                <a:lnTo>
                  <a:pt x="2863631" y="3069659"/>
                </a:lnTo>
                <a:lnTo>
                  <a:pt x="2777407" y="3115832"/>
                </a:lnTo>
                <a:cubicBezTo>
                  <a:pt x="2510900" y="3243450"/>
                  <a:pt x="2205490" y="3315940"/>
                  <a:pt x="1880872" y="3315940"/>
                </a:cubicBezTo>
                <a:cubicBezTo>
                  <a:pt x="842095" y="3315940"/>
                  <a:pt x="0" y="2573642"/>
                  <a:pt x="0" y="1657970"/>
                </a:cubicBezTo>
                <a:cubicBezTo>
                  <a:pt x="0" y="742299"/>
                  <a:pt x="842095" y="0"/>
                  <a:pt x="1880872" y="0"/>
                </a:cubicBezTo>
                <a:close/>
              </a:path>
            </a:pathLst>
          </a:custGeom>
          <a:solidFill>
            <a:srgbClr val="ABDDE4"/>
          </a:solidFill>
          <a:ln>
            <a:noFill/>
          </a:ln>
          <a:extLst/>
        </p:spPr>
        <p:txBody>
          <a:bodyPr wrap="square" lIns="0" tIns="0" rIns="0" bIns="0" rtlCol="0" anchor="ctr">
            <a:noAutofit/>
          </a:bodyPr>
          <a:lstStyle/>
          <a:p>
            <a:pPr algn="ctr"/>
            <a:endParaRPr lang="es-ES">
              <a:solidFill>
                <a:srgbClr val="000000"/>
              </a:solidFill>
            </a:endParaRPr>
          </a:p>
        </p:txBody>
      </p:sp>
      <p:grpSp>
        <p:nvGrpSpPr>
          <p:cNvPr id="72" name="Grupo 6201"/>
          <p:cNvGrpSpPr>
            <a:grpSpLocks noChangeAspect="1"/>
          </p:cNvGrpSpPr>
          <p:nvPr/>
        </p:nvGrpSpPr>
        <p:grpSpPr>
          <a:xfrm>
            <a:off x="19712851" y="19080224"/>
            <a:ext cx="511539" cy="1153276"/>
            <a:chOff x="2081156" y="8063987"/>
            <a:chExt cx="1071223" cy="2415098"/>
          </a:xfrm>
        </p:grpSpPr>
        <p:grpSp>
          <p:nvGrpSpPr>
            <p:cNvPr id="73" name="Grupo 6198"/>
            <p:cNvGrpSpPr/>
            <p:nvPr/>
          </p:nvGrpSpPr>
          <p:grpSpPr>
            <a:xfrm>
              <a:off x="2081156" y="8063987"/>
              <a:ext cx="1071223" cy="2415098"/>
              <a:chOff x="76177" y="8388964"/>
              <a:chExt cx="1174099" cy="2415098"/>
            </a:xfrm>
          </p:grpSpPr>
          <p:sp>
            <p:nvSpPr>
              <p:cNvPr id="75" name="Forma libre 94"/>
              <p:cNvSpPr>
                <a:spLocks noChangeAspect="1"/>
              </p:cNvSpPr>
              <p:nvPr/>
            </p:nvSpPr>
            <p:spPr bwMode="auto">
              <a:xfrm>
                <a:off x="76177" y="8388964"/>
                <a:ext cx="1174099" cy="2415098"/>
              </a:xfrm>
              <a:custGeom>
                <a:avLst/>
                <a:gdLst>
                  <a:gd name="connsiteX0" fmla="*/ 599593 w 1174099"/>
                  <a:gd name="connsiteY0" fmla="*/ 0 h 2415098"/>
                  <a:gd name="connsiteX1" fmla="*/ 1019769 w 1174099"/>
                  <a:gd name="connsiteY1" fmla="*/ 243133 h 2415098"/>
                  <a:gd name="connsiteX2" fmla="*/ 1028077 w 1174099"/>
                  <a:gd name="connsiteY2" fmla="*/ 266496 h 2415098"/>
                  <a:gd name="connsiteX3" fmla="*/ 1048623 w 1174099"/>
                  <a:gd name="connsiteY3" fmla="*/ 293205 h 2415098"/>
                  <a:gd name="connsiteX4" fmla="*/ 1068789 w 1174099"/>
                  <a:gd name="connsiteY4" fmla="*/ 338018 h 2415098"/>
                  <a:gd name="connsiteX5" fmla="*/ 1091195 w 1174099"/>
                  <a:gd name="connsiteY5" fmla="*/ 385072 h 2415098"/>
                  <a:gd name="connsiteX6" fmla="*/ 1118083 w 1174099"/>
                  <a:gd name="connsiteY6" fmla="*/ 445569 h 2415098"/>
                  <a:gd name="connsiteX7" fmla="*/ 1133768 w 1174099"/>
                  <a:gd name="connsiteY7" fmla="*/ 515029 h 2415098"/>
                  <a:gd name="connsiteX8" fmla="*/ 1156174 w 1174099"/>
                  <a:gd name="connsiteY8" fmla="*/ 597933 h 2415098"/>
                  <a:gd name="connsiteX9" fmla="*/ 1169618 w 1174099"/>
                  <a:gd name="connsiteY9" fmla="*/ 689800 h 2415098"/>
                  <a:gd name="connsiteX10" fmla="*/ 1174099 w 1174099"/>
                  <a:gd name="connsiteY10" fmla="*/ 790629 h 2415098"/>
                  <a:gd name="connsiteX11" fmla="*/ 1174099 w 1174099"/>
                  <a:gd name="connsiteY11" fmla="*/ 898180 h 2415098"/>
                  <a:gd name="connsiteX12" fmla="*/ 1165137 w 1174099"/>
                  <a:gd name="connsiteY12" fmla="*/ 1019175 h 2415098"/>
                  <a:gd name="connsiteX13" fmla="*/ 1142730 w 1174099"/>
                  <a:gd name="connsiteY13" fmla="*/ 1151373 h 2415098"/>
                  <a:gd name="connsiteX14" fmla="*/ 1109120 w 1174099"/>
                  <a:gd name="connsiteY14" fmla="*/ 1294775 h 2415098"/>
                  <a:gd name="connsiteX15" fmla="*/ 1064307 w 1174099"/>
                  <a:gd name="connsiteY15" fmla="*/ 1444898 h 2415098"/>
                  <a:gd name="connsiteX16" fmla="*/ 1003810 w 1174099"/>
                  <a:gd name="connsiteY16" fmla="*/ 1610706 h 2415098"/>
                  <a:gd name="connsiteX17" fmla="*/ 925387 w 1174099"/>
                  <a:gd name="connsiteY17" fmla="*/ 1785476 h 2415098"/>
                  <a:gd name="connsiteX18" fmla="*/ 831280 w 1174099"/>
                  <a:gd name="connsiteY18" fmla="*/ 1971450 h 2415098"/>
                  <a:gd name="connsiteX19" fmla="*/ 717007 w 1174099"/>
                  <a:gd name="connsiteY19" fmla="*/ 2166386 h 2415098"/>
                  <a:gd name="connsiteX20" fmla="*/ 582568 w 1174099"/>
                  <a:gd name="connsiteY20" fmla="*/ 2377007 h 2415098"/>
                  <a:gd name="connsiteX21" fmla="*/ 582568 w 1174099"/>
                  <a:gd name="connsiteY21" fmla="*/ 2381488 h 2415098"/>
                  <a:gd name="connsiteX22" fmla="*/ 578087 w 1174099"/>
                  <a:gd name="connsiteY22" fmla="*/ 2377007 h 2415098"/>
                  <a:gd name="connsiteX23" fmla="*/ 578087 w 1174099"/>
                  <a:gd name="connsiteY23" fmla="*/ 2381488 h 2415098"/>
                  <a:gd name="connsiteX24" fmla="*/ 578087 w 1174099"/>
                  <a:gd name="connsiteY24" fmla="*/ 2415098 h 2415098"/>
                  <a:gd name="connsiteX25" fmla="*/ 443648 w 1174099"/>
                  <a:gd name="connsiteY25" fmla="*/ 2211199 h 2415098"/>
                  <a:gd name="connsiteX26" fmla="*/ 329375 w 1174099"/>
                  <a:gd name="connsiteY26" fmla="*/ 2011781 h 2415098"/>
                  <a:gd name="connsiteX27" fmla="*/ 235268 w 1174099"/>
                  <a:gd name="connsiteY27" fmla="*/ 1823567 h 2415098"/>
                  <a:gd name="connsiteX28" fmla="*/ 156845 w 1174099"/>
                  <a:gd name="connsiteY28" fmla="*/ 1646556 h 2415098"/>
                  <a:gd name="connsiteX29" fmla="*/ 100829 w 1174099"/>
                  <a:gd name="connsiteY29" fmla="*/ 1480748 h 2415098"/>
                  <a:gd name="connsiteX30" fmla="*/ 56016 w 1174099"/>
                  <a:gd name="connsiteY30" fmla="*/ 1328384 h 2415098"/>
                  <a:gd name="connsiteX31" fmla="*/ 26888 w 1174099"/>
                  <a:gd name="connsiteY31" fmla="*/ 1180502 h 2415098"/>
                  <a:gd name="connsiteX32" fmla="*/ 4481 w 1174099"/>
                  <a:gd name="connsiteY32" fmla="*/ 1046063 h 2415098"/>
                  <a:gd name="connsiteX33" fmla="*/ 0 w 1174099"/>
                  <a:gd name="connsiteY33" fmla="*/ 925068 h 2415098"/>
                  <a:gd name="connsiteX34" fmla="*/ 0 w 1174099"/>
                  <a:gd name="connsiteY34" fmla="*/ 810795 h 2415098"/>
                  <a:gd name="connsiteX35" fmla="*/ 8963 w 1174099"/>
                  <a:gd name="connsiteY35" fmla="*/ 707725 h 2415098"/>
                  <a:gd name="connsiteX36" fmla="*/ 26888 w 1174099"/>
                  <a:gd name="connsiteY36" fmla="*/ 615859 h 2415098"/>
                  <a:gd name="connsiteX37" fmla="*/ 42572 w 1174099"/>
                  <a:gd name="connsiteY37" fmla="*/ 528473 h 2415098"/>
                  <a:gd name="connsiteX38" fmla="*/ 69460 w 1174099"/>
                  <a:gd name="connsiteY38" fmla="*/ 459013 h 2415098"/>
                  <a:gd name="connsiteX39" fmla="*/ 96348 w 1174099"/>
                  <a:gd name="connsiteY39" fmla="*/ 394034 h 2415098"/>
                  <a:gd name="connsiteX40" fmla="*/ 116514 w 1174099"/>
                  <a:gd name="connsiteY40" fmla="*/ 342500 h 2415098"/>
                  <a:gd name="connsiteX41" fmla="*/ 143401 w 1174099"/>
                  <a:gd name="connsiteY41" fmla="*/ 297687 h 2415098"/>
                  <a:gd name="connsiteX42" fmla="*/ 165808 w 1174099"/>
                  <a:gd name="connsiteY42" fmla="*/ 264077 h 2415098"/>
                  <a:gd name="connsiteX43" fmla="*/ 178331 w 1174099"/>
                  <a:gd name="connsiteY43" fmla="*/ 246188 h 2415098"/>
                  <a:gd name="connsiteX44" fmla="*/ 179417 w 1174099"/>
                  <a:gd name="connsiteY44" fmla="*/ 243133 h 2415098"/>
                  <a:gd name="connsiteX45" fmla="*/ 599593 w 1174099"/>
                  <a:gd name="connsiteY45" fmla="*/ 0 h 2415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174099" h="2415098">
                    <a:moveTo>
                      <a:pt x="599593" y="0"/>
                    </a:moveTo>
                    <a:cubicBezTo>
                      <a:pt x="788479" y="0"/>
                      <a:pt x="950543" y="100254"/>
                      <a:pt x="1019769" y="243133"/>
                    </a:cubicBezTo>
                    <a:lnTo>
                      <a:pt x="1028077" y="266496"/>
                    </a:lnTo>
                    <a:lnTo>
                      <a:pt x="1048623" y="293205"/>
                    </a:lnTo>
                    <a:lnTo>
                      <a:pt x="1068789" y="338018"/>
                    </a:lnTo>
                    <a:lnTo>
                      <a:pt x="1091195" y="385072"/>
                    </a:lnTo>
                    <a:lnTo>
                      <a:pt x="1118083" y="445569"/>
                    </a:lnTo>
                    <a:lnTo>
                      <a:pt x="1133768" y="515029"/>
                    </a:lnTo>
                    <a:lnTo>
                      <a:pt x="1156174" y="597933"/>
                    </a:lnTo>
                    <a:lnTo>
                      <a:pt x="1169618" y="689800"/>
                    </a:lnTo>
                    <a:lnTo>
                      <a:pt x="1174099" y="790629"/>
                    </a:lnTo>
                    <a:lnTo>
                      <a:pt x="1174099" y="898180"/>
                    </a:lnTo>
                    <a:lnTo>
                      <a:pt x="1165137" y="1019175"/>
                    </a:lnTo>
                    <a:lnTo>
                      <a:pt x="1142730" y="1151373"/>
                    </a:lnTo>
                    <a:lnTo>
                      <a:pt x="1109120" y="1294775"/>
                    </a:lnTo>
                    <a:lnTo>
                      <a:pt x="1064307" y="1444898"/>
                    </a:lnTo>
                    <a:lnTo>
                      <a:pt x="1003810" y="1610706"/>
                    </a:lnTo>
                    <a:lnTo>
                      <a:pt x="925387" y="1785476"/>
                    </a:lnTo>
                    <a:lnTo>
                      <a:pt x="831280" y="1971450"/>
                    </a:lnTo>
                    <a:lnTo>
                      <a:pt x="717007" y="2166386"/>
                    </a:lnTo>
                    <a:lnTo>
                      <a:pt x="582568" y="2377007"/>
                    </a:lnTo>
                    <a:lnTo>
                      <a:pt x="582568" y="2381488"/>
                    </a:lnTo>
                    <a:lnTo>
                      <a:pt x="578087" y="2377007"/>
                    </a:lnTo>
                    <a:lnTo>
                      <a:pt x="578087" y="2381488"/>
                    </a:lnTo>
                    <a:lnTo>
                      <a:pt x="578087" y="2415098"/>
                    </a:lnTo>
                    <a:lnTo>
                      <a:pt x="443648" y="2211199"/>
                    </a:lnTo>
                    <a:lnTo>
                      <a:pt x="329375" y="2011781"/>
                    </a:lnTo>
                    <a:lnTo>
                      <a:pt x="235268" y="1823567"/>
                    </a:lnTo>
                    <a:lnTo>
                      <a:pt x="156845" y="1646556"/>
                    </a:lnTo>
                    <a:lnTo>
                      <a:pt x="100829" y="1480748"/>
                    </a:lnTo>
                    <a:lnTo>
                      <a:pt x="56016" y="1328384"/>
                    </a:lnTo>
                    <a:lnTo>
                      <a:pt x="26888" y="1180502"/>
                    </a:lnTo>
                    <a:lnTo>
                      <a:pt x="4481" y="1046063"/>
                    </a:lnTo>
                    <a:lnTo>
                      <a:pt x="0" y="925068"/>
                    </a:lnTo>
                    <a:lnTo>
                      <a:pt x="0" y="810795"/>
                    </a:lnTo>
                    <a:lnTo>
                      <a:pt x="8963" y="707725"/>
                    </a:lnTo>
                    <a:lnTo>
                      <a:pt x="26888" y="615859"/>
                    </a:lnTo>
                    <a:lnTo>
                      <a:pt x="42572" y="528473"/>
                    </a:lnTo>
                    <a:lnTo>
                      <a:pt x="69460" y="459013"/>
                    </a:lnTo>
                    <a:lnTo>
                      <a:pt x="96348" y="394034"/>
                    </a:lnTo>
                    <a:lnTo>
                      <a:pt x="116514" y="342500"/>
                    </a:lnTo>
                    <a:lnTo>
                      <a:pt x="143401" y="297687"/>
                    </a:lnTo>
                    <a:lnTo>
                      <a:pt x="165808" y="264077"/>
                    </a:lnTo>
                    <a:lnTo>
                      <a:pt x="178331" y="246188"/>
                    </a:lnTo>
                    <a:lnTo>
                      <a:pt x="179417" y="243133"/>
                    </a:lnTo>
                    <a:cubicBezTo>
                      <a:pt x="248643" y="100254"/>
                      <a:pt x="410707" y="0"/>
                      <a:pt x="599593" y="0"/>
                    </a:cubicBezTo>
                    <a:close/>
                  </a:path>
                </a:pathLst>
              </a:custGeom>
              <a:solidFill>
                <a:srgbClr val="FD434E"/>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s-ES">
                  <a:solidFill>
                    <a:srgbClr val="000000"/>
                  </a:solidFill>
                </a:endParaRPr>
              </a:p>
            </p:txBody>
          </p:sp>
          <p:sp>
            <p:nvSpPr>
              <p:cNvPr id="76" name="Forma libre 95"/>
              <p:cNvSpPr>
                <a:spLocks noChangeAspect="1"/>
              </p:cNvSpPr>
              <p:nvPr/>
            </p:nvSpPr>
            <p:spPr bwMode="auto">
              <a:xfrm>
                <a:off x="237710" y="8388964"/>
                <a:ext cx="851033" cy="1750558"/>
              </a:xfrm>
              <a:custGeom>
                <a:avLst/>
                <a:gdLst>
                  <a:gd name="connsiteX0" fmla="*/ 599593 w 1174099"/>
                  <a:gd name="connsiteY0" fmla="*/ 0 h 2415098"/>
                  <a:gd name="connsiteX1" fmla="*/ 1019769 w 1174099"/>
                  <a:gd name="connsiteY1" fmla="*/ 243133 h 2415098"/>
                  <a:gd name="connsiteX2" fmla="*/ 1028077 w 1174099"/>
                  <a:gd name="connsiteY2" fmla="*/ 266496 h 2415098"/>
                  <a:gd name="connsiteX3" fmla="*/ 1048623 w 1174099"/>
                  <a:gd name="connsiteY3" fmla="*/ 293205 h 2415098"/>
                  <a:gd name="connsiteX4" fmla="*/ 1068789 w 1174099"/>
                  <a:gd name="connsiteY4" fmla="*/ 338018 h 2415098"/>
                  <a:gd name="connsiteX5" fmla="*/ 1091195 w 1174099"/>
                  <a:gd name="connsiteY5" fmla="*/ 385072 h 2415098"/>
                  <a:gd name="connsiteX6" fmla="*/ 1118083 w 1174099"/>
                  <a:gd name="connsiteY6" fmla="*/ 445569 h 2415098"/>
                  <a:gd name="connsiteX7" fmla="*/ 1133768 w 1174099"/>
                  <a:gd name="connsiteY7" fmla="*/ 515029 h 2415098"/>
                  <a:gd name="connsiteX8" fmla="*/ 1156174 w 1174099"/>
                  <a:gd name="connsiteY8" fmla="*/ 597933 h 2415098"/>
                  <a:gd name="connsiteX9" fmla="*/ 1169618 w 1174099"/>
                  <a:gd name="connsiteY9" fmla="*/ 689800 h 2415098"/>
                  <a:gd name="connsiteX10" fmla="*/ 1174099 w 1174099"/>
                  <a:gd name="connsiteY10" fmla="*/ 790629 h 2415098"/>
                  <a:gd name="connsiteX11" fmla="*/ 1174099 w 1174099"/>
                  <a:gd name="connsiteY11" fmla="*/ 898180 h 2415098"/>
                  <a:gd name="connsiteX12" fmla="*/ 1165137 w 1174099"/>
                  <a:gd name="connsiteY12" fmla="*/ 1019175 h 2415098"/>
                  <a:gd name="connsiteX13" fmla="*/ 1142730 w 1174099"/>
                  <a:gd name="connsiteY13" fmla="*/ 1151373 h 2415098"/>
                  <a:gd name="connsiteX14" fmla="*/ 1109120 w 1174099"/>
                  <a:gd name="connsiteY14" fmla="*/ 1294775 h 2415098"/>
                  <a:gd name="connsiteX15" fmla="*/ 1064307 w 1174099"/>
                  <a:gd name="connsiteY15" fmla="*/ 1444898 h 2415098"/>
                  <a:gd name="connsiteX16" fmla="*/ 1003810 w 1174099"/>
                  <a:gd name="connsiteY16" fmla="*/ 1610706 h 2415098"/>
                  <a:gd name="connsiteX17" fmla="*/ 925387 w 1174099"/>
                  <a:gd name="connsiteY17" fmla="*/ 1785476 h 2415098"/>
                  <a:gd name="connsiteX18" fmla="*/ 831280 w 1174099"/>
                  <a:gd name="connsiteY18" fmla="*/ 1971450 h 2415098"/>
                  <a:gd name="connsiteX19" fmla="*/ 717007 w 1174099"/>
                  <a:gd name="connsiteY19" fmla="*/ 2166386 h 2415098"/>
                  <a:gd name="connsiteX20" fmla="*/ 582568 w 1174099"/>
                  <a:gd name="connsiteY20" fmla="*/ 2377007 h 2415098"/>
                  <a:gd name="connsiteX21" fmla="*/ 582568 w 1174099"/>
                  <a:gd name="connsiteY21" fmla="*/ 2381488 h 2415098"/>
                  <a:gd name="connsiteX22" fmla="*/ 578087 w 1174099"/>
                  <a:gd name="connsiteY22" fmla="*/ 2377007 h 2415098"/>
                  <a:gd name="connsiteX23" fmla="*/ 578087 w 1174099"/>
                  <a:gd name="connsiteY23" fmla="*/ 2381488 h 2415098"/>
                  <a:gd name="connsiteX24" fmla="*/ 578087 w 1174099"/>
                  <a:gd name="connsiteY24" fmla="*/ 2415098 h 2415098"/>
                  <a:gd name="connsiteX25" fmla="*/ 443648 w 1174099"/>
                  <a:gd name="connsiteY25" fmla="*/ 2211199 h 2415098"/>
                  <a:gd name="connsiteX26" fmla="*/ 329375 w 1174099"/>
                  <a:gd name="connsiteY26" fmla="*/ 2011781 h 2415098"/>
                  <a:gd name="connsiteX27" fmla="*/ 235268 w 1174099"/>
                  <a:gd name="connsiteY27" fmla="*/ 1823567 h 2415098"/>
                  <a:gd name="connsiteX28" fmla="*/ 156845 w 1174099"/>
                  <a:gd name="connsiteY28" fmla="*/ 1646556 h 2415098"/>
                  <a:gd name="connsiteX29" fmla="*/ 100829 w 1174099"/>
                  <a:gd name="connsiteY29" fmla="*/ 1480748 h 2415098"/>
                  <a:gd name="connsiteX30" fmla="*/ 56016 w 1174099"/>
                  <a:gd name="connsiteY30" fmla="*/ 1328384 h 2415098"/>
                  <a:gd name="connsiteX31" fmla="*/ 26888 w 1174099"/>
                  <a:gd name="connsiteY31" fmla="*/ 1180502 h 2415098"/>
                  <a:gd name="connsiteX32" fmla="*/ 4481 w 1174099"/>
                  <a:gd name="connsiteY32" fmla="*/ 1046063 h 2415098"/>
                  <a:gd name="connsiteX33" fmla="*/ 0 w 1174099"/>
                  <a:gd name="connsiteY33" fmla="*/ 925068 h 2415098"/>
                  <a:gd name="connsiteX34" fmla="*/ 0 w 1174099"/>
                  <a:gd name="connsiteY34" fmla="*/ 810795 h 2415098"/>
                  <a:gd name="connsiteX35" fmla="*/ 8963 w 1174099"/>
                  <a:gd name="connsiteY35" fmla="*/ 707725 h 2415098"/>
                  <a:gd name="connsiteX36" fmla="*/ 26888 w 1174099"/>
                  <a:gd name="connsiteY36" fmla="*/ 615859 h 2415098"/>
                  <a:gd name="connsiteX37" fmla="*/ 42572 w 1174099"/>
                  <a:gd name="connsiteY37" fmla="*/ 528473 h 2415098"/>
                  <a:gd name="connsiteX38" fmla="*/ 69460 w 1174099"/>
                  <a:gd name="connsiteY38" fmla="*/ 459013 h 2415098"/>
                  <a:gd name="connsiteX39" fmla="*/ 96348 w 1174099"/>
                  <a:gd name="connsiteY39" fmla="*/ 394034 h 2415098"/>
                  <a:gd name="connsiteX40" fmla="*/ 116514 w 1174099"/>
                  <a:gd name="connsiteY40" fmla="*/ 342500 h 2415098"/>
                  <a:gd name="connsiteX41" fmla="*/ 143401 w 1174099"/>
                  <a:gd name="connsiteY41" fmla="*/ 297687 h 2415098"/>
                  <a:gd name="connsiteX42" fmla="*/ 165808 w 1174099"/>
                  <a:gd name="connsiteY42" fmla="*/ 264077 h 2415098"/>
                  <a:gd name="connsiteX43" fmla="*/ 178331 w 1174099"/>
                  <a:gd name="connsiteY43" fmla="*/ 246188 h 2415098"/>
                  <a:gd name="connsiteX44" fmla="*/ 179417 w 1174099"/>
                  <a:gd name="connsiteY44" fmla="*/ 243133 h 2415098"/>
                  <a:gd name="connsiteX45" fmla="*/ 599593 w 1174099"/>
                  <a:gd name="connsiteY45" fmla="*/ 0 h 2415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174099" h="2415098">
                    <a:moveTo>
                      <a:pt x="599593" y="0"/>
                    </a:moveTo>
                    <a:cubicBezTo>
                      <a:pt x="788479" y="0"/>
                      <a:pt x="950543" y="100254"/>
                      <a:pt x="1019769" y="243133"/>
                    </a:cubicBezTo>
                    <a:lnTo>
                      <a:pt x="1028077" y="266496"/>
                    </a:lnTo>
                    <a:lnTo>
                      <a:pt x="1048623" y="293205"/>
                    </a:lnTo>
                    <a:lnTo>
                      <a:pt x="1068789" y="338018"/>
                    </a:lnTo>
                    <a:lnTo>
                      <a:pt x="1091195" y="385072"/>
                    </a:lnTo>
                    <a:lnTo>
                      <a:pt x="1118083" y="445569"/>
                    </a:lnTo>
                    <a:lnTo>
                      <a:pt x="1133768" y="515029"/>
                    </a:lnTo>
                    <a:lnTo>
                      <a:pt x="1156174" y="597933"/>
                    </a:lnTo>
                    <a:lnTo>
                      <a:pt x="1169618" y="689800"/>
                    </a:lnTo>
                    <a:lnTo>
                      <a:pt x="1174099" y="790629"/>
                    </a:lnTo>
                    <a:lnTo>
                      <a:pt x="1174099" y="898180"/>
                    </a:lnTo>
                    <a:lnTo>
                      <a:pt x="1165137" y="1019175"/>
                    </a:lnTo>
                    <a:lnTo>
                      <a:pt x="1142730" y="1151373"/>
                    </a:lnTo>
                    <a:lnTo>
                      <a:pt x="1109120" y="1294775"/>
                    </a:lnTo>
                    <a:lnTo>
                      <a:pt x="1064307" y="1444898"/>
                    </a:lnTo>
                    <a:lnTo>
                      <a:pt x="1003810" y="1610706"/>
                    </a:lnTo>
                    <a:lnTo>
                      <a:pt x="925387" y="1785476"/>
                    </a:lnTo>
                    <a:lnTo>
                      <a:pt x="831280" y="1971450"/>
                    </a:lnTo>
                    <a:lnTo>
                      <a:pt x="717007" y="2166386"/>
                    </a:lnTo>
                    <a:lnTo>
                      <a:pt x="582568" y="2377007"/>
                    </a:lnTo>
                    <a:lnTo>
                      <a:pt x="582568" y="2381488"/>
                    </a:lnTo>
                    <a:lnTo>
                      <a:pt x="578087" y="2377007"/>
                    </a:lnTo>
                    <a:lnTo>
                      <a:pt x="578087" y="2381488"/>
                    </a:lnTo>
                    <a:lnTo>
                      <a:pt x="578087" y="2415098"/>
                    </a:lnTo>
                    <a:lnTo>
                      <a:pt x="443648" y="2211199"/>
                    </a:lnTo>
                    <a:lnTo>
                      <a:pt x="329375" y="2011781"/>
                    </a:lnTo>
                    <a:lnTo>
                      <a:pt x="235268" y="1823567"/>
                    </a:lnTo>
                    <a:lnTo>
                      <a:pt x="156845" y="1646556"/>
                    </a:lnTo>
                    <a:lnTo>
                      <a:pt x="100829" y="1480748"/>
                    </a:lnTo>
                    <a:lnTo>
                      <a:pt x="56016" y="1328384"/>
                    </a:lnTo>
                    <a:lnTo>
                      <a:pt x="26888" y="1180502"/>
                    </a:lnTo>
                    <a:lnTo>
                      <a:pt x="4481" y="1046063"/>
                    </a:lnTo>
                    <a:lnTo>
                      <a:pt x="0" y="925068"/>
                    </a:lnTo>
                    <a:lnTo>
                      <a:pt x="0" y="810795"/>
                    </a:lnTo>
                    <a:lnTo>
                      <a:pt x="8963" y="707725"/>
                    </a:lnTo>
                    <a:lnTo>
                      <a:pt x="26888" y="615859"/>
                    </a:lnTo>
                    <a:lnTo>
                      <a:pt x="42572" y="528473"/>
                    </a:lnTo>
                    <a:lnTo>
                      <a:pt x="69460" y="459013"/>
                    </a:lnTo>
                    <a:lnTo>
                      <a:pt x="96348" y="394034"/>
                    </a:lnTo>
                    <a:lnTo>
                      <a:pt x="116514" y="342500"/>
                    </a:lnTo>
                    <a:lnTo>
                      <a:pt x="143401" y="297687"/>
                    </a:lnTo>
                    <a:lnTo>
                      <a:pt x="165808" y="264077"/>
                    </a:lnTo>
                    <a:lnTo>
                      <a:pt x="178331" y="246188"/>
                    </a:lnTo>
                    <a:lnTo>
                      <a:pt x="179417" y="243133"/>
                    </a:lnTo>
                    <a:cubicBezTo>
                      <a:pt x="248643" y="100254"/>
                      <a:pt x="410707" y="0"/>
                      <a:pt x="599593" y="0"/>
                    </a:cubicBezTo>
                    <a:close/>
                  </a:path>
                </a:pathLst>
              </a:custGeom>
              <a:solidFill>
                <a:srgbClr val="FDDA52"/>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s-ES">
                  <a:solidFill>
                    <a:srgbClr val="000000"/>
                  </a:solidFill>
                </a:endParaRPr>
              </a:p>
            </p:txBody>
          </p:sp>
          <p:sp>
            <p:nvSpPr>
              <p:cNvPr id="77" name="Forma libre 96"/>
              <p:cNvSpPr>
                <a:spLocks noChangeAspect="1"/>
              </p:cNvSpPr>
              <p:nvPr/>
            </p:nvSpPr>
            <p:spPr bwMode="auto">
              <a:xfrm>
                <a:off x="384693" y="8388964"/>
                <a:ext cx="557066" cy="1145874"/>
              </a:xfrm>
              <a:custGeom>
                <a:avLst/>
                <a:gdLst>
                  <a:gd name="connsiteX0" fmla="*/ 599593 w 1174099"/>
                  <a:gd name="connsiteY0" fmla="*/ 0 h 2415098"/>
                  <a:gd name="connsiteX1" fmla="*/ 1019769 w 1174099"/>
                  <a:gd name="connsiteY1" fmla="*/ 243133 h 2415098"/>
                  <a:gd name="connsiteX2" fmla="*/ 1028077 w 1174099"/>
                  <a:gd name="connsiteY2" fmla="*/ 266496 h 2415098"/>
                  <a:gd name="connsiteX3" fmla="*/ 1048623 w 1174099"/>
                  <a:gd name="connsiteY3" fmla="*/ 293205 h 2415098"/>
                  <a:gd name="connsiteX4" fmla="*/ 1068789 w 1174099"/>
                  <a:gd name="connsiteY4" fmla="*/ 338018 h 2415098"/>
                  <a:gd name="connsiteX5" fmla="*/ 1091195 w 1174099"/>
                  <a:gd name="connsiteY5" fmla="*/ 385072 h 2415098"/>
                  <a:gd name="connsiteX6" fmla="*/ 1118083 w 1174099"/>
                  <a:gd name="connsiteY6" fmla="*/ 445569 h 2415098"/>
                  <a:gd name="connsiteX7" fmla="*/ 1133768 w 1174099"/>
                  <a:gd name="connsiteY7" fmla="*/ 515029 h 2415098"/>
                  <a:gd name="connsiteX8" fmla="*/ 1156174 w 1174099"/>
                  <a:gd name="connsiteY8" fmla="*/ 597933 h 2415098"/>
                  <a:gd name="connsiteX9" fmla="*/ 1169618 w 1174099"/>
                  <a:gd name="connsiteY9" fmla="*/ 689800 h 2415098"/>
                  <a:gd name="connsiteX10" fmla="*/ 1174099 w 1174099"/>
                  <a:gd name="connsiteY10" fmla="*/ 790629 h 2415098"/>
                  <a:gd name="connsiteX11" fmla="*/ 1174099 w 1174099"/>
                  <a:gd name="connsiteY11" fmla="*/ 898180 h 2415098"/>
                  <a:gd name="connsiteX12" fmla="*/ 1165137 w 1174099"/>
                  <a:gd name="connsiteY12" fmla="*/ 1019175 h 2415098"/>
                  <a:gd name="connsiteX13" fmla="*/ 1142730 w 1174099"/>
                  <a:gd name="connsiteY13" fmla="*/ 1151373 h 2415098"/>
                  <a:gd name="connsiteX14" fmla="*/ 1109120 w 1174099"/>
                  <a:gd name="connsiteY14" fmla="*/ 1294775 h 2415098"/>
                  <a:gd name="connsiteX15" fmla="*/ 1064307 w 1174099"/>
                  <a:gd name="connsiteY15" fmla="*/ 1444898 h 2415098"/>
                  <a:gd name="connsiteX16" fmla="*/ 1003810 w 1174099"/>
                  <a:gd name="connsiteY16" fmla="*/ 1610706 h 2415098"/>
                  <a:gd name="connsiteX17" fmla="*/ 925387 w 1174099"/>
                  <a:gd name="connsiteY17" fmla="*/ 1785476 h 2415098"/>
                  <a:gd name="connsiteX18" fmla="*/ 831280 w 1174099"/>
                  <a:gd name="connsiteY18" fmla="*/ 1971450 h 2415098"/>
                  <a:gd name="connsiteX19" fmla="*/ 717007 w 1174099"/>
                  <a:gd name="connsiteY19" fmla="*/ 2166386 h 2415098"/>
                  <a:gd name="connsiteX20" fmla="*/ 582568 w 1174099"/>
                  <a:gd name="connsiteY20" fmla="*/ 2377007 h 2415098"/>
                  <a:gd name="connsiteX21" fmla="*/ 582568 w 1174099"/>
                  <a:gd name="connsiteY21" fmla="*/ 2381488 h 2415098"/>
                  <a:gd name="connsiteX22" fmla="*/ 578087 w 1174099"/>
                  <a:gd name="connsiteY22" fmla="*/ 2377007 h 2415098"/>
                  <a:gd name="connsiteX23" fmla="*/ 578087 w 1174099"/>
                  <a:gd name="connsiteY23" fmla="*/ 2381488 h 2415098"/>
                  <a:gd name="connsiteX24" fmla="*/ 578087 w 1174099"/>
                  <a:gd name="connsiteY24" fmla="*/ 2415098 h 2415098"/>
                  <a:gd name="connsiteX25" fmla="*/ 443648 w 1174099"/>
                  <a:gd name="connsiteY25" fmla="*/ 2211199 h 2415098"/>
                  <a:gd name="connsiteX26" fmla="*/ 329375 w 1174099"/>
                  <a:gd name="connsiteY26" fmla="*/ 2011781 h 2415098"/>
                  <a:gd name="connsiteX27" fmla="*/ 235268 w 1174099"/>
                  <a:gd name="connsiteY27" fmla="*/ 1823567 h 2415098"/>
                  <a:gd name="connsiteX28" fmla="*/ 156845 w 1174099"/>
                  <a:gd name="connsiteY28" fmla="*/ 1646556 h 2415098"/>
                  <a:gd name="connsiteX29" fmla="*/ 100829 w 1174099"/>
                  <a:gd name="connsiteY29" fmla="*/ 1480748 h 2415098"/>
                  <a:gd name="connsiteX30" fmla="*/ 56016 w 1174099"/>
                  <a:gd name="connsiteY30" fmla="*/ 1328384 h 2415098"/>
                  <a:gd name="connsiteX31" fmla="*/ 26888 w 1174099"/>
                  <a:gd name="connsiteY31" fmla="*/ 1180502 h 2415098"/>
                  <a:gd name="connsiteX32" fmla="*/ 4481 w 1174099"/>
                  <a:gd name="connsiteY32" fmla="*/ 1046063 h 2415098"/>
                  <a:gd name="connsiteX33" fmla="*/ 0 w 1174099"/>
                  <a:gd name="connsiteY33" fmla="*/ 925068 h 2415098"/>
                  <a:gd name="connsiteX34" fmla="*/ 0 w 1174099"/>
                  <a:gd name="connsiteY34" fmla="*/ 810795 h 2415098"/>
                  <a:gd name="connsiteX35" fmla="*/ 8963 w 1174099"/>
                  <a:gd name="connsiteY35" fmla="*/ 707725 h 2415098"/>
                  <a:gd name="connsiteX36" fmla="*/ 26888 w 1174099"/>
                  <a:gd name="connsiteY36" fmla="*/ 615859 h 2415098"/>
                  <a:gd name="connsiteX37" fmla="*/ 42572 w 1174099"/>
                  <a:gd name="connsiteY37" fmla="*/ 528473 h 2415098"/>
                  <a:gd name="connsiteX38" fmla="*/ 69460 w 1174099"/>
                  <a:gd name="connsiteY38" fmla="*/ 459013 h 2415098"/>
                  <a:gd name="connsiteX39" fmla="*/ 96348 w 1174099"/>
                  <a:gd name="connsiteY39" fmla="*/ 394034 h 2415098"/>
                  <a:gd name="connsiteX40" fmla="*/ 116514 w 1174099"/>
                  <a:gd name="connsiteY40" fmla="*/ 342500 h 2415098"/>
                  <a:gd name="connsiteX41" fmla="*/ 143401 w 1174099"/>
                  <a:gd name="connsiteY41" fmla="*/ 297687 h 2415098"/>
                  <a:gd name="connsiteX42" fmla="*/ 165808 w 1174099"/>
                  <a:gd name="connsiteY42" fmla="*/ 264077 h 2415098"/>
                  <a:gd name="connsiteX43" fmla="*/ 178331 w 1174099"/>
                  <a:gd name="connsiteY43" fmla="*/ 246188 h 2415098"/>
                  <a:gd name="connsiteX44" fmla="*/ 179417 w 1174099"/>
                  <a:gd name="connsiteY44" fmla="*/ 243133 h 2415098"/>
                  <a:gd name="connsiteX45" fmla="*/ 599593 w 1174099"/>
                  <a:gd name="connsiteY45" fmla="*/ 0 h 2415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174099" h="2415098">
                    <a:moveTo>
                      <a:pt x="599593" y="0"/>
                    </a:moveTo>
                    <a:cubicBezTo>
                      <a:pt x="788479" y="0"/>
                      <a:pt x="950543" y="100254"/>
                      <a:pt x="1019769" y="243133"/>
                    </a:cubicBezTo>
                    <a:lnTo>
                      <a:pt x="1028077" y="266496"/>
                    </a:lnTo>
                    <a:lnTo>
                      <a:pt x="1048623" y="293205"/>
                    </a:lnTo>
                    <a:lnTo>
                      <a:pt x="1068789" y="338018"/>
                    </a:lnTo>
                    <a:lnTo>
                      <a:pt x="1091195" y="385072"/>
                    </a:lnTo>
                    <a:lnTo>
                      <a:pt x="1118083" y="445569"/>
                    </a:lnTo>
                    <a:lnTo>
                      <a:pt x="1133768" y="515029"/>
                    </a:lnTo>
                    <a:lnTo>
                      <a:pt x="1156174" y="597933"/>
                    </a:lnTo>
                    <a:lnTo>
                      <a:pt x="1169618" y="689800"/>
                    </a:lnTo>
                    <a:lnTo>
                      <a:pt x="1174099" y="790629"/>
                    </a:lnTo>
                    <a:lnTo>
                      <a:pt x="1174099" y="898180"/>
                    </a:lnTo>
                    <a:lnTo>
                      <a:pt x="1165137" y="1019175"/>
                    </a:lnTo>
                    <a:lnTo>
                      <a:pt x="1142730" y="1151373"/>
                    </a:lnTo>
                    <a:lnTo>
                      <a:pt x="1109120" y="1294775"/>
                    </a:lnTo>
                    <a:lnTo>
                      <a:pt x="1064307" y="1444898"/>
                    </a:lnTo>
                    <a:lnTo>
                      <a:pt x="1003810" y="1610706"/>
                    </a:lnTo>
                    <a:lnTo>
                      <a:pt x="925387" y="1785476"/>
                    </a:lnTo>
                    <a:lnTo>
                      <a:pt x="831280" y="1971450"/>
                    </a:lnTo>
                    <a:lnTo>
                      <a:pt x="717007" y="2166386"/>
                    </a:lnTo>
                    <a:lnTo>
                      <a:pt x="582568" y="2377007"/>
                    </a:lnTo>
                    <a:lnTo>
                      <a:pt x="582568" y="2381488"/>
                    </a:lnTo>
                    <a:lnTo>
                      <a:pt x="578087" y="2377007"/>
                    </a:lnTo>
                    <a:lnTo>
                      <a:pt x="578087" y="2381488"/>
                    </a:lnTo>
                    <a:lnTo>
                      <a:pt x="578087" y="2415098"/>
                    </a:lnTo>
                    <a:lnTo>
                      <a:pt x="443648" y="2211199"/>
                    </a:lnTo>
                    <a:lnTo>
                      <a:pt x="329375" y="2011781"/>
                    </a:lnTo>
                    <a:lnTo>
                      <a:pt x="235268" y="1823567"/>
                    </a:lnTo>
                    <a:lnTo>
                      <a:pt x="156845" y="1646556"/>
                    </a:lnTo>
                    <a:lnTo>
                      <a:pt x="100829" y="1480748"/>
                    </a:lnTo>
                    <a:lnTo>
                      <a:pt x="56016" y="1328384"/>
                    </a:lnTo>
                    <a:lnTo>
                      <a:pt x="26888" y="1180502"/>
                    </a:lnTo>
                    <a:lnTo>
                      <a:pt x="4481" y="1046063"/>
                    </a:lnTo>
                    <a:lnTo>
                      <a:pt x="0" y="925068"/>
                    </a:lnTo>
                    <a:lnTo>
                      <a:pt x="0" y="810795"/>
                    </a:lnTo>
                    <a:lnTo>
                      <a:pt x="8963" y="707725"/>
                    </a:lnTo>
                    <a:lnTo>
                      <a:pt x="26888" y="615859"/>
                    </a:lnTo>
                    <a:lnTo>
                      <a:pt x="42572" y="528473"/>
                    </a:lnTo>
                    <a:lnTo>
                      <a:pt x="69460" y="459013"/>
                    </a:lnTo>
                    <a:lnTo>
                      <a:pt x="96348" y="394034"/>
                    </a:lnTo>
                    <a:lnTo>
                      <a:pt x="116514" y="342500"/>
                    </a:lnTo>
                    <a:lnTo>
                      <a:pt x="143401" y="297687"/>
                    </a:lnTo>
                    <a:lnTo>
                      <a:pt x="165808" y="264077"/>
                    </a:lnTo>
                    <a:lnTo>
                      <a:pt x="178331" y="246188"/>
                    </a:lnTo>
                    <a:lnTo>
                      <a:pt x="179417" y="243133"/>
                    </a:lnTo>
                    <a:cubicBezTo>
                      <a:pt x="248643" y="100254"/>
                      <a:pt x="410707" y="0"/>
                      <a:pt x="599593" y="0"/>
                    </a:cubicBezTo>
                    <a:close/>
                  </a:path>
                </a:pathLst>
              </a:custGeom>
              <a:solidFill>
                <a:srgbClr val="FFFEFE"/>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s-ES">
                  <a:solidFill>
                    <a:srgbClr val="000000"/>
                  </a:solidFill>
                </a:endParaRPr>
              </a:p>
            </p:txBody>
          </p:sp>
        </p:grpSp>
        <p:sp>
          <p:nvSpPr>
            <p:cNvPr id="74" name="Forma libre 106"/>
            <p:cNvSpPr>
              <a:spLocks noChangeAspect="1"/>
            </p:cNvSpPr>
            <p:nvPr/>
          </p:nvSpPr>
          <p:spPr bwMode="auto">
            <a:xfrm>
              <a:off x="2594286" y="8063987"/>
              <a:ext cx="558093" cy="2415098"/>
            </a:xfrm>
            <a:custGeom>
              <a:avLst/>
              <a:gdLst>
                <a:gd name="connsiteX0" fmla="*/ 33926 w 558093"/>
                <a:gd name="connsiteY0" fmla="*/ 0 h 2415098"/>
                <a:gd name="connsiteX1" fmla="*/ 417286 w 558093"/>
                <a:gd name="connsiteY1" fmla="*/ 243133 h 2415098"/>
                <a:gd name="connsiteX2" fmla="*/ 424866 w 558093"/>
                <a:gd name="connsiteY2" fmla="*/ 266496 h 2415098"/>
                <a:gd name="connsiteX3" fmla="*/ 443611 w 558093"/>
                <a:gd name="connsiteY3" fmla="*/ 293205 h 2415098"/>
                <a:gd name="connsiteX4" fmla="*/ 462010 w 558093"/>
                <a:gd name="connsiteY4" fmla="*/ 338018 h 2415098"/>
                <a:gd name="connsiteX5" fmla="*/ 482453 w 558093"/>
                <a:gd name="connsiteY5" fmla="*/ 385072 h 2415098"/>
                <a:gd name="connsiteX6" fmla="*/ 506985 w 558093"/>
                <a:gd name="connsiteY6" fmla="*/ 445569 h 2415098"/>
                <a:gd name="connsiteX7" fmla="*/ 521296 w 558093"/>
                <a:gd name="connsiteY7" fmla="*/ 515029 h 2415098"/>
                <a:gd name="connsiteX8" fmla="*/ 541739 w 558093"/>
                <a:gd name="connsiteY8" fmla="*/ 597933 h 2415098"/>
                <a:gd name="connsiteX9" fmla="*/ 554005 w 558093"/>
                <a:gd name="connsiteY9" fmla="*/ 689800 h 2415098"/>
                <a:gd name="connsiteX10" fmla="*/ 558093 w 558093"/>
                <a:gd name="connsiteY10" fmla="*/ 790629 h 2415098"/>
                <a:gd name="connsiteX11" fmla="*/ 558093 w 558093"/>
                <a:gd name="connsiteY11" fmla="*/ 898180 h 2415098"/>
                <a:gd name="connsiteX12" fmla="*/ 549916 w 558093"/>
                <a:gd name="connsiteY12" fmla="*/ 1019175 h 2415098"/>
                <a:gd name="connsiteX13" fmla="*/ 529473 w 558093"/>
                <a:gd name="connsiteY13" fmla="*/ 1151373 h 2415098"/>
                <a:gd name="connsiteX14" fmla="*/ 498808 w 558093"/>
                <a:gd name="connsiteY14" fmla="*/ 1294775 h 2415098"/>
                <a:gd name="connsiteX15" fmla="*/ 457921 w 558093"/>
                <a:gd name="connsiteY15" fmla="*/ 1444898 h 2415098"/>
                <a:gd name="connsiteX16" fmla="*/ 402725 w 558093"/>
                <a:gd name="connsiteY16" fmla="*/ 1610706 h 2415098"/>
                <a:gd name="connsiteX17" fmla="*/ 331174 w 558093"/>
                <a:gd name="connsiteY17" fmla="*/ 1785476 h 2415098"/>
                <a:gd name="connsiteX18" fmla="*/ 245312 w 558093"/>
                <a:gd name="connsiteY18" fmla="*/ 1971450 h 2415098"/>
                <a:gd name="connsiteX19" fmla="*/ 141052 w 558093"/>
                <a:gd name="connsiteY19" fmla="*/ 2166386 h 2415098"/>
                <a:gd name="connsiteX20" fmla="*/ 18393 w 558093"/>
                <a:gd name="connsiteY20" fmla="*/ 2377007 h 2415098"/>
                <a:gd name="connsiteX21" fmla="*/ 18393 w 558093"/>
                <a:gd name="connsiteY21" fmla="*/ 2381488 h 2415098"/>
                <a:gd name="connsiteX22" fmla="*/ 14304 w 558093"/>
                <a:gd name="connsiteY22" fmla="*/ 2377007 h 2415098"/>
                <a:gd name="connsiteX23" fmla="*/ 14304 w 558093"/>
                <a:gd name="connsiteY23" fmla="*/ 2381488 h 2415098"/>
                <a:gd name="connsiteX24" fmla="*/ 14304 w 558093"/>
                <a:gd name="connsiteY24" fmla="*/ 2415098 h 2415098"/>
                <a:gd name="connsiteX25" fmla="*/ 0 w 558093"/>
                <a:gd name="connsiteY25" fmla="*/ 2391320 h 2415098"/>
                <a:gd name="connsiteX26" fmla="*/ 0 w 558093"/>
                <a:gd name="connsiteY26" fmla="*/ 4908 h 2415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8093" h="2415098">
                  <a:moveTo>
                    <a:pt x="33926" y="0"/>
                  </a:moveTo>
                  <a:cubicBezTo>
                    <a:pt x="206262" y="0"/>
                    <a:pt x="354125" y="100254"/>
                    <a:pt x="417286" y="243133"/>
                  </a:cubicBezTo>
                  <a:lnTo>
                    <a:pt x="424866" y="266496"/>
                  </a:lnTo>
                  <a:lnTo>
                    <a:pt x="443611" y="293205"/>
                  </a:lnTo>
                  <a:lnTo>
                    <a:pt x="462010" y="338018"/>
                  </a:lnTo>
                  <a:lnTo>
                    <a:pt x="482453" y="385072"/>
                  </a:lnTo>
                  <a:lnTo>
                    <a:pt x="506985" y="445569"/>
                  </a:lnTo>
                  <a:lnTo>
                    <a:pt x="521296" y="515029"/>
                  </a:lnTo>
                  <a:lnTo>
                    <a:pt x="541739" y="597933"/>
                  </a:lnTo>
                  <a:lnTo>
                    <a:pt x="554005" y="689800"/>
                  </a:lnTo>
                  <a:lnTo>
                    <a:pt x="558093" y="790629"/>
                  </a:lnTo>
                  <a:lnTo>
                    <a:pt x="558093" y="898180"/>
                  </a:lnTo>
                  <a:lnTo>
                    <a:pt x="549916" y="1019175"/>
                  </a:lnTo>
                  <a:lnTo>
                    <a:pt x="529473" y="1151373"/>
                  </a:lnTo>
                  <a:lnTo>
                    <a:pt x="498808" y="1294775"/>
                  </a:lnTo>
                  <a:lnTo>
                    <a:pt x="457921" y="1444898"/>
                  </a:lnTo>
                  <a:lnTo>
                    <a:pt x="402725" y="1610706"/>
                  </a:lnTo>
                  <a:lnTo>
                    <a:pt x="331174" y="1785476"/>
                  </a:lnTo>
                  <a:lnTo>
                    <a:pt x="245312" y="1971450"/>
                  </a:lnTo>
                  <a:lnTo>
                    <a:pt x="141052" y="2166386"/>
                  </a:lnTo>
                  <a:lnTo>
                    <a:pt x="18393" y="2377007"/>
                  </a:lnTo>
                  <a:lnTo>
                    <a:pt x="18393" y="2381488"/>
                  </a:lnTo>
                  <a:lnTo>
                    <a:pt x="14304" y="2377007"/>
                  </a:lnTo>
                  <a:lnTo>
                    <a:pt x="14304" y="2381488"/>
                  </a:lnTo>
                  <a:lnTo>
                    <a:pt x="14304" y="2415098"/>
                  </a:lnTo>
                  <a:lnTo>
                    <a:pt x="0" y="2391320"/>
                  </a:lnTo>
                  <a:lnTo>
                    <a:pt x="0" y="4908"/>
                  </a:lnTo>
                  <a:close/>
                </a:path>
              </a:pathLst>
            </a:custGeom>
            <a:solidFill>
              <a:schemeClr val="tx1">
                <a:alpha val="10000"/>
              </a:schemeClr>
            </a:solidFill>
            <a:ln>
              <a:no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s-ES">
                <a:solidFill>
                  <a:srgbClr val="000000"/>
                </a:solidFill>
              </a:endParaRPr>
            </a:p>
          </p:txBody>
        </p:sp>
      </p:grpSp>
      <p:grpSp>
        <p:nvGrpSpPr>
          <p:cNvPr id="78" name="Grupo 134"/>
          <p:cNvGrpSpPr>
            <a:grpSpLocks noChangeAspect="1"/>
          </p:cNvGrpSpPr>
          <p:nvPr/>
        </p:nvGrpSpPr>
        <p:grpSpPr>
          <a:xfrm>
            <a:off x="21703165" y="19080224"/>
            <a:ext cx="511539" cy="1153276"/>
            <a:chOff x="2081156" y="8063987"/>
            <a:chExt cx="1071223" cy="2415098"/>
          </a:xfrm>
        </p:grpSpPr>
        <p:grpSp>
          <p:nvGrpSpPr>
            <p:cNvPr id="79" name="Grupo 144"/>
            <p:cNvGrpSpPr/>
            <p:nvPr/>
          </p:nvGrpSpPr>
          <p:grpSpPr>
            <a:xfrm>
              <a:off x="2081156" y="8063987"/>
              <a:ext cx="1071223" cy="2415098"/>
              <a:chOff x="76177" y="8388964"/>
              <a:chExt cx="1174099" cy="2415098"/>
            </a:xfrm>
          </p:grpSpPr>
          <p:sp>
            <p:nvSpPr>
              <p:cNvPr id="81" name="Forma libre 146"/>
              <p:cNvSpPr>
                <a:spLocks noChangeAspect="1"/>
              </p:cNvSpPr>
              <p:nvPr/>
            </p:nvSpPr>
            <p:spPr bwMode="auto">
              <a:xfrm>
                <a:off x="76177" y="8388964"/>
                <a:ext cx="1174099" cy="2415098"/>
              </a:xfrm>
              <a:custGeom>
                <a:avLst/>
                <a:gdLst>
                  <a:gd name="connsiteX0" fmla="*/ 599593 w 1174099"/>
                  <a:gd name="connsiteY0" fmla="*/ 0 h 2415098"/>
                  <a:gd name="connsiteX1" fmla="*/ 1019769 w 1174099"/>
                  <a:gd name="connsiteY1" fmla="*/ 243133 h 2415098"/>
                  <a:gd name="connsiteX2" fmla="*/ 1028077 w 1174099"/>
                  <a:gd name="connsiteY2" fmla="*/ 266496 h 2415098"/>
                  <a:gd name="connsiteX3" fmla="*/ 1048623 w 1174099"/>
                  <a:gd name="connsiteY3" fmla="*/ 293205 h 2415098"/>
                  <a:gd name="connsiteX4" fmla="*/ 1068789 w 1174099"/>
                  <a:gd name="connsiteY4" fmla="*/ 338018 h 2415098"/>
                  <a:gd name="connsiteX5" fmla="*/ 1091195 w 1174099"/>
                  <a:gd name="connsiteY5" fmla="*/ 385072 h 2415098"/>
                  <a:gd name="connsiteX6" fmla="*/ 1118083 w 1174099"/>
                  <a:gd name="connsiteY6" fmla="*/ 445569 h 2415098"/>
                  <a:gd name="connsiteX7" fmla="*/ 1133768 w 1174099"/>
                  <a:gd name="connsiteY7" fmla="*/ 515029 h 2415098"/>
                  <a:gd name="connsiteX8" fmla="*/ 1156174 w 1174099"/>
                  <a:gd name="connsiteY8" fmla="*/ 597933 h 2415098"/>
                  <a:gd name="connsiteX9" fmla="*/ 1169618 w 1174099"/>
                  <a:gd name="connsiteY9" fmla="*/ 689800 h 2415098"/>
                  <a:gd name="connsiteX10" fmla="*/ 1174099 w 1174099"/>
                  <a:gd name="connsiteY10" fmla="*/ 790629 h 2415098"/>
                  <a:gd name="connsiteX11" fmla="*/ 1174099 w 1174099"/>
                  <a:gd name="connsiteY11" fmla="*/ 898180 h 2415098"/>
                  <a:gd name="connsiteX12" fmla="*/ 1165137 w 1174099"/>
                  <a:gd name="connsiteY12" fmla="*/ 1019175 h 2415098"/>
                  <a:gd name="connsiteX13" fmla="*/ 1142730 w 1174099"/>
                  <a:gd name="connsiteY13" fmla="*/ 1151373 h 2415098"/>
                  <a:gd name="connsiteX14" fmla="*/ 1109120 w 1174099"/>
                  <a:gd name="connsiteY14" fmla="*/ 1294775 h 2415098"/>
                  <a:gd name="connsiteX15" fmla="*/ 1064307 w 1174099"/>
                  <a:gd name="connsiteY15" fmla="*/ 1444898 h 2415098"/>
                  <a:gd name="connsiteX16" fmla="*/ 1003810 w 1174099"/>
                  <a:gd name="connsiteY16" fmla="*/ 1610706 h 2415098"/>
                  <a:gd name="connsiteX17" fmla="*/ 925387 w 1174099"/>
                  <a:gd name="connsiteY17" fmla="*/ 1785476 h 2415098"/>
                  <a:gd name="connsiteX18" fmla="*/ 831280 w 1174099"/>
                  <a:gd name="connsiteY18" fmla="*/ 1971450 h 2415098"/>
                  <a:gd name="connsiteX19" fmla="*/ 717007 w 1174099"/>
                  <a:gd name="connsiteY19" fmla="*/ 2166386 h 2415098"/>
                  <a:gd name="connsiteX20" fmla="*/ 582568 w 1174099"/>
                  <a:gd name="connsiteY20" fmla="*/ 2377007 h 2415098"/>
                  <a:gd name="connsiteX21" fmla="*/ 582568 w 1174099"/>
                  <a:gd name="connsiteY21" fmla="*/ 2381488 h 2415098"/>
                  <a:gd name="connsiteX22" fmla="*/ 578087 w 1174099"/>
                  <a:gd name="connsiteY22" fmla="*/ 2377007 h 2415098"/>
                  <a:gd name="connsiteX23" fmla="*/ 578087 w 1174099"/>
                  <a:gd name="connsiteY23" fmla="*/ 2381488 h 2415098"/>
                  <a:gd name="connsiteX24" fmla="*/ 578087 w 1174099"/>
                  <a:gd name="connsiteY24" fmla="*/ 2415098 h 2415098"/>
                  <a:gd name="connsiteX25" fmla="*/ 443648 w 1174099"/>
                  <a:gd name="connsiteY25" fmla="*/ 2211199 h 2415098"/>
                  <a:gd name="connsiteX26" fmla="*/ 329375 w 1174099"/>
                  <a:gd name="connsiteY26" fmla="*/ 2011781 h 2415098"/>
                  <a:gd name="connsiteX27" fmla="*/ 235268 w 1174099"/>
                  <a:gd name="connsiteY27" fmla="*/ 1823567 h 2415098"/>
                  <a:gd name="connsiteX28" fmla="*/ 156845 w 1174099"/>
                  <a:gd name="connsiteY28" fmla="*/ 1646556 h 2415098"/>
                  <a:gd name="connsiteX29" fmla="*/ 100829 w 1174099"/>
                  <a:gd name="connsiteY29" fmla="*/ 1480748 h 2415098"/>
                  <a:gd name="connsiteX30" fmla="*/ 56016 w 1174099"/>
                  <a:gd name="connsiteY30" fmla="*/ 1328384 h 2415098"/>
                  <a:gd name="connsiteX31" fmla="*/ 26888 w 1174099"/>
                  <a:gd name="connsiteY31" fmla="*/ 1180502 h 2415098"/>
                  <a:gd name="connsiteX32" fmla="*/ 4481 w 1174099"/>
                  <a:gd name="connsiteY32" fmla="*/ 1046063 h 2415098"/>
                  <a:gd name="connsiteX33" fmla="*/ 0 w 1174099"/>
                  <a:gd name="connsiteY33" fmla="*/ 925068 h 2415098"/>
                  <a:gd name="connsiteX34" fmla="*/ 0 w 1174099"/>
                  <a:gd name="connsiteY34" fmla="*/ 810795 h 2415098"/>
                  <a:gd name="connsiteX35" fmla="*/ 8963 w 1174099"/>
                  <a:gd name="connsiteY35" fmla="*/ 707725 h 2415098"/>
                  <a:gd name="connsiteX36" fmla="*/ 26888 w 1174099"/>
                  <a:gd name="connsiteY36" fmla="*/ 615859 h 2415098"/>
                  <a:gd name="connsiteX37" fmla="*/ 42572 w 1174099"/>
                  <a:gd name="connsiteY37" fmla="*/ 528473 h 2415098"/>
                  <a:gd name="connsiteX38" fmla="*/ 69460 w 1174099"/>
                  <a:gd name="connsiteY38" fmla="*/ 459013 h 2415098"/>
                  <a:gd name="connsiteX39" fmla="*/ 96348 w 1174099"/>
                  <a:gd name="connsiteY39" fmla="*/ 394034 h 2415098"/>
                  <a:gd name="connsiteX40" fmla="*/ 116514 w 1174099"/>
                  <a:gd name="connsiteY40" fmla="*/ 342500 h 2415098"/>
                  <a:gd name="connsiteX41" fmla="*/ 143401 w 1174099"/>
                  <a:gd name="connsiteY41" fmla="*/ 297687 h 2415098"/>
                  <a:gd name="connsiteX42" fmla="*/ 165808 w 1174099"/>
                  <a:gd name="connsiteY42" fmla="*/ 264077 h 2415098"/>
                  <a:gd name="connsiteX43" fmla="*/ 178331 w 1174099"/>
                  <a:gd name="connsiteY43" fmla="*/ 246188 h 2415098"/>
                  <a:gd name="connsiteX44" fmla="*/ 179417 w 1174099"/>
                  <a:gd name="connsiteY44" fmla="*/ 243133 h 2415098"/>
                  <a:gd name="connsiteX45" fmla="*/ 599593 w 1174099"/>
                  <a:gd name="connsiteY45" fmla="*/ 0 h 2415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174099" h="2415098">
                    <a:moveTo>
                      <a:pt x="599593" y="0"/>
                    </a:moveTo>
                    <a:cubicBezTo>
                      <a:pt x="788479" y="0"/>
                      <a:pt x="950543" y="100254"/>
                      <a:pt x="1019769" y="243133"/>
                    </a:cubicBezTo>
                    <a:lnTo>
                      <a:pt x="1028077" y="266496"/>
                    </a:lnTo>
                    <a:lnTo>
                      <a:pt x="1048623" y="293205"/>
                    </a:lnTo>
                    <a:lnTo>
                      <a:pt x="1068789" y="338018"/>
                    </a:lnTo>
                    <a:lnTo>
                      <a:pt x="1091195" y="385072"/>
                    </a:lnTo>
                    <a:lnTo>
                      <a:pt x="1118083" y="445569"/>
                    </a:lnTo>
                    <a:lnTo>
                      <a:pt x="1133768" y="515029"/>
                    </a:lnTo>
                    <a:lnTo>
                      <a:pt x="1156174" y="597933"/>
                    </a:lnTo>
                    <a:lnTo>
                      <a:pt x="1169618" y="689800"/>
                    </a:lnTo>
                    <a:lnTo>
                      <a:pt x="1174099" y="790629"/>
                    </a:lnTo>
                    <a:lnTo>
                      <a:pt x="1174099" y="898180"/>
                    </a:lnTo>
                    <a:lnTo>
                      <a:pt x="1165137" y="1019175"/>
                    </a:lnTo>
                    <a:lnTo>
                      <a:pt x="1142730" y="1151373"/>
                    </a:lnTo>
                    <a:lnTo>
                      <a:pt x="1109120" y="1294775"/>
                    </a:lnTo>
                    <a:lnTo>
                      <a:pt x="1064307" y="1444898"/>
                    </a:lnTo>
                    <a:lnTo>
                      <a:pt x="1003810" y="1610706"/>
                    </a:lnTo>
                    <a:lnTo>
                      <a:pt x="925387" y="1785476"/>
                    </a:lnTo>
                    <a:lnTo>
                      <a:pt x="831280" y="1971450"/>
                    </a:lnTo>
                    <a:lnTo>
                      <a:pt x="717007" y="2166386"/>
                    </a:lnTo>
                    <a:lnTo>
                      <a:pt x="582568" y="2377007"/>
                    </a:lnTo>
                    <a:lnTo>
                      <a:pt x="582568" y="2381488"/>
                    </a:lnTo>
                    <a:lnTo>
                      <a:pt x="578087" y="2377007"/>
                    </a:lnTo>
                    <a:lnTo>
                      <a:pt x="578087" y="2381488"/>
                    </a:lnTo>
                    <a:lnTo>
                      <a:pt x="578087" y="2415098"/>
                    </a:lnTo>
                    <a:lnTo>
                      <a:pt x="443648" y="2211199"/>
                    </a:lnTo>
                    <a:lnTo>
                      <a:pt x="329375" y="2011781"/>
                    </a:lnTo>
                    <a:lnTo>
                      <a:pt x="235268" y="1823567"/>
                    </a:lnTo>
                    <a:lnTo>
                      <a:pt x="156845" y="1646556"/>
                    </a:lnTo>
                    <a:lnTo>
                      <a:pt x="100829" y="1480748"/>
                    </a:lnTo>
                    <a:lnTo>
                      <a:pt x="56016" y="1328384"/>
                    </a:lnTo>
                    <a:lnTo>
                      <a:pt x="26888" y="1180502"/>
                    </a:lnTo>
                    <a:lnTo>
                      <a:pt x="4481" y="1046063"/>
                    </a:lnTo>
                    <a:lnTo>
                      <a:pt x="0" y="925068"/>
                    </a:lnTo>
                    <a:lnTo>
                      <a:pt x="0" y="810795"/>
                    </a:lnTo>
                    <a:lnTo>
                      <a:pt x="8963" y="707725"/>
                    </a:lnTo>
                    <a:lnTo>
                      <a:pt x="26888" y="615859"/>
                    </a:lnTo>
                    <a:lnTo>
                      <a:pt x="42572" y="528473"/>
                    </a:lnTo>
                    <a:lnTo>
                      <a:pt x="69460" y="459013"/>
                    </a:lnTo>
                    <a:lnTo>
                      <a:pt x="96348" y="394034"/>
                    </a:lnTo>
                    <a:lnTo>
                      <a:pt x="116514" y="342500"/>
                    </a:lnTo>
                    <a:lnTo>
                      <a:pt x="143401" y="297687"/>
                    </a:lnTo>
                    <a:lnTo>
                      <a:pt x="165808" y="264077"/>
                    </a:lnTo>
                    <a:lnTo>
                      <a:pt x="178331" y="246188"/>
                    </a:lnTo>
                    <a:lnTo>
                      <a:pt x="179417" y="243133"/>
                    </a:lnTo>
                    <a:cubicBezTo>
                      <a:pt x="248643" y="100254"/>
                      <a:pt x="410707" y="0"/>
                      <a:pt x="599593" y="0"/>
                    </a:cubicBezTo>
                    <a:close/>
                  </a:path>
                </a:pathLst>
              </a:custGeom>
              <a:solidFill>
                <a:srgbClr val="FD434E"/>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s-ES">
                  <a:solidFill>
                    <a:srgbClr val="000000"/>
                  </a:solidFill>
                </a:endParaRPr>
              </a:p>
            </p:txBody>
          </p:sp>
          <p:sp>
            <p:nvSpPr>
              <p:cNvPr id="82" name="Forma libre 147"/>
              <p:cNvSpPr>
                <a:spLocks noChangeAspect="1"/>
              </p:cNvSpPr>
              <p:nvPr/>
            </p:nvSpPr>
            <p:spPr bwMode="auto">
              <a:xfrm>
                <a:off x="237710" y="8388964"/>
                <a:ext cx="851033" cy="1750558"/>
              </a:xfrm>
              <a:custGeom>
                <a:avLst/>
                <a:gdLst>
                  <a:gd name="connsiteX0" fmla="*/ 599593 w 1174099"/>
                  <a:gd name="connsiteY0" fmla="*/ 0 h 2415098"/>
                  <a:gd name="connsiteX1" fmla="*/ 1019769 w 1174099"/>
                  <a:gd name="connsiteY1" fmla="*/ 243133 h 2415098"/>
                  <a:gd name="connsiteX2" fmla="*/ 1028077 w 1174099"/>
                  <a:gd name="connsiteY2" fmla="*/ 266496 h 2415098"/>
                  <a:gd name="connsiteX3" fmla="*/ 1048623 w 1174099"/>
                  <a:gd name="connsiteY3" fmla="*/ 293205 h 2415098"/>
                  <a:gd name="connsiteX4" fmla="*/ 1068789 w 1174099"/>
                  <a:gd name="connsiteY4" fmla="*/ 338018 h 2415098"/>
                  <a:gd name="connsiteX5" fmla="*/ 1091195 w 1174099"/>
                  <a:gd name="connsiteY5" fmla="*/ 385072 h 2415098"/>
                  <a:gd name="connsiteX6" fmla="*/ 1118083 w 1174099"/>
                  <a:gd name="connsiteY6" fmla="*/ 445569 h 2415098"/>
                  <a:gd name="connsiteX7" fmla="*/ 1133768 w 1174099"/>
                  <a:gd name="connsiteY7" fmla="*/ 515029 h 2415098"/>
                  <a:gd name="connsiteX8" fmla="*/ 1156174 w 1174099"/>
                  <a:gd name="connsiteY8" fmla="*/ 597933 h 2415098"/>
                  <a:gd name="connsiteX9" fmla="*/ 1169618 w 1174099"/>
                  <a:gd name="connsiteY9" fmla="*/ 689800 h 2415098"/>
                  <a:gd name="connsiteX10" fmla="*/ 1174099 w 1174099"/>
                  <a:gd name="connsiteY10" fmla="*/ 790629 h 2415098"/>
                  <a:gd name="connsiteX11" fmla="*/ 1174099 w 1174099"/>
                  <a:gd name="connsiteY11" fmla="*/ 898180 h 2415098"/>
                  <a:gd name="connsiteX12" fmla="*/ 1165137 w 1174099"/>
                  <a:gd name="connsiteY12" fmla="*/ 1019175 h 2415098"/>
                  <a:gd name="connsiteX13" fmla="*/ 1142730 w 1174099"/>
                  <a:gd name="connsiteY13" fmla="*/ 1151373 h 2415098"/>
                  <a:gd name="connsiteX14" fmla="*/ 1109120 w 1174099"/>
                  <a:gd name="connsiteY14" fmla="*/ 1294775 h 2415098"/>
                  <a:gd name="connsiteX15" fmla="*/ 1064307 w 1174099"/>
                  <a:gd name="connsiteY15" fmla="*/ 1444898 h 2415098"/>
                  <a:gd name="connsiteX16" fmla="*/ 1003810 w 1174099"/>
                  <a:gd name="connsiteY16" fmla="*/ 1610706 h 2415098"/>
                  <a:gd name="connsiteX17" fmla="*/ 925387 w 1174099"/>
                  <a:gd name="connsiteY17" fmla="*/ 1785476 h 2415098"/>
                  <a:gd name="connsiteX18" fmla="*/ 831280 w 1174099"/>
                  <a:gd name="connsiteY18" fmla="*/ 1971450 h 2415098"/>
                  <a:gd name="connsiteX19" fmla="*/ 717007 w 1174099"/>
                  <a:gd name="connsiteY19" fmla="*/ 2166386 h 2415098"/>
                  <a:gd name="connsiteX20" fmla="*/ 582568 w 1174099"/>
                  <a:gd name="connsiteY20" fmla="*/ 2377007 h 2415098"/>
                  <a:gd name="connsiteX21" fmla="*/ 582568 w 1174099"/>
                  <a:gd name="connsiteY21" fmla="*/ 2381488 h 2415098"/>
                  <a:gd name="connsiteX22" fmla="*/ 578087 w 1174099"/>
                  <a:gd name="connsiteY22" fmla="*/ 2377007 h 2415098"/>
                  <a:gd name="connsiteX23" fmla="*/ 578087 w 1174099"/>
                  <a:gd name="connsiteY23" fmla="*/ 2381488 h 2415098"/>
                  <a:gd name="connsiteX24" fmla="*/ 578087 w 1174099"/>
                  <a:gd name="connsiteY24" fmla="*/ 2415098 h 2415098"/>
                  <a:gd name="connsiteX25" fmla="*/ 443648 w 1174099"/>
                  <a:gd name="connsiteY25" fmla="*/ 2211199 h 2415098"/>
                  <a:gd name="connsiteX26" fmla="*/ 329375 w 1174099"/>
                  <a:gd name="connsiteY26" fmla="*/ 2011781 h 2415098"/>
                  <a:gd name="connsiteX27" fmla="*/ 235268 w 1174099"/>
                  <a:gd name="connsiteY27" fmla="*/ 1823567 h 2415098"/>
                  <a:gd name="connsiteX28" fmla="*/ 156845 w 1174099"/>
                  <a:gd name="connsiteY28" fmla="*/ 1646556 h 2415098"/>
                  <a:gd name="connsiteX29" fmla="*/ 100829 w 1174099"/>
                  <a:gd name="connsiteY29" fmla="*/ 1480748 h 2415098"/>
                  <a:gd name="connsiteX30" fmla="*/ 56016 w 1174099"/>
                  <a:gd name="connsiteY30" fmla="*/ 1328384 h 2415098"/>
                  <a:gd name="connsiteX31" fmla="*/ 26888 w 1174099"/>
                  <a:gd name="connsiteY31" fmla="*/ 1180502 h 2415098"/>
                  <a:gd name="connsiteX32" fmla="*/ 4481 w 1174099"/>
                  <a:gd name="connsiteY32" fmla="*/ 1046063 h 2415098"/>
                  <a:gd name="connsiteX33" fmla="*/ 0 w 1174099"/>
                  <a:gd name="connsiteY33" fmla="*/ 925068 h 2415098"/>
                  <a:gd name="connsiteX34" fmla="*/ 0 w 1174099"/>
                  <a:gd name="connsiteY34" fmla="*/ 810795 h 2415098"/>
                  <a:gd name="connsiteX35" fmla="*/ 8963 w 1174099"/>
                  <a:gd name="connsiteY35" fmla="*/ 707725 h 2415098"/>
                  <a:gd name="connsiteX36" fmla="*/ 26888 w 1174099"/>
                  <a:gd name="connsiteY36" fmla="*/ 615859 h 2415098"/>
                  <a:gd name="connsiteX37" fmla="*/ 42572 w 1174099"/>
                  <a:gd name="connsiteY37" fmla="*/ 528473 h 2415098"/>
                  <a:gd name="connsiteX38" fmla="*/ 69460 w 1174099"/>
                  <a:gd name="connsiteY38" fmla="*/ 459013 h 2415098"/>
                  <a:gd name="connsiteX39" fmla="*/ 96348 w 1174099"/>
                  <a:gd name="connsiteY39" fmla="*/ 394034 h 2415098"/>
                  <a:gd name="connsiteX40" fmla="*/ 116514 w 1174099"/>
                  <a:gd name="connsiteY40" fmla="*/ 342500 h 2415098"/>
                  <a:gd name="connsiteX41" fmla="*/ 143401 w 1174099"/>
                  <a:gd name="connsiteY41" fmla="*/ 297687 h 2415098"/>
                  <a:gd name="connsiteX42" fmla="*/ 165808 w 1174099"/>
                  <a:gd name="connsiteY42" fmla="*/ 264077 h 2415098"/>
                  <a:gd name="connsiteX43" fmla="*/ 178331 w 1174099"/>
                  <a:gd name="connsiteY43" fmla="*/ 246188 h 2415098"/>
                  <a:gd name="connsiteX44" fmla="*/ 179417 w 1174099"/>
                  <a:gd name="connsiteY44" fmla="*/ 243133 h 2415098"/>
                  <a:gd name="connsiteX45" fmla="*/ 599593 w 1174099"/>
                  <a:gd name="connsiteY45" fmla="*/ 0 h 2415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174099" h="2415098">
                    <a:moveTo>
                      <a:pt x="599593" y="0"/>
                    </a:moveTo>
                    <a:cubicBezTo>
                      <a:pt x="788479" y="0"/>
                      <a:pt x="950543" y="100254"/>
                      <a:pt x="1019769" y="243133"/>
                    </a:cubicBezTo>
                    <a:lnTo>
                      <a:pt x="1028077" y="266496"/>
                    </a:lnTo>
                    <a:lnTo>
                      <a:pt x="1048623" y="293205"/>
                    </a:lnTo>
                    <a:lnTo>
                      <a:pt x="1068789" y="338018"/>
                    </a:lnTo>
                    <a:lnTo>
                      <a:pt x="1091195" y="385072"/>
                    </a:lnTo>
                    <a:lnTo>
                      <a:pt x="1118083" y="445569"/>
                    </a:lnTo>
                    <a:lnTo>
                      <a:pt x="1133768" y="515029"/>
                    </a:lnTo>
                    <a:lnTo>
                      <a:pt x="1156174" y="597933"/>
                    </a:lnTo>
                    <a:lnTo>
                      <a:pt x="1169618" y="689800"/>
                    </a:lnTo>
                    <a:lnTo>
                      <a:pt x="1174099" y="790629"/>
                    </a:lnTo>
                    <a:lnTo>
                      <a:pt x="1174099" y="898180"/>
                    </a:lnTo>
                    <a:lnTo>
                      <a:pt x="1165137" y="1019175"/>
                    </a:lnTo>
                    <a:lnTo>
                      <a:pt x="1142730" y="1151373"/>
                    </a:lnTo>
                    <a:lnTo>
                      <a:pt x="1109120" y="1294775"/>
                    </a:lnTo>
                    <a:lnTo>
                      <a:pt x="1064307" y="1444898"/>
                    </a:lnTo>
                    <a:lnTo>
                      <a:pt x="1003810" y="1610706"/>
                    </a:lnTo>
                    <a:lnTo>
                      <a:pt x="925387" y="1785476"/>
                    </a:lnTo>
                    <a:lnTo>
                      <a:pt x="831280" y="1971450"/>
                    </a:lnTo>
                    <a:lnTo>
                      <a:pt x="717007" y="2166386"/>
                    </a:lnTo>
                    <a:lnTo>
                      <a:pt x="582568" y="2377007"/>
                    </a:lnTo>
                    <a:lnTo>
                      <a:pt x="582568" y="2381488"/>
                    </a:lnTo>
                    <a:lnTo>
                      <a:pt x="578087" y="2377007"/>
                    </a:lnTo>
                    <a:lnTo>
                      <a:pt x="578087" y="2381488"/>
                    </a:lnTo>
                    <a:lnTo>
                      <a:pt x="578087" y="2415098"/>
                    </a:lnTo>
                    <a:lnTo>
                      <a:pt x="443648" y="2211199"/>
                    </a:lnTo>
                    <a:lnTo>
                      <a:pt x="329375" y="2011781"/>
                    </a:lnTo>
                    <a:lnTo>
                      <a:pt x="235268" y="1823567"/>
                    </a:lnTo>
                    <a:lnTo>
                      <a:pt x="156845" y="1646556"/>
                    </a:lnTo>
                    <a:lnTo>
                      <a:pt x="100829" y="1480748"/>
                    </a:lnTo>
                    <a:lnTo>
                      <a:pt x="56016" y="1328384"/>
                    </a:lnTo>
                    <a:lnTo>
                      <a:pt x="26888" y="1180502"/>
                    </a:lnTo>
                    <a:lnTo>
                      <a:pt x="4481" y="1046063"/>
                    </a:lnTo>
                    <a:lnTo>
                      <a:pt x="0" y="925068"/>
                    </a:lnTo>
                    <a:lnTo>
                      <a:pt x="0" y="810795"/>
                    </a:lnTo>
                    <a:lnTo>
                      <a:pt x="8963" y="707725"/>
                    </a:lnTo>
                    <a:lnTo>
                      <a:pt x="26888" y="615859"/>
                    </a:lnTo>
                    <a:lnTo>
                      <a:pt x="42572" y="528473"/>
                    </a:lnTo>
                    <a:lnTo>
                      <a:pt x="69460" y="459013"/>
                    </a:lnTo>
                    <a:lnTo>
                      <a:pt x="96348" y="394034"/>
                    </a:lnTo>
                    <a:lnTo>
                      <a:pt x="116514" y="342500"/>
                    </a:lnTo>
                    <a:lnTo>
                      <a:pt x="143401" y="297687"/>
                    </a:lnTo>
                    <a:lnTo>
                      <a:pt x="165808" y="264077"/>
                    </a:lnTo>
                    <a:lnTo>
                      <a:pt x="178331" y="246188"/>
                    </a:lnTo>
                    <a:lnTo>
                      <a:pt x="179417" y="243133"/>
                    </a:lnTo>
                    <a:cubicBezTo>
                      <a:pt x="248643" y="100254"/>
                      <a:pt x="410707" y="0"/>
                      <a:pt x="599593" y="0"/>
                    </a:cubicBezTo>
                    <a:close/>
                  </a:path>
                </a:pathLst>
              </a:custGeom>
              <a:solidFill>
                <a:srgbClr val="FDDA52"/>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s-ES">
                  <a:solidFill>
                    <a:srgbClr val="000000"/>
                  </a:solidFill>
                </a:endParaRPr>
              </a:p>
            </p:txBody>
          </p:sp>
          <p:sp>
            <p:nvSpPr>
              <p:cNvPr id="83" name="Forma libre 148"/>
              <p:cNvSpPr>
                <a:spLocks noChangeAspect="1"/>
              </p:cNvSpPr>
              <p:nvPr/>
            </p:nvSpPr>
            <p:spPr bwMode="auto">
              <a:xfrm>
                <a:off x="384693" y="8388964"/>
                <a:ext cx="557066" cy="1145874"/>
              </a:xfrm>
              <a:custGeom>
                <a:avLst/>
                <a:gdLst>
                  <a:gd name="connsiteX0" fmla="*/ 599593 w 1174099"/>
                  <a:gd name="connsiteY0" fmla="*/ 0 h 2415098"/>
                  <a:gd name="connsiteX1" fmla="*/ 1019769 w 1174099"/>
                  <a:gd name="connsiteY1" fmla="*/ 243133 h 2415098"/>
                  <a:gd name="connsiteX2" fmla="*/ 1028077 w 1174099"/>
                  <a:gd name="connsiteY2" fmla="*/ 266496 h 2415098"/>
                  <a:gd name="connsiteX3" fmla="*/ 1048623 w 1174099"/>
                  <a:gd name="connsiteY3" fmla="*/ 293205 h 2415098"/>
                  <a:gd name="connsiteX4" fmla="*/ 1068789 w 1174099"/>
                  <a:gd name="connsiteY4" fmla="*/ 338018 h 2415098"/>
                  <a:gd name="connsiteX5" fmla="*/ 1091195 w 1174099"/>
                  <a:gd name="connsiteY5" fmla="*/ 385072 h 2415098"/>
                  <a:gd name="connsiteX6" fmla="*/ 1118083 w 1174099"/>
                  <a:gd name="connsiteY6" fmla="*/ 445569 h 2415098"/>
                  <a:gd name="connsiteX7" fmla="*/ 1133768 w 1174099"/>
                  <a:gd name="connsiteY7" fmla="*/ 515029 h 2415098"/>
                  <a:gd name="connsiteX8" fmla="*/ 1156174 w 1174099"/>
                  <a:gd name="connsiteY8" fmla="*/ 597933 h 2415098"/>
                  <a:gd name="connsiteX9" fmla="*/ 1169618 w 1174099"/>
                  <a:gd name="connsiteY9" fmla="*/ 689800 h 2415098"/>
                  <a:gd name="connsiteX10" fmla="*/ 1174099 w 1174099"/>
                  <a:gd name="connsiteY10" fmla="*/ 790629 h 2415098"/>
                  <a:gd name="connsiteX11" fmla="*/ 1174099 w 1174099"/>
                  <a:gd name="connsiteY11" fmla="*/ 898180 h 2415098"/>
                  <a:gd name="connsiteX12" fmla="*/ 1165137 w 1174099"/>
                  <a:gd name="connsiteY12" fmla="*/ 1019175 h 2415098"/>
                  <a:gd name="connsiteX13" fmla="*/ 1142730 w 1174099"/>
                  <a:gd name="connsiteY13" fmla="*/ 1151373 h 2415098"/>
                  <a:gd name="connsiteX14" fmla="*/ 1109120 w 1174099"/>
                  <a:gd name="connsiteY14" fmla="*/ 1294775 h 2415098"/>
                  <a:gd name="connsiteX15" fmla="*/ 1064307 w 1174099"/>
                  <a:gd name="connsiteY15" fmla="*/ 1444898 h 2415098"/>
                  <a:gd name="connsiteX16" fmla="*/ 1003810 w 1174099"/>
                  <a:gd name="connsiteY16" fmla="*/ 1610706 h 2415098"/>
                  <a:gd name="connsiteX17" fmla="*/ 925387 w 1174099"/>
                  <a:gd name="connsiteY17" fmla="*/ 1785476 h 2415098"/>
                  <a:gd name="connsiteX18" fmla="*/ 831280 w 1174099"/>
                  <a:gd name="connsiteY18" fmla="*/ 1971450 h 2415098"/>
                  <a:gd name="connsiteX19" fmla="*/ 717007 w 1174099"/>
                  <a:gd name="connsiteY19" fmla="*/ 2166386 h 2415098"/>
                  <a:gd name="connsiteX20" fmla="*/ 582568 w 1174099"/>
                  <a:gd name="connsiteY20" fmla="*/ 2377007 h 2415098"/>
                  <a:gd name="connsiteX21" fmla="*/ 582568 w 1174099"/>
                  <a:gd name="connsiteY21" fmla="*/ 2381488 h 2415098"/>
                  <a:gd name="connsiteX22" fmla="*/ 578087 w 1174099"/>
                  <a:gd name="connsiteY22" fmla="*/ 2377007 h 2415098"/>
                  <a:gd name="connsiteX23" fmla="*/ 578087 w 1174099"/>
                  <a:gd name="connsiteY23" fmla="*/ 2381488 h 2415098"/>
                  <a:gd name="connsiteX24" fmla="*/ 578087 w 1174099"/>
                  <a:gd name="connsiteY24" fmla="*/ 2415098 h 2415098"/>
                  <a:gd name="connsiteX25" fmla="*/ 443648 w 1174099"/>
                  <a:gd name="connsiteY25" fmla="*/ 2211199 h 2415098"/>
                  <a:gd name="connsiteX26" fmla="*/ 329375 w 1174099"/>
                  <a:gd name="connsiteY26" fmla="*/ 2011781 h 2415098"/>
                  <a:gd name="connsiteX27" fmla="*/ 235268 w 1174099"/>
                  <a:gd name="connsiteY27" fmla="*/ 1823567 h 2415098"/>
                  <a:gd name="connsiteX28" fmla="*/ 156845 w 1174099"/>
                  <a:gd name="connsiteY28" fmla="*/ 1646556 h 2415098"/>
                  <a:gd name="connsiteX29" fmla="*/ 100829 w 1174099"/>
                  <a:gd name="connsiteY29" fmla="*/ 1480748 h 2415098"/>
                  <a:gd name="connsiteX30" fmla="*/ 56016 w 1174099"/>
                  <a:gd name="connsiteY30" fmla="*/ 1328384 h 2415098"/>
                  <a:gd name="connsiteX31" fmla="*/ 26888 w 1174099"/>
                  <a:gd name="connsiteY31" fmla="*/ 1180502 h 2415098"/>
                  <a:gd name="connsiteX32" fmla="*/ 4481 w 1174099"/>
                  <a:gd name="connsiteY32" fmla="*/ 1046063 h 2415098"/>
                  <a:gd name="connsiteX33" fmla="*/ 0 w 1174099"/>
                  <a:gd name="connsiteY33" fmla="*/ 925068 h 2415098"/>
                  <a:gd name="connsiteX34" fmla="*/ 0 w 1174099"/>
                  <a:gd name="connsiteY34" fmla="*/ 810795 h 2415098"/>
                  <a:gd name="connsiteX35" fmla="*/ 8963 w 1174099"/>
                  <a:gd name="connsiteY35" fmla="*/ 707725 h 2415098"/>
                  <a:gd name="connsiteX36" fmla="*/ 26888 w 1174099"/>
                  <a:gd name="connsiteY36" fmla="*/ 615859 h 2415098"/>
                  <a:gd name="connsiteX37" fmla="*/ 42572 w 1174099"/>
                  <a:gd name="connsiteY37" fmla="*/ 528473 h 2415098"/>
                  <a:gd name="connsiteX38" fmla="*/ 69460 w 1174099"/>
                  <a:gd name="connsiteY38" fmla="*/ 459013 h 2415098"/>
                  <a:gd name="connsiteX39" fmla="*/ 96348 w 1174099"/>
                  <a:gd name="connsiteY39" fmla="*/ 394034 h 2415098"/>
                  <a:gd name="connsiteX40" fmla="*/ 116514 w 1174099"/>
                  <a:gd name="connsiteY40" fmla="*/ 342500 h 2415098"/>
                  <a:gd name="connsiteX41" fmla="*/ 143401 w 1174099"/>
                  <a:gd name="connsiteY41" fmla="*/ 297687 h 2415098"/>
                  <a:gd name="connsiteX42" fmla="*/ 165808 w 1174099"/>
                  <a:gd name="connsiteY42" fmla="*/ 264077 h 2415098"/>
                  <a:gd name="connsiteX43" fmla="*/ 178331 w 1174099"/>
                  <a:gd name="connsiteY43" fmla="*/ 246188 h 2415098"/>
                  <a:gd name="connsiteX44" fmla="*/ 179417 w 1174099"/>
                  <a:gd name="connsiteY44" fmla="*/ 243133 h 2415098"/>
                  <a:gd name="connsiteX45" fmla="*/ 599593 w 1174099"/>
                  <a:gd name="connsiteY45" fmla="*/ 0 h 2415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174099" h="2415098">
                    <a:moveTo>
                      <a:pt x="599593" y="0"/>
                    </a:moveTo>
                    <a:cubicBezTo>
                      <a:pt x="788479" y="0"/>
                      <a:pt x="950543" y="100254"/>
                      <a:pt x="1019769" y="243133"/>
                    </a:cubicBezTo>
                    <a:lnTo>
                      <a:pt x="1028077" y="266496"/>
                    </a:lnTo>
                    <a:lnTo>
                      <a:pt x="1048623" y="293205"/>
                    </a:lnTo>
                    <a:lnTo>
                      <a:pt x="1068789" y="338018"/>
                    </a:lnTo>
                    <a:lnTo>
                      <a:pt x="1091195" y="385072"/>
                    </a:lnTo>
                    <a:lnTo>
                      <a:pt x="1118083" y="445569"/>
                    </a:lnTo>
                    <a:lnTo>
                      <a:pt x="1133768" y="515029"/>
                    </a:lnTo>
                    <a:lnTo>
                      <a:pt x="1156174" y="597933"/>
                    </a:lnTo>
                    <a:lnTo>
                      <a:pt x="1169618" y="689800"/>
                    </a:lnTo>
                    <a:lnTo>
                      <a:pt x="1174099" y="790629"/>
                    </a:lnTo>
                    <a:lnTo>
                      <a:pt x="1174099" y="898180"/>
                    </a:lnTo>
                    <a:lnTo>
                      <a:pt x="1165137" y="1019175"/>
                    </a:lnTo>
                    <a:lnTo>
                      <a:pt x="1142730" y="1151373"/>
                    </a:lnTo>
                    <a:lnTo>
                      <a:pt x="1109120" y="1294775"/>
                    </a:lnTo>
                    <a:lnTo>
                      <a:pt x="1064307" y="1444898"/>
                    </a:lnTo>
                    <a:lnTo>
                      <a:pt x="1003810" y="1610706"/>
                    </a:lnTo>
                    <a:lnTo>
                      <a:pt x="925387" y="1785476"/>
                    </a:lnTo>
                    <a:lnTo>
                      <a:pt x="831280" y="1971450"/>
                    </a:lnTo>
                    <a:lnTo>
                      <a:pt x="717007" y="2166386"/>
                    </a:lnTo>
                    <a:lnTo>
                      <a:pt x="582568" y="2377007"/>
                    </a:lnTo>
                    <a:lnTo>
                      <a:pt x="582568" y="2381488"/>
                    </a:lnTo>
                    <a:lnTo>
                      <a:pt x="578087" y="2377007"/>
                    </a:lnTo>
                    <a:lnTo>
                      <a:pt x="578087" y="2381488"/>
                    </a:lnTo>
                    <a:lnTo>
                      <a:pt x="578087" y="2415098"/>
                    </a:lnTo>
                    <a:lnTo>
                      <a:pt x="443648" y="2211199"/>
                    </a:lnTo>
                    <a:lnTo>
                      <a:pt x="329375" y="2011781"/>
                    </a:lnTo>
                    <a:lnTo>
                      <a:pt x="235268" y="1823567"/>
                    </a:lnTo>
                    <a:lnTo>
                      <a:pt x="156845" y="1646556"/>
                    </a:lnTo>
                    <a:lnTo>
                      <a:pt x="100829" y="1480748"/>
                    </a:lnTo>
                    <a:lnTo>
                      <a:pt x="56016" y="1328384"/>
                    </a:lnTo>
                    <a:lnTo>
                      <a:pt x="26888" y="1180502"/>
                    </a:lnTo>
                    <a:lnTo>
                      <a:pt x="4481" y="1046063"/>
                    </a:lnTo>
                    <a:lnTo>
                      <a:pt x="0" y="925068"/>
                    </a:lnTo>
                    <a:lnTo>
                      <a:pt x="0" y="810795"/>
                    </a:lnTo>
                    <a:lnTo>
                      <a:pt x="8963" y="707725"/>
                    </a:lnTo>
                    <a:lnTo>
                      <a:pt x="26888" y="615859"/>
                    </a:lnTo>
                    <a:lnTo>
                      <a:pt x="42572" y="528473"/>
                    </a:lnTo>
                    <a:lnTo>
                      <a:pt x="69460" y="459013"/>
                    </a:lnTo>
                    <a:lnTo>
                      <a:pt x="96348" y="394034"/>
                    </a:lnTo>
                    <a:lnTo>
                      <a:pt x="116514" y="342500"/>
                    </a:lnTo>
                    <a:lnTo>
                      <a:pt x="143401" y="297687"/>
                    </a:lnTo>
                    <a:lnTo>
                      <a:pt x="165808" y="264077"/>
                    </a:lnTo>
                    <a:lnTo>
                      <a:pt x="178331" y="246188"/>
                    </a:lnTo>
                    <a:lnTo>
                      <a:pt x="179417" y="243133"/>
                    </a:lnTo>
                    <a:cubicBezTo>
                      <a:pt x="248643" y="100254"/>
                      <a:pt x="410707" y="0"/>
                      <a:pt x="599593" y="0"/>
                    </a:cubicBezTo>
                    <a:close/>
                  </a:path>
                </a:pathLst>
              </a:custGeom>
              <a:solidFill>
                <a:srgbClr val="FFFEFE"/>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s-ES">
                  <a:solidFill>
                    <a:srgbClr val="000000"/>
                  </a:solidFill>
                </a:endParaRPr>
              </a:p>
            </p:txBody>
          </p:sp>
        </p:grpSp>
        <p:sp>
          <p:nvSpPr>
            <p:cNvPr id="80" name="Forma libre 145"/>
            <p:cNvSpPr>
              <a:spLocks noChangeAspect="1"/>
            </p:cNvSpPr>
            <p:nvPr/>
          </p:nvSpPr>
          <p:spPr bwMode="auto">
            <a:xfrm>
              <a:off x="2594286" y="8063987"/>
              <a:ext cx="558093" cy="2415098"/>
            </a:xfrm>
            <a:custGeom>
              <a:avLst/>
              <a:gdLst>
                <a:gd name="connsiteX0" fmla="*/ 33926 w 558093"/>
                <a:gd name="connsiteY0" fmla="*/ 0 h 2415098"/>
                <a:gd name="connsiteX1" fmla="*/ 417286 w 558093"/>
                <a:gd name="connsiteY1" fmla="*/ 243133 h 2415098"/>
                <a:gd name="connsiteX2" fmla="*/ 424866 w 558093"/>
                <a:gd name="connsiteY2" fmla="*/ 266496 h 2415098"/>
                <a:gd name="connsiteX3" fmla="*/ 443611 w 558093"/>
                <a:gd name="connsiteY3" fmla="*/ 293205 h 2415098"/>
                <a:gd name="connsiteX4" fmla="*/ 462010 w 558093"/>
                <a:gd name="connsiteY4" fmla="*/ 338018 h 2415098"/>
                <a:gd name="connsiteX5" fmla="*/ 482453 w 558093"/>
                <a:gd name="connsiteY5" fmla="*/ 385072 h 2415098"/>
                <a:gd name="connsiteX6" fmla="*/ 506985 w 558093"/>
                <a:gd name="connsiteY6" fmla="*/ 445569 h 2415098"/>
                <a:gd name="connsiteX7" fmla="*/ 521296 w 558093"/>
                <a:gd name="connsiteY7" fmla="*/ 515029 h 2415098"/>
                <a:gd name="connsiteX8" fmla="*/ 541739 w 558093"/>
                <a:gd name="connsiteY8" fmla="*/ 597933 h 2415098"/>
                <a:gd name="connsiteX9" fmla="*/ 554005 w 558093"/>
                <a:gd name="connsiteY9" fmla="*/ 689800 h 2415098"/>
                <a:gd name="connsiteX10" fmla="*/ 558093 w 558093"/>
                <a:gd name="connsiteY10" fmla="*/ 790629 h 2415098"/>
                <a:gd name="connsiteX11" fmla="*/ 558093 w 558093"/>
                <a:gd name="connsiteY11" fmla="*/ 898180 h 2415098"/>
                <a:gd name="connsiteX12" fmla="*/ 549916 w 558093"/>
                <a:gd name="connsiteY12" fmla="*/ 1019175 h 2415098"/>
                <a:gd name="connsiteX13" fmla="*/ 529473 w 558093"/>
                <a:gd name="connsiteY13" fmla="*/ 1151373 h 2415098"/>
                <a:gd name="connsiteX14" fmla="*/ 498808 w 558093"/>
                <a:gd name="connsiteY14" fmla="*/ 1294775 h 2415098"/>
                <a:gd name="connsiteX15" fmla="*/ 457921 w 558093"/>
                <a:gd name="connsiteY15" fmla="*/ 1444898 h 2415098"/>
                <a:gd name="connsiteX16" fmla="*/ 402725 w 558093"/>
                <a:gd name="connsiteY16" fmla="*/ 1610706 h 2415098"/>
                <a:gd name="connsiteX17" fmla="*/ 331174 w 558093"/>
                <a:gd name="connsiteY17" fmla="*/ 1785476 h 2415098"/>
                <a:gd name="connsiteX18" fmla="*/ 245312 w 558093"/>
                <a:gd name="connsiteY18" fmla="*/ 1971450 h 2415098"/>
                <a:gd name="connsiteX19" fmla="*/ 141052 w 558093"/>
                <a:gd name="connsiteY19" fmla="*/ 2166386 h 2415098"/>
                <a:gd name="connsiteX20" fmla="*/ 18393 w 558093"/>
                <a:gd name="connsiteY20" fmla="*/ 2377007 h 2415098"/>
                <a:gd name="connsiteX21" fmla="*/ 18393 w 558093"/>
                <a:gd name="connsiteY21" fmla="*/ 2381488 h 2415098"/>
                <a:gd name="connsiteX22" fmla="*/ 14304 w 558093"/>
                <a:gd name="connsiteY22" fmla="*/ 2377007 h 2415098"/>
                <a:gd name="connsiteX23" fmla="*/ 14304 w 558093"/>
                <a:gd name="connsiteY23" fmla="*/ 2381488 h 2415098"/>
                <a:gd name="connsiteX24" fmla="*/ 14304 w 558093"/>
                <a:gd name="connsiteY24" fmla="*/ 2415098 h 2415098"/>
                <a:gd name="connsiteX25" fmla="*/ 0 w 558093"/>
                <a:gd name="connsiteY25" fmla="*/ 2391320 h 2415098"/>
                <a:gd name="connsiteX26" fmla="*/ 0 w 558093"/>
                <a:gd name="connsiteY26" fmla="*/ 4908 h 2415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8093" h="2415098">
                  <a:moveTo>
                    <a:pt x="33926" y="0"/>
                  </a:moveTo>
                  <a:cubicBezTo>
                    <a:pt x="206262" y="0"/>
                    <a:pt x="354125" y="100254"/>
                    <a:pt x="417286" y="243133"/>
                  </a:cubicBezTo>
                  <a:lnTo>
                    <a:pt x="424866" y="266496"/>
                  </a:lnTo>
                  <a:lnTo>
                    <a:pt x="443611" y="293205"/>
                  </a:lnTo>
                  <a:lnTo>
                    <a:pt x="462010" y="338018"/>
                  </a:lnTo>
                  <a:lnTo>
                    <a:pt x="482453" y="385072"/>
                  </a:lnTo>
                  <a:lnTo>
                    <a:pt x="506985" y="445569"/>
                  </a:lnTo>
                  <a:lnTo>
                    <a:pt x="521296" y="515029"/>
                  </a:lnTo>
                  <a:lnTo>
                    <a:pt x="541739" y="597933"/>
                  </a:lnTo>
                  <a:lnTo>
                    <a:pt x="554005" y="689800"/>
                  </a:lnTo>
                  <a:lnTo>
                    <a:pt x="558093" y="790629"/>
                  </a:lnTo>
                  <a:lnTo>
                    <a:pt x="558093" y="898180"/>
                  </a:lnTo>
                  <a:lnTo>
                    <a:pt x="549916" y="1019175"/>
                  </a:lnTo>
                  <a:lnTo>
                    <a:pt x="529473" y="1151373"/>
                  </a:lnTo>
                  <a:lnTo>
                    <a:pt x="498808" y="1294775"/>
                  </a:lnTo>
                  <a:lnTo>
                    <a:pt x="457921" y="1444898"/>
                  </a:lnTo>
                  <a:lnTo>
                    <a:pt x="402725" y="1610706"/>
                  </a:lnTo>
                  <a:lnTo>
                    <a:pt x="331174" y="1785476"/>
                  </a:lnTo>
                  <a:lnTo>
                    <a:pt x="245312" y="1971450"/>
                  </a:lnTo>
                  <a:lnTo>
                    <a:pt x="141052" y="2166386"/>
                  </a:lnTo>
                  <a:lnTo>
                    <a:pt x="18393" y="2377007"/>
                  </a:lnTo>
                  <a:lnTo>
                    <a:pt x="18393" y="2381488"/>
                  </a:lnTo>
                  <a:lnTo>
                    <a:pt x="14304" y="2377007"/>
                  </a:lnTo>
                  <a:lnTo>
                    <a:pt x="14304" y="2381488"/>
                  </a:lnTo>
                  <a:lnTo>
                    <a:pt x="14304" y="2415098"/>
                  </a:lnTo>
                  <a:lnTo>
                    <a:pt x="0" y="2391320"/>
                  </a:lnTo>
                  <a:lnTo>
                    <a:pt x="0" y="4908"/>
                  </a:lnTo>
                  <a:close/>
                </a:path>
              </a:pathLst>
            </a:custGeom>
            <a:solidFill>
              <a:schemeClr val="tx1">
                <a:alpha val="10000"/>
              </a:schemeClr>
            </a:solidFill>
            <a:ln>
              <a:no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s-ES">
                <a:solidFill>
                  <a:srgbClr val="000000"/>
                </a:solidFill>
              </a:endParaRPr>
            </a:p>
          </p:txBody>
        </p:sp>
      </p:grpSp>
      <p:grpSp>
        <p:nvGrpSpPr>
          <p:cNvPr id="84" name="Grupo 150"/>
          <p:cNvGrpSpPr>
            <a:grpSpLocks noChangeAspect="1"/>
          </p:cNvGrpSpPr>
          <p:nvPr/>
        </p:nvGrpSpPr>
        <p:grpSpPr>
          <a:xfrm>
            <a:off x="20458379" y="19280174"/>
            <a:ext cx="750176" cy="1327658"/>
            <a:chOff x="2081156" y="8063987"/>
            <a:chExt cx="1071223" cy="2415098"/>
          </a:xfrm>
        </p:grpSpPr>
        <p:grpSp>
          <p:nvGrpSpPr>
            <p:cNvPr id="85" name="Grupo 160"/>
            <p:cNvGrpSpPr/>
            <p:nvPr/>
          </p:nvGrpSpPr>
          <p:grpSpPr>
            <a:xfrm>
              <a:off x="2081156" y="8063987"/>
              <a:ext cx="1071223" cy="2415098"/>
              <a:chOff x="76177" y="8388964"/>
              <a:chExt cx="1174099" cy="2415098"/>
            </a:xfrm>
          </p:grpSpPr>
          <p:sp>
            <p:nvSpPr>
              <p:cNvPr id="87" name="Forma libre 162"/>
              <p:cNvSpPr>
                <a:spLocks noChangeAspect="1"/>
              </p:cNvSpPr>
              <p:nvPr/>
            </p:nvSpPr>
            <p:spPr bwMode="auto">
              <a:xfrm>
                <a:off x="76177" y="8388964"/>
                <a:ext cx="1174099" cy="2415098"/>
              </a:xfrm>
              <a:custGeom>
                <a:avLst/>
                <a:gdLst>
                  <a:gd name="connsiteX0" fmla="*/ 599593 w 1174099"/>
                  <a:gd name="connsiteY0" fmla="*/ 0 h 2415098"/>
                  <a:gd name="connsiteX1" fmla="*/ 1019769 w 1174099"/>
                  <a:gd name="connsiteY1" fmla="*/ 243133 h 2415098"/>
                  <a:gd name="connsiteX2" fmla="*/ 1028077 w 1174099"/>
                  <a:gd name="connsiteY2" fmla="*/ 266496 h 2415098"/>
                  <a:gd name="connsiteX3" fmla="*/ 1048623 w 1174099"/>
                  <a:gd name="connsiteY3" fmla="*/ 293205 h 2415098"/>
                  <a:gd name="connsiteX4" fmla="*/ 1068789 w 1174099"/>
                  <a:gd name="connsiteY4" fmla="*/ 338018 h 2415098"/>
                  <a:gd name="connsiteX5" fmla="*/ 1091195 w 1174099"/>
                  <a:gd name="connsiteY5" fmla="*/ 385072 h 2415098"/>
                  <a:gd name="connsiteX6" fmla="*/ 1118083 w 1174099"/>
                  <a:gd name="connsiteY6" fmla="*/ 445569 h 2415098"/>
                  <a:gd name="connsiteX7" fmla="*/ 1133768 w 1174099"/>
                  <a:gd name="connsiteY7" fmla="*/ 515029 h 2415098"/>
                  <a:gd name="connsiteX8" fmla="*/ 1156174 w 1174099"/>
                  <a:gd name="connsiteY8" fmla="*/ 597933 h 2415098"/>
                  <a:gd name="connsiteX9" fmla="*/ 1169618 w 1174099"/>
                  <a:gd name="connsiteY9" fmla="*/ 689800 h 2415098"/>
                  <a:gd name="connsiteX10" fmla="*/ 1174099 w 1174099"/>
                  <a:gd name="connsiteY10" fmla="*/ 790629 h 2415098"/>
                  <a:gd name="connsiteX11" fmla="*/ 1174099 w 1174099"/>
                  <a:gd name="connsiteY11" fmla="*/ 898180 h 2415098"/>
                  <a:gd name="connsiteX12" fmla="*/ 1165137 w 1174099"/>
                  <a:gd name="connsiteY12" fmla="*/ 1019175 h 2415098"/>
                  <a:gd name="connsiteX13" fmla="*/ 1142730 w 1174099"/>
                  <a:gd name="connsiteY13" fmla="*/ 1151373 h 2415098"/>
                  <a:gd name="connsiteX14" fmla="*/ 1109120 w 1174099"/>
                  <a:gd name="connsiteY14" fmla="*/ 1294775 h 2415098"/>
                  <a:gd name="connsiteX15" fmla="*/ 1064307 w 1174099"/>
                  <a:gd name="connsiteY15" fmla="*/ 1444898 h 2415098"/>
                  <a:gd name="connsiteX16" fmla="*/ 1003810 w 1174099"/>
                  <a:gd name="connsiteY16" fmla="*/ 1610706 h 2415098"/>
                  <a:gd name="connsiteX17" fmla="*/ 925387 w 1174099"/>
                  <a:gd name="connsiteY17" fmla="*/ 1785476 h 2415098"/>
                  <a:gd name="connsiteX18" fmla="*/ 831280 w 1174099"/>
                  <a:gd name="connsiteY18" fmla="*/ 1971450 h 2415098"/>
                  <a:gd name="connsiteX19" fmla="*/ 717007 w 1174099"/>
                  <a:gd name="connsiteY19" fmla="*/ 2166386 h 2415098"/>
                  <a:gd name="connsiteX20" fmla="*/ 582568 w 1174099"/>
                  <a:gd name="connsiteY20" fmla="*/ 2377007 h 2415098"/>
                  <a:gd name="connsiteX21" fmla="*/ 582568 w 1174099"/>
                  <a:gd name="connsiteY21" fmla="*/ 2381488 h 2415098"/>
                  <a:gd name="connsiteX22" fmla="*/ 578087 w 1174099"/>
                  <a:gd name="connsiteY22" fmla="*/ 2377007 h 2415098"/>
                  <a:gd name="connsiteX23" fmla="*/ 578087 w 1174099"/>
                  <a:gd name="connsiteY23" fmla="*/ 2381488 h 2415098"/>
                  <a:gd name="connsiteX24" fmla="*/ 578087 w 1174099"/>
                  <a:gd name="connsiteY24" fmla="*/ 2415098 h 2415098"/>
                  <a:gd name="connsiteX25" fmla="*/ 443648 w 1174099"/>
                  <a:gd name="connsiteY25" fmla="*/ 2211199 h 2415098"/>
                  <a:gd name="connsiteX26" fmla="*/ 329375 w 1174099"/>
                  <a:gd name="connsiteY26" fmla="*/ 2011781 h 2415098"/>
                  <a:gd name="connsiteX27" fmla="*/ 235268 w 1174099"/>
                  <a:gd name="connsiteY27" fmla="*/ 1823567 h 2415098"/>
                  <a:gd name="connsiteX28" fmla="*/ 156845 w 1174099"/>
                  <a:gd name="connsiteY28" fmla="*/ 1646556 h 2415098"/>
                  <a:gd name="connsiteX29" fmla="*/ 100829 w 1174099"/>
                  <a:gd name="connsiteY29" fmla="*/ 1480748 h 2415098"/>
                  <a:gd name="connsiteX30" fmla="*/ 56016 w 1174099"/>
                  <a:gd name="connsiteY30" fmla="*/ 1328384 h 2415098"/>
                  <a:gd name="connsiteX31" fmla="*/ 26888 w 1174099"/>
                  <a:gd name="connsiteY31" fmla="*/ 1180502 h 2415098"/>
                  <a:gd name="connsiteX32" fmla="*/ 4481 w 1174099"/>
                  <a:gd name="connsiteY32" fmla="*/ 1046063 h 2415098"/>
                  <a:gd name="connsiteX33" fmla="*/ 0 w 1174099"/>
                  <a:gd name="connsiteY33" fmla="*/ 925068 h 2415098"/>
                  <a:gd name="connsiteX34" fmla="*/ 0 w 1174099"/>
                  <a:gd name="connsiteY34" fmla="*/ 810795 h 2415098"/>
                  <a:gd name="connsiteX35" fmla="*/ 8963 w 1174099"/>
                  <a:gd name="connsiteY35" fmla="*/ 707725 h 2415098"/>
                  <a:gd name="connsiteX36" fmla="*/ 26888 w 1174099"/>
                  <a:gd name="connsiteY36" fmla="*/ 615859 h 2415098"/>
                  <a:gd name="connsiteX37" fmla="*/ 42572 w 1174099"/>
                  <a:gd name="connsiteY37" fmla="*/ 528473 h 2415098"/>
                  <a:gd name="connsiteX38" fmla="*/ 69460 w 1174099"/>
                  <a:gd name="connsiteY38" fmla="*/ 459013 h 2415098"/>
                  <a:gd name="connsiteX39" fmla="*/ 96348 w 1174099"/>
                  <a:gd name="connsiteY39" fmla="*/ 394034 h 2415098"/>
                  <a:gd name="connsiteX40" fmla="*/ 116514 w 1174099"/>
                  <a:gd name="connsiteY40" fmla="*/ 342500 h 2415098"/>
                  <a:gd name="connsiteX41" fmla="*/ 143401 w 1174099"/>
                  <a:gd name="connsiteY41" fmla="*/ 297687 h 2415098"/>
                  <a:gd name="connsiteX42" fmla="*/ 165808 w 1174099"/>
                  <a:gd name="connsiteY42" fmla="*/ 264077 h 2415098"/>
                  <a:gd name="connsiteX43" fmla="*/ 178331 w 1174099"/>
                  <a:gd name="connsiteY43" fmla="*/ 246188 h 2415098"/>
                  <a:gd name="connsiteX44" fmla="*/ 179417 w 1174099"/>
                  <a:gd name="connsiteY44" fmla="*/ 243133 h 2415098"/>
                  <a:gd name="connsiteX45" fmla="*/ 599593 w 1174099"/>
                  <a:gd name="connsiteY45" fmla="*/ 0 h 2415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174099" h="2415098">
                    <a:moveTo>
                      <a:pt x="599593" y="0"/>
                    </a:moveTo>
                    <a:cubicBezTo>
                      <a:pt x="788479" y="0"/>
                      <a:pt x="950543" y="100254"/>
                      <a:pt x="1019769" y="243133"/>
                    </a:cubicBezTo>
                    <a:lnTo>
                      <a:pt x="1028077" y="266496"/>
                    </a:lnTo>
                    <a:lnTo>
                      <a:pt x="1048623" y="293205"/>
                    </a:lnTo>
                    <a:lnTo>
                      <a:pt x="1068789" y="338018"/>
                    </a:lnTo>
                    <a:lnTo>
                      <a:pt x="1091195" y="385072"/>
                    </a:lnTo>
                    <a:lnTo>
                      <a:pt x="1118083" y="445569"/>
                    </a:lnTo>
                    <a:lnTo>
                      <a:pt x="1133768" y="515029"/>
                    </a:lnTo>
                    <a:lnTo>
                      <a:pt x="1156174" y="597933"/>
                    </a:lnTo>
                    <a:lnTo>
                      <a:pt x="1169618" y="689800"/>
                    </a:lnTo>
                    <a:lnTo>
                      <a:pt x="1174099" y="790629"/>
                    </a:lnTo>
                    <a:lnTo>
                      <a:pt x="1174099" y="898180"/>
                    </a:lnTo>
                    <a:lnTo>
                      <a:pt x="1165137" y="1019175"/>
                    </a:lnTo>
                    <a:lnTo>
                      <a:pt x="1142730" y="1151373"/>
                    </a:lnTo>
                    <a:lnTo>
                      <a:pt x="1109120" y="1294775"/>
                    </a:lnTo>
                    <a:lnTo>
                      <a:pt x="1064307" y="1444898"/>
                    </a:lnTo>
                    <a:lnTo>
                      <a:pt x="1003810" y="1610706"/>
                    </a:lnTo>
                    <a:lnTo>
                      <a:pt x="925387" y="1785476"/>
                    </a:lnTo>
                    <a:lnTo>
                      <a:pt x="831280" y="1971450"/>
                    </a:lnTo>
                    <a:lnTo>
                      <a:pt x="717007" y="2166386"/>
                    </a:lnTo>
                    <a:lnTo>
                      <a:pt x="582568" y="2377007"/>
                    </a:lnTo>
                    <a:lnTo>
                      <a:pt x="582568" y="2381488"/>
                    </a:lnTo>
                    <a:lnTo>
                      <a:pt x="578087" y="2377007"/>
                    </a:lnTo>
                    <a:lnTo>
                      <a:pt x="578087" y="2381488"/>
                    </a:lnTo>
                    <a:lnTo>
                      <a:pt x="578087" y="2415098"/>
                    </a:lnTo>
                    <a:lnTo>
                      <a:pt x="443648" y="2211199"/>
                    </a:lnTo>
                    <a:lnTo>
                      <a:pt x="329375" y="2011781"/>
                    </a:lnTo>
                    <a:lnTo>
                      <a:pt x="235268" y="1823567"/>
                    </a:lnTo>
                    <a:lnTo>
                      <a:pt x="156845" y="1646556"/>
                    </a:lnTo>
                    <a:lnTo>
                      <a:pt x="100829" y="1480748"/>
                    </a:lnTo>
                    <a:lnTo>
                      <a:pt x="56016" y="1328384"/>
                    </a:lnTo>
                    <a:lnTo>
                      <a:pt x="26888" y="1180502"/>
                    </a:lnTo>
                    <a:lnTo>
                      <a:pt x="4481" y="1046063"/>
                    </a:lnTo>
                    <a:lnTo>
                      <a:pt x="0" y="925068"/>
                    </a:lnTo>
                    <a:lnTo>
                      <a:pt x="0" y="810795"/>
                    </a:lnTo>
                    <a:lnTo>
                      <a:pt x="8963" y="707725"/>
                    </a:lnTo>
                    <a:lnTo>
                      <a:pt x="26888" y="615859"/>
                    </a:lnTo>
                    <a:lnTo>
                      <a:pt x="42572" y="528473"/>
                    </a:lnTo>
                    <a:lnTo>
                      <a:pt x="69460" y="459013"/>
                    </a:lnTo>
                    <a:lnTo>
                      <a:pt x="96348" y="394034"/>
                    </a:lnTo>
                    <a:lnTo>
                      <a:pt x="116514" y="342500"/>
                    </a:lnTo>
                    <a:lnTo>
                      <a:pt x="143401" y="297687"/>
                    </a:lnTo>
                    <a:lnTo>
                      <a:pt x="165808" y="264077"/>
                    </a:lnTo>
                    <a:lnTo>
                      <a:pt x="178331" y="246188"/>
                    </a:lnTo>
                    <a:lnTo>
                      <a:pt x="179417" y="243133"/>
                    </a:lnTo>
                    <a:cubicBezTo>
                      <a:pt x="248643" y="100254"/>
                      <a:pt x="410707" y="0"/>
                      <a:pt x="599593" y="0"/>
                    </a:cubicBezTo>
                    <a:close/>
                  </a:path>
                </a:pathLst>
              </a:custGeom>
              <a:solidFill>
                <a:srgbClr val="FD434E"/>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s-ES">
                  <a:solidFill>
                    <a:srgbClr val="000000"/>
                  </a:solidFill>
                </a:endParaRPr>
              </a:p>
            </p:txBody>
          </p:sp>
          <p:sp>
            <p:nvSpPr>
              <p:cNvPr id="88" name="Forma libre 163"/>
              <p:cNvSpPr>
                <a:spLocks noChangeAspect="1"/>
              </p:cNvSpPr>
              <p:nvPr/>
            </p:nvSpPr>
            <p:spPr bwMode="auto">
              <a:xfrm>
                <a:off x="237710" y="8388964"/>
                <a:ext cx="851033" cy="1750558"/>
              </a:xfrm>
              <a:custGeom>
                <a:avLst/>
                <a:gdLst>
                  <a:gd name="connsiteX0" fmla="*/ 599593 w 1174099"/>
                  <a:gd name="connsiteY0" fmla="*/ 0 h 2415098"/>
                  <a:gd name="connsiteX1" fmla="*/ 1019769 w 1174099"/>
                  <a:gd name="connsiteY1" fmla="*/ 243133 h 2415098"/>
                  <a:gd name="connsiteX2" fmla="*/ 1028077 w 1174099"/>
                  <a:gd name="connsiteY2" fmla="*/ 266496 h 2415098"/>
                  <a:gd name="connsiteX3" fmla="*/ 1048623 w 1174099"/>
                  <a:gd name="connsiteY3" fmla="*/ 293205 h 2415098"/>
                  <a:gd name="connsiteX4" fmla="*/ 1068789 w 1174099"/>
                  <a:gd name="connsiteY4" fmla="*/ 338018 h 2415098"/>
                  <a:gd name="connsiteX5" fmla="*/ 1091195 w 1174099"/>
                  <a:gd name="connsiteY5" fmla="*/ 385072 h 2415098"/>
                  <a:gd name="connsiteX6" fmla="*/ 1118083 w 1174099"/>
                  <a:gd name="connsiteY6" fmla="*/ 445569 h 2415098"/>
                  <a:gd name="connsiteX7" fmla="*/ 1133768 w 1174099"/>
                  <a:gd name="connsiteY7" fmla="*/ 515029 h 2415098"/>
                  <a:gd name="connsiteX8" fmla="*/ 1156174 w 1174099"/>
                  <a:gd name="connsiteY8" fmla="*/ 597933 h 2415098"/>
                  <a:gd name="connsiteX9" fmla="*/ 1169618 w 1174099"/>
                  <a:gd name="connsiteY9" fmla="*/ 689800 h 2415098"/>
                  <a:gd name="connsiteX10" fmla="*/ 1174099 w 1174099"/>
                  <a:gd name="connsiteY10" fmla="*/ 790629 h 2415098"/>
                  <a:gd name="connsiteX11" fmla="*/ 1174099 w 1174099"/>
                  <a:gd name="connsiteY11" fmla="*/ 898180 h 2415098"/>
                  <a:gd name="connsiteX12" fmla="*/ 1165137 w 1174099"/>
                  <a:gd name="connsiteY12" fmla="*/ 1019175 h 2415098"/>
                  <a:gd name="connsiteX13" fmla="*/ 1142730 w 1174099"/>
                  <a:gd name="connsiteY13" fmla="*/ 1151373 h 2415098"/>
                  <a:gd name="connsiteX14" fmla="*/ 1109120 w 1174099"/>
                  <a:gd name="connsiteY14" fmla="*/ 1294775 h 2415098"/>
                  <a:gd name="connsiteX15" fmla="*/ 1064307 w 1174099"/>
                  <a:gd name="connsiteY15" fmla="*/ 1444898 h 2415098"/>
                  <a:gd name="connsiteX16" fmla="*/ 1003810 w 1174099"/>
                  <a:gd name="connsiteY16" fmla="*/ 1610706 h 2415098"/>
                  <a:gd name="connsiteX17" fmla="*/ 925387 w 1174099"/>
                  <a:gd name="connsiteY17" fmla="*/ 1785476 h 2415098"/>
                  <a:gd name="connsiteX18" fmla="*/ 831280 w 1174099"/>
                  <a:gd name="connsiteY18" fmla="*/ 1971450 h 2415098"/>
                  <a:gd name="connsiteX19" fmla="*/ 717007 w 1174099"/>
                  <a:gd name="connsiteY19" fmla="*/ 2166386 h 2415098"/>
                  <a:gd name="connsiteX20" fmla="*/ 582568 w 1174099"/>
                  <a:gd name="connsiteY20" fmla="*/ 2377007 h 2415098"/>
                  <a:gd name="connsiteX21" fmla="*/ 582568 w 1174099"/>
                  <a:gd name="connsiteY21" fmla="*/ 2381488 h 2415098"/>
                  <a:gd name="connsiteX22" fmla="*/ 578087 w 1174099"/>
                  <a:gd name="connsiteY22" fmla="*/ 2377007 h 2415098"/>
                  <a:gd name="connsiteX23" fmla="*/ 578087 w 1174099"/>
                  <a:gd name="connsiteY23" fmla="*/ 2381488 h 2415098"/>
                  <a:gd name="connsiteX24" fmla="*/ 578087 w 1174099"/>
                  <a:gd name="connsiteY24" fmla="*/ 2415098 h 2415098"/>
                  <a:gd name="connsiteX25" fmla="*/ 443648 w 1174099"/>
                  <a:gd name="connsiteY25" fmla="*/ 2211199 h 2415098"/>
                  <a:gd name="connsiteX26" fmla="*/ 329375 w 1174099"/>
                  <a:gd name="connsiteY26" fmla="*/ 2011781 h 2415098"/>
                  <a:gd name="connsiteX27" fmla="*/ 235268 w 1174099"/>
                  <a:gd name="connsiteY27" fmla="*/ 1823567 h 2415098"/>
                  <a:gd name="connsiteX28" fmla="*/ 156845 w 1174099"/>
                  <a:gd name="connsiteY28" fmla="*/ 1646556 h 2415098"/>
                  <a:gd name="connsiteX29" fmla="*/ 100829 w 1174099"/>
                  <a:gd name="connsiteY29" fmla="*/ 1480748 h 2415098"/>
                  <a:gd name="connsiteX30" fmla="*/ 56016 w 1174099"/>
                  <a:gd name="connsiteY30" fmla="*/ 1328384 h 2415098"/>
                  <a:gd name="connsiteX31" fmla="*/ 26888 w 1174099"/>
                  <a:gd name="connsiteY31" fmla="*/ 1180502 h 2415098"/>
                  <a:gd name="connsiteX32" fmla="*/ 4481 w 1174099"/>
                  <a:gd name="connsiteY32" fmla="*/ 1046063 h 2415098"/>
                  <a:gd name="connsiteX33" fmla="*/ 0 w 1174099"/>
                  <a:gd name="connsiteY33" fmla="*/ 925068 h 2415098"/>
                  <a:gd name="connsiteX34" fmla="*/ 0 w 1174099"/>
                  <a:gd name="connsiteY34" fmla="*/ 810795 h 2415098"/>
                  <a:gd name="connsiteX35" fmla="*/ 8963 w 1174099"/>
                  <a:gd name="connsiteY35" fmla="*/ 707725 h 2415098"/>
                  <a:gd name="connsiteX36" fmla="*/ 26888 w 1174099"/>
                  <a:gd name="connsiteY36" fmla="*/ 615859 h 2415098"/>
                  <a:gd name="connsiteX37" fmla="*/ 42572 w 1174099"/>
                  <a:gd name="connsiteY37" fmla="*/ 528473 h 2415098"/>
                  <a:gd name="connsiteX38" fmla="*/ 69460 w 1174099"/>
                  <a:gd name="connsiteY38" fmla="*/ 459013 h 2415098"/>
                  <a:gd name="connsiteX39" fmla="*/ 96348 w 1174099"/>
                  <a:gd name="connsiteY39" fmla="*/ 394034 h 2415098"/>
                  <a:gd name="connsiteX40" fmla="*/ 116514 w 1174099"/>
                  <a:gd name="connsiteY40" fmla="*/ 342500 h 2415098"/>
                  <a:gd name="connsiteX41" fmla="*/ 143401 w 1174099"/>
                  <a:gd name="connsiteY41" fmla="*/ 297687 h 2415098"/>
                  <a:gd name="connsiteX42" fmla="*/ 165808 w 1174099"/>
                  <a:gd name="connsiteY42" fmla="*/ 264077 h 2415098"/>
                  <a:gd name="connsiteX43" fmla="*/ 178331 w 1174099"/>
                  <a:gd name="connsiteY43" fmla="*/ 246188 h 2415098"/>
                  <a:gd name="connsiteX44" fmla="*/ 179417 w 1174099"/>
                  <a:gd name="connsiteY44" fmla="*/ 243133 h 2415098"/>
                  <a:gd name="connsiteX45" fmla="*/ 599593 w 1174099"/>
                  <a:gd name="connsiteY45" fmla="*/ 0 h 2415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174099" h="2415098">
                    <a:moveTo>
                      <a:pt x="599593" y="0"/>
                    </a:moveTo>
                    <a:cubicBezTo>
                      <a:pt x="788479" y="0"/>
                      <a:pt x="950543" y="100254"/>
                      <a:pt x="1019769" y="243133"/>
                    </a:cubicBezTo>
                    <a:lnTo>
                      <a:pt x="1028077" y="266496"/>
                    </a:lnTo>
                    <a:lnTo>
                      <a:pt x="1048623" y="293205"/>
                    </a:lnTo>
                    <a:lnTo>
                      <a:pt x="1068789" y="338018"/>
                    </a:lnTo>
                    <a:lnTo>
                      <a:pt x="1091195" y="385072"/>
                    </a:lnTo>
                    <a:lnTo>
                      <a:pt x="1118083" y="445569"/>
                    </a:lnTo>
                    <a:lnTo>
                      <a:pt x="1133768" y="515029"/>
                    </a:lnTo>
                    <a:lnTo>
                      <a:pt x="1156174" y="597933"/>
                    </a:lnTo>
                    <a:lnTo>
                      <a:pt x="1169618" y="689800"/>
                    </a:lnTo>
                    <a:lnTo>
                      <a:pt x="1174099" y="790629"/>
                    </a:lnTo>
                    <a:lnTo>
                      <a:pt x="1174099" y="898180"/>
                    </a:lnTo>
                    <a:lnTo>
                      <a:pt x="1165137" y="1019175"/>
                    </a:lnTo>
                    <a:lnTo>
                      <a:pt x="1142730" y="1151373"/>
                    </a:lnTo>
                    <a:lnTo>
                      <a:pt x="1109120" y="1294775"/>
                    </a:lnTo>
                    <a:lnTo>
                      <a:pt x="1064307" y="1444898"/>
                    </a:lnTo>
                    <a:lnTo>
                      <a:pt x="1003810" y="1610706"/>
                    </a:lnTo>
                    <a:lnTo>
                      <a:pt x="925387" y="1785476"/>
                    </a:lnTo>
                    <a:lnTo>
                      <a:pt x="831280" y="1971450"/>
                    </a:lnTo>
                    <a:lnTo>
                      <a:pt x="717007" y="2166386"/>
                    </a:lnTo>
                    <a:lnTo>
                      <a:pt x="582568" y="2377007"/>
                    </a:lnTo>
                    <a:lnTo>
                      <a:pt x="582568" y="2381488"/>
                    </a:lnTo>
                    <a:lnTo>
                      <a:pt x="578087" y="2377007"/>
                    </a:lnTo>
                    <a:lnTo>
                      <a:pt x="578087" y="2381488"/>
                    </a:lnTo>
                    <a:lnTo>
                      <a:pt x="578087" y="2415098"/>
                    </a:lnTo>
                    <a:lnTo>
                      <a:pt x="443648" y="2211199"/>
                    </a:lnTo>
                    <a:lnTo>
                      <a:pt x="329375" y="2011781"/>
                    </a:lnTo>
                    <a:lnTo>
                      <a:pt x="235268" y="1823567"/>
                    </a:lnTo>
                    <a:lnTo>
                      <a:pt x="156845" y="1646556"/>
                    </a:lnTo>
                    <a:lnTo>
                      <a:pt x="100829" y="1480748"/>
                    </a:lnTo>
                    <a:lnTo>
                      <a:pt x="56016" y="1328384"/>
                    </a:lnTo>
                    <a:lnTo>
                      <a:pt x="26888" y="1180502"/>
                    </a:lnTo>
                    <a:lnTo>
                      <a:pt x="4481" y="1046063"/>
                    </a:lnTo>
                    <a:lnTo>
                      <a:pt x="0" y="925068"/>
                    </a:lnTo>
                    <a:lnTo>
                      <a:pt x="0" y="810795"/>
                    </a:lnTo>
                    <a:lnTo>
                      <a:pt x="8963" y="707725"/>
                    </a:lnTo>
                    <a:lnTo>
                      <a:pt x="26888" y="615859"/>
                    </a:lnTo>
                    <a:lnTo>
                      <a:pt x="42572" y="528473"/>
                    </a:lnTo>
                    <a:lnTo>
                      <a:pt x="69460" y="459013"/>
                    </a:lnTo>
                    <a:lnTo>
                      <a:pt x="96348" y="394034"/>
                    </a:lnTo>
                    <a:lnTo>
                      <a:pt x="116514" y="342500"/>
                    </a:lnTo>
                    <a:lnTo>
                      <a:pt x="143401" y="297687"/>
                    </a:lnTo>
                    <a:lnTo>
                      <a:pt x="165808" y="264077"/>
                    </a:lnTo>
                    <a:lnTo>
                      <a:pt x="178331" y="246188"/>
                    </a:lnTo>
                    <a:lnTo>
                      <a:pt x="179417" y="243133"/>
                    </a:lnTo>
                    <a:cubicBezTo>
                      <a:pt x="248643" y="100254"/>
                      <a:pt x="410707" y="0"/>
                      <a:pt x="599593" y="0"/>
                    </a:cubicBezTo>
                    <a:close/>
                  </a:path>
                </a:pathLst>
              </a:custGeom>
              <a:solidFill>
                <a:srgbClr val="FDDA52"/>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s-ES">
                  <a:solidFill>
                    <a:srgbClr val="000000"/>
                  </a:solidFill>
                </a:endParaRPr>
              </a:p>
            </p:txBody>
          </p:sp>
          <p:sp>
            <p:nvSpPr>
              <p:cNvPr id="89" name="Forma libre 164"/>
              <p:cNvSpPr>
                <a:spLocks noChangeAspect="1"/>
              </p:cNvSpPr>
              <p:nvPr/>
            </p:nvSpPr>
            <p:spPr bwMode="auto">
              <a:xfrm>
                <a:off x="384693" y="8388964"/>
                <a:ext cx="557066" cy="1145874"/>
              </a:xfrm>
              <a:custGeom>
                <a:avLst/>
                <a:gdLst>
                  <a:gd name="connsiteX0" fmla="*/ 599593 w 1174099"/>
                  <a:gd name="connsiteY0" fmla="*/ 0 h 2415098"/>
                  <a:gd name="connsiteX1" fmla="*/ 1019769 w 1174099"/>
                  <a:gd name="connsiteY1" fmla="*/ 243133 h 2415098"/>
                  <a:gd name="connsiteX2" fmla="*/ 1028077 w 1174099"/>
                  <a:gd name="connsiteY2" fmla="*/ 266496 h 2415098"/>
                  <a:gd name="connsiteX3" fmla="*/ 1048623 w 1174099"/>
                  <a:gd name="connsiteY3" fmla="*/ 293205 h 2415098"/>
                  <a:gd name="connsiteX4" fmla="*/ 1068789 w 1174099"/>
                  <a:gd name="connsiteY4" fmla="*/ 338018 h 2415098"/>
                  <a:gd name="connsiteX5" fmla="*/ 1091195 w 1174099"/>
                  <a:gd name="connsiteY5" fmla="*/ 385072 h 2415098"/>
                  <a:gd name="connsiteX6" fmla="*/ 1118083 w 1174099"/>
                  <a:gd name="connsiteY6" fmla="*/ 445569 h 2415098"/>
                  <a:gd name="connsiteX7" fmla="*/ 1133768 w 1174099"/>
                  <a:gd name="connsiteY7" fmla="*/ 515029 h 2415098"/>
                  <a:gd name="connsiteX8" fmla="*/ 1156174 w 1174099"/>
                  <a:gd name="connsiteY8" fmla="*/ 597933 h 2415098"/>
                  <a:gd name="connsiteX9" fmla="*/ 1169618 w 1174099"/>
                  <a:gd name="connsiteY9" fmla="*/ 689800 h 2415098"/>
                  <a:gd name="connsiteX10" fmla="*/ 1174099 w 1174099"/>
                  <a:gd name="connsiteY10" fmla="*/ 790629 h 2415098"/>
                  <a:gd name="connsiteX11" fmla="*/ 1174099 w 1174099"/>
                  <a:gd name="connsiteY11" fmla="*/ 898180 h 2415098"/>
                  <a:gd name="connsiteX12" fmla="*/ 1165137 w 1174099"/>
                  <a:gd name="connsiteY12" fmla="*/ 1019175 h 2415098"/>
                  <a:gd name="connsiteX13" fmla="*/ 1142730 w 1174099"/>
                  <a:gd name="connsiteY13" fmla="*/ 1151373 h 2415098"/>
                  <a:gd name="connsiteX14" fmla="*/ 1109120 w 1174099"/>
                  <a:gd name="connsiteY14" fmla="*/ 1294775 h 2415098"/>
                  <a:gd name="connsiteX15" fmla="*/ 1064307 w 1174099"/>
                  <a:gd name="connsiteY15" fmla="*/ 1444898 h 2415098"/>
                  <a:gd name="connsiteX16" fmla="*/ 1003810 w 1174099"/>
                  <a:gd name="connsiteY16" fmla="*/ 1610706 h 2415098"/>
                  <a:gd name="connsiteX17" fmla="*/ 925387 w 1174099"/>
                  <a:gd name="connsiteY17" fmla="*/ 1785476 h 2415098"/>
                  <a:gd name="connsiteX18" fmla="*/ 831280 w 1174099"/>
                  <a:gd name="connsiteY18" fmla="*/ 1971450 h 2415098"/>
                  <a:gd name="connsiteX19" fmla="*/ 717007 w 1174099"/>
                  <a:gd name="connsiteY19" fmla="*/ 2166386 h 2415098"/>
                  <a:gd name="connsiteX20" fmla="*/ 582568 w 1174099"/>
                  <a:gd name="connsiteY20" fmla="*/ 2377007 h 2415098"/>
                  <a:gd name="connsiteX21" fmla="*/ 582568 w 1174099"/>
                  <a:gd name="connsiteY21" fmla="*/ 2381488 h 2415098"/>
                  <a:gd name="connsiteX22" fmla="*/ 578087 w 1174099"/>
                  <a:gd name="connsiteY22" fmla="*/ 2377007 h 2415098"/>
                  <a:gd name="connsiteX23" fmla="*/ 578087 w 1174099"/>
                  <a:gd name="connsiteY23" fmla="*/ 2381488 h 2415098"/>
                  <a:gd name="connsiteX24" fmla="*/ 578087 w 1174099"/>
                  <a:gd name="connsiteY24" fmla="*/ 2415098 h 2415098"/>
                  <a:gd name="connsiteX25" fmla="*/ 443648 w 1174099"/>
                  <a:gd name="connsiteY25" fmla="*/ 2211199 h 2415098"/>
                  <a:gd name="connsiteX26" fmla="*/ 329375 w 1174099"/>
                  <a:gd name="connsiteY26" fmla="*/ 2011781 h 2415098"/>
                  <a:gd name="connsiteX27" fmla="*/ 235268 w 1174099"/>
                  <a:gd name="connsiteY27" fmla="*/ 1823567 h 2415098"/>
                  <a:gd name="connsiteX28" fmla="*/ 156845 w 1174099"/>
                  <a:gd name="connsiteY28" fmla="*/ 1646556 h 2415098"/>
                  <a:gd name="connsiteX29" fmla="*/ 100829 w 1174099"/>
                  <a:gd name="connsiteY29" fmla="*/ 1480748 h 2415098"/>
                  <a:gd name="connsiteX30" fmla="*/ 56016 w 1174099"/>
                  <a:gd name="connsiteY30" fmla="*/ 1328384 h 2415098"/>
                  <a:gd name="connsiteX31" fmla="*/ 26888 w 1174099"/>
                  <a:gd name="connsiteY31" fmla="*/ 1180502 h 2415098"/>
                  <a:gd name="connsiteX32" fmla="*/ 4481 w 1174099"/>
                  <a:gd name="connsiteY32" fmla="*/ 1046063 h 2415098"/>
                  <a:gd name="connsiteX33" fmla="*/ 0 w 1174099"/>
                  <a:gd name="connsiteY33" fmla="*/ 925068 h 2415098"/>
                  <a:gd name="connsiteX34" fmla="*/ 0 w 1174099"/>
                  <a:gd name="connsiteY34" fmla="*/ 810795 h 2415098"/>
                  <a:gd name="connsiteX35" fmla="*/ 8963 w 1174099"/>
                  <a:gd name="connsiteY35" fmla="*/ 707725 h 2415098"/>
                  <a:gd name="connsiteX36" fmla="*/ 26888 w 1174099"/>
                  <a:gd name="connsiteY36" fmla="*/ 615859 h 2415098"/>
                  <a:gd name="connsiteX37" fmla="*/ 42572 w 1174099"/>
                  <a:gd name="connsiteY37" fmla="*/ 528473 h 2415098"/>
                  <a:gd name="connsiteX38" fmla="*/ 69460 w 1174099"/>
                  <a:gd name="connsiteY38" fmla="*/ 459013 h 2415098"/>
                  <a:gd name="connsiteX39" fmla="*/ 96348 w 1174099"/>
                  <a:gd name="connsiteY39" fmla="*/ 394034 h 2415098"/>
                  <a:gd name="connsiteX40" fmla="*/ 116514 w 1174099"/>
                  <a:gd name="connsiteY40" fmla="*/ 342500 h 2415098"/>
                  <a:gd name="connsiteX41" fmla="*/ 143401 w 1174099"/>
                  <a:gd name="connsiteY41" fmla="*/ 297687 h 2415098"/>
                  <a:gd name="connsiteX42" fmla="*/ 165808 w 1174099"/>
                  <a:gd name="connsiteY42" fmla="*/ 264077 h 2415098"/>
                  <a:gd name="connsiteX43" fmla="*/ 178331 w 1174099"/>
                  <a:gd name="connsiteY43" fmla="*/ 246188 h 2415098"/>
                  <a:gd name="connsiteX44" fmla="*/ 179417 w 1174099"/>
                  <a:gd name="connsiteY44" fmla="*/ 243133 h 2415098"/>
                  <a:gd name="connsiteX45" fmla="*/ 599593 w 1174099"/>
                  <a:gd name="connsiteY45" fmla="*/ 0 h 2415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174099" h="2415098">
                    <a:moveTo>
                      <a:pt x="599593" y="0"/>
                    </a:moveTo>
                    <a:cubicBezTo>
                      <a:pt x="788479" y="0"/>
                      <a:pt x="950543" y="100254"/>
                      <a:pt x="1019769" y="243133"/>
                    </a:cubicBezTo>
                    <a:lnTo>
                      <a:pt x="1028077" y="266496"/>
                    </a:lnTo>
                    <a:lnTo>
                      <a:pt x="1048623" y="293205"/>
                    </a:lnTo>
                    <a:lnTo>
                      <a:pt x="1068789" y="338018"/>
                    </a:lnTo>
                    <a:lnTo>
                      <a:pt x="1091195" y="385072"/>
                    </a:lnTo>
                    <a:lnTo>
                      <a:pt x="1118083" y="445569"/>
                    </a:lnTo>
                    <a:lnTo>
                      <a:pt x="1133768" y="515029"/>
                    </a:lnTo>
                    <a:lnTo>
                      <a:pt x="1156174" y="597933"/>
                    </a:lnTo>
                    <a:lnTo>
                      <a:pt x="1169618" y="689800"/>
                    </a:lnTo>
                    <a:lnTo>
                      <a:pt x="1174099" y="790629"/>
                    </a:lnTo>
                    <a:lnTo>
                      <a:pt x="1174099" y="898180"/>
                    </a:lnTo>
                    <a:lnTo>
                      <a:pt x="1165137" y="1019175"/>
                    </a:lnTo>
                    <a:lnTo>
                      <a:pt x="1142730" y="1151373"/>
                    </a:lnTo>
                    <a:lnTo>
                      <a:pt x="1109120" y="1294775"/>
                    </a:lnTo>
                    <a:lnTo>
                      <a:pt x="1064307" y="1444898"/>
                    </a:lnTo>
                    <a:lnTo>
                      <a:pt x="1003810" y="1610706"/>
                    </a:lnTo>
                    <a:lnTo>
                      <a:pt x="925387" y="1785476"/>
                    </a:lnTo>
                    <a:lnTo>
                      <a:pt x="831280" y="1971450"/>
                    </a:lnTo>
                    <a:lnTo>
                      <a:pt x="717007" y="2166386"/>
                    </a:lnTo>
                    <a:lnTo>
                      <a:pt x="582568" y="2377007"/>
                    </a:lnTo>
                    <a:lnTo>
                      <a:pt x="582568" y="2381488"/>
                    </a:lnTo>
                    <a:lnTo>
                      <a:pt x="578087" y="2377007"/>
                    </a:lnTo>
                    <a:lnTo>
                      <a:pt x="578087" y="2381488"/>
                    </a:lnTo>
                    <a:lnTo>
                      <a:pt x="578087" y="2415098"/>
                    </a:lnTo>
                    <a:lnTo>
                      <a:pt x="443648" y="2211199"/>
                    </a:lnTo>
                    <a:lnTo>
                      <a:pt x="329375" y="2011781"/>
                    </a:lnTo>
                    <a:lnTo>
                      <a:pt x="235268" y="1823567"/>
                    </a:lnTo>
                    <a:lnTo>
                      <a:pt x="156845" y="1646556"/>
                    </a:lnTo>
                    <a:lnTo>
                      <a:pt x="100829" y="1480748"/>
                    </a:lnTo>
                    <a:lnTo>
                      <a:pt x="56016" y="1328384"/>
                    </a:lnTo>
                    <a:lnTo>
                      <a:pt x="26888" y="1180502"/>
                    </a:lnTo>
                    <a:lnTo>
                      <a:pt x="4481" y="1046063"/>
                    </a:lnTo>
                    <a:lnTo>
                      <a:pt x="0" y="925068"/>
                    </a:lnTo>
                    <a:lnTo>
                      <a:pt x="0" y="810795"/>
                    </a:lnTo>
                    <a:lnTo>
                      <a:pt x="8963" y="707725"/>
                    </a:lnTo>
                    <a:lnTo>
                      <a:pt x="26888" y="615859"/>
                    </a:lnTo>
                    <a:lnTo>
                      <a:pt x="42572" y="528473"/>
                    </a:lnTo>
                    <a:lnTo>
                      <a:pt x="69460" y="459013"/>
                    </a:lnTo>
                    <a:lnTo>
                      <a:pt x="96348" y="394034"/>
                    </a:lnTo>
                    <a:lnTo>
                      <a:pt x="116514" y="342500"/>
                    </a:lnTo>
                    <a:lnTo>
                      <a:pt x="143401" y="297687"/>
                    </a:lnTo>
                    <a:lnTo>
                      <a:pt x="165808" y="264077"/>
                    </a:lnTo>
                    <a:lnTo>
                      <a:pt x="178331" y="246188"/>
                    </a:lnTo>
                    <a:lnTo>
                      <a:pt x="179417" y="243133"/>
                    </a:lnTo>
                    <a:cubicBezTo>
                      <a:pt x="248643" y="100254"/>
                      <a:pt x="410707" y="0"/>
                      <a:pt x="599593" y="0"/>
                    </a:cubicBezTo>
                    <a:close/>
                  </a:path>
                </a:pathLst>
              </a:custGeom>
              <a:solidFill>
                <a:srgbClr val="FFFEFE"/>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s-ES">
                  <a:solidFill>
                    <a:srgbClr val="000000"/>
                  </a:solidFill>
                </a:endParaRPr>
              </a:p>
            </p:txBody>
          </p:sp>
        </p:grpSp>
        <p:sp>
          <p:nvSpPr>
            <p:cNvPr id="86" name="Forma libre 161"/>
            <p:cNvSpPr>
              <a:spLocks noChangeAspect="1"/>
            </p:cNvSpPr>
            <p:nvPr/>
          </p:nvSpPr>
          <p:spPr bwMode="auto">
            <a:xfrm>
              <a:off x="2594286" y="8063987"/>
              <a:ext cx="558093" cy="2415098"/>
            </a:xfrm>
            <a:custGeom>
              <a:avLst/>
              <a:gdLst>
                <a:gd name="connsiteX0" fmla="*/ 33926 w 558093"/>
                <a:gd name="connsiteY0" fmla="*/ 0 h 2415098"/>
                <a:gd name="connsiteX1" fmla="*/ 417286 w 558093"/>
                <a:gd name="connsiteY1" fmla="*/ 243133 h 2415098"/>
                <a:gd name="connsiteX2" fmla="*/ 424866 w 558093"/>
                <a:gd name="connsiteY2" fmla="*/ 266496 h 2415098"/>
                <a:gd name="connsiteX3" fmla="*/ 443611 w 558093"/>
                <a:gd name="connsiteY3" fmla="*/ 293205 h 2415098"/>
                <a:gd name="connsiteX4" fmla="*/ 462010 w 558093"/>
                <a:gd name="connsiteY4" fmla="*/ 338018 h 2415098"/>
                <a:gd name="connsiteX5" fmla="*/ 482453 w 558093"/>
                <a:gd name="connsiteY5" fmla="*/ 385072 h 2415098"/>
                <a:gd name="connsiteX6" fmla="*/ 506985 w 558093"/>
                <a:gd name="connsiteY6" fmla="*/ 445569 h 2415098"/>
                <a:gd name="connsiteX7" fmla="*/ 521296 w 558093"/>
                <a:gd name="connsiteY7" fmla="*/ 515029 h 2415098"/>
                <a:gd name="connsiteX8" fmla="*/ 541739 w 558093"/>
                <a:gd name="connsiteY8" fmla="*/ 597933 h 2415098"/>
                <a:gd name="connsiteX9" fmla="*/ 554005 w 558093"/>
                <a:gd name="connsiteY9" fmla="*/ 689800 h 2415098"/>
                <a:gd name="connsiteX10" fmla="*/ 558093 w 558093"/>
                <a:gd name="connsiteY10" fmla="*/ 790629 h 2415098"/>
                <a:gd name="connsiteX11" fmla="*/ 558093 w 558093"/>
                <a:gd name="connsiteY11" fmla="*/ 898180 h 2415098"/>
                <a:gd name="connsiteX12" fmla="*/ 549916 w 558093"/>
                <a:gd name="connsiteY12" fmla="*/ 1019175 h 2415098"/>
                <a:gd name="connsiteX13" fmla="*/ 529473 w 558093"/>
                <a:gd name="connsiteY13" fmla="*/ 1151373 h 2415098"/>
                <a:gd name="connsiteX14" fmla="*/ 498808 w 558093"/>
                <a:gd name="connsiteY14" fmla="*/ 1294775 h 2415098"/>
                <a:gd name="connsiteX15" fmla="*/ 457921 w 558093"/>
                <a:gd name="connsiteY15" fmla="*/ 1444898 h 2415098"/>
                <a:gd name="connsiteX16" fmla="*/ 402725 w 558093"/>
                <a:gd name="connsiteY16" fmla="*/ 1610706 h 2415098"/>
                <a:gd name="connsiteX17" fmla="*/ 331174 w 558093"/>
                <a:gd name="connsiteY17" fmla="*/ 1785476 h 2415098"/>
                <a:gd name="connsiteX18" fmla="*/ 245312 w 558093"/>
                <a:gd name="connsiteY18" fmla="*/ 1971450 h 2415098"/>
                <a:gd name="connsiteX19" fmla="*/ 141052 w 558093"/>
                <a:gd name="connsiteY19" fmla="*/ 2166386 h 2415098"/>
                <a:gd name="connsiteX20" fmla="*/ 18393 w 558093"/>
                <a:gd name="connsiteY20" fmla="*/ 2377007 h 2415098"/>
                <a:gd name="connsiteX21" fmla="*/ 18393 w 558093"/>
                <a:gd name="connsiteY21" fmla="*/ 2381488 h 2415098"/>
                <a:gd name="connsiteX22" fmla="*/ 14304 w 558093"/>
                <a:gd name="connsiteY22" fmla="*/ 2377007 h 2415098"/>
                <a:gd name="connsiteX23" fmla="*/ 14304 w 558093"/>
                <a:gd name="connsiteY23" fmla="*/ 2381488 h 2415098"/>
                <a:gd name="connsiteX24" fmla="*/ 14304 w 558093"/>
                <a:gd name="connsiteY24" fmla="*/ 2415098 h 2415098"/>
                <a:gd name="connsiteX25" fmla="*/ 0 w 558093"/>
                <a:gd name="connsiteY25" fmla="*/ 2391320 h 2415098"/>
                <a:gd name="connsiteX26" fmla="*/ 0 w 558093"/>
                <a:gd name="connsiteY26" fmla="*/ 4908 h 2415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8093" h="2415098">
                  <a:moveTo>
                    <a:pt x="33926" y="0"/>
                  </a:moveTo>
                  <a:cubicBezTo>
                    <a:pt x="206262" y="0"/>
                    <a:pt x="354125" y="100254"/>
                    <a:pt x="417286" y="243133"/>
                  </a:cubicBezTo>
                  <a:lnTo>
                    <a:pt x="424866" y="266496"/>
                  </a:lnTo>
                  <a:lnTo>
                    <a:pt x="443611" y="293205"/>
                  </a:lnTo>
                  <a:lnTo>
                    <a:pt x="462010" y="338018"/>
                  </a:lnTo>
                  <a:lnTo>
                    <a:pt x="482453" y="385072"/>
                  </a:lnTo>
                  <a:lnTo>
                    <a:pt x="506985" y="445569"/>
                  </a:lnTo>
                  <a:lnTo>
                    <a:pt x="521296" y="515029"/>
                  </a:lnTo>
                  <a:lnTo>
                    <a:pt x="541739" y="597933"/>
                  </a:lnTo>
                  <a:lnTo>
                    <a:pt x="554005" y="689800"/>
                  </a:lnTo>
                  <a:lnTo>
                    <a:pt x="558093" y="790629"/>
                  </a:lnTo>
                  <a:lnTo>
                    <a:pt x="558093" y="898180"/>
                  </a:lnTo>
                  <a:lnTo>
                    <a:pt x="549916" y="1019175"/>
                  </a:lnTo>
                  <a:lnTo>
                    <a:pt x="529473" y="1151373"/>
                  </a:lnTo>
                  <a:lnTo>
                    <a:pt x="498808" y="1294775"/>
                  </a:lnTo>
                  <a:lnTo>
                    <a:pt x="457921" y="1444898"/>
                  </a:lnTo>
                  <a:lnTo>
                    <a:pt x="402725" y="1610706"/>
                  </a:lnTo>
                  <a:lnTo>
                    <a:pt x="331174" y="1785476"/>
                  </a:lnTo>
                  <a:lnTo>
                    <a:pt x="245312" y="1971450"/>
                  </a:lnTo>
                  <a:lnTo>
                    <a:pt x="141052" y="2166386"/>
                  </a:lnTo>
                  <a:lnTo>
                    <a:pt x="18393" y="2377007"/>
                  </a:lnTo>
                  <a:lnTo>
                    <a:pt x="18393" y="2381488"/>
                  </a:lnTo>
                  <a:lnTo>
                    <a:pt x="14304" y="2377007"/>
                  </a:lnTo>
                  <a:lnTo>
                    <a:pt x="14304" y="2381488"/>
                  </a:lnTo>
                  <a:lnTo>
                    <a:pt x="14304" y="2415098"/>
                  </a:lnTo>
                  <a:lnTo>
                    <a:pt x="0" y="2391320"/>
                  </a:lnTo>
                  <a:lnTo>
                    <a:pt x="0" y="4908"/>
                  </a:lnTo>
                  <a:close/>
                </a:path>
              </a:pathLst>
            </a:custGeom>
            <a:solidFill>
              <a:schemeClr val="tx1">
                <a:alpha val="10000"/>
              </a:schemeClr>
            </a:solidFill>
            <a:ln>
              <a:no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s-ES">
                <a:solidFill>
                  <a:srgbClr val="000000"/>
                </a:solidFill>
              </a:endParaRPr>
            </a:p>
          </p:txBody>
        </p:sp>
      </p:grpSp>
      <p:grpSp>
        <p:nvGrpSpPr>
          <p:cNvPr id="90" name="1 Grupo"/>
          <p:cNvGrpSpPr/>
          <p:nvPr/>
        </p:nvGrpSpPr>
        <p:grpSpPr>
          <a:xfrm>
            <a:off x="19258579" y="12484419"/>
            <a:ext cx="3390136" cy="6877770"/>
            <a:chOff x="2201144" y="1323179"/>
            <a:chExt cx="3390136" cy="6877770"/>
          </a:xfrm>
        </p:grpSpPr>
        <p:grpSp>
          <p:nvGrpSpPr>
            <p:cNvPr id="91" name="Grupo 63"/>
            <p:cNvGrpSpPr>
              <a:grpSpLocks noChangeAspect="1"/>
            </p:cNvGrpSpPr>
            <p:nvPr/>
          </p:nvGrpSpPr>
          <p:grpSpPr>
            <a:xfrm>
              <a:off x="2201144" y="1323179"/>
              <a:ext cx="3390136" cy="5359827"/>
              <a:chOff x="2096913" y="2770259"/>
              <a:chExt cx="2617850" cy="4138838"/>
            </a:xfrm>
          </p:grpSpPr>
          <p:sp>
            <p:nvSpPr>
              <p:cNvPr id="119" name="81 Forma libre"/>
              <p:cNvSpPr>
                <a:spLocks noChangeAspect="1"/>
              </p:cNvSpPr>
              <p:nvPr/>
            </p:nvSpPr>
            <p:spPr>
              <a:xfrm>
                <a:off x="2096913" y="2770259"/>
                <a:ext cx="2617850" cy="3154159"/>
              </a:xfrm>
              <a:custGeom>
                <a:avLst/>
                <a:gdLst/>
                <a:ahLst/>
                <a:cxnLst/>
                <a:rect l="l" t="t" r="r" b="b"/>
                <a:pathLst>
                  <a:path w="5926982" h="7141223">
                    <a:moveTo>
                      <a:pt x="4060181" y="7137021"/>
                    </a:moveTo>
                    <a:lnTo>
                      <a:pt x="4161073" y="7138663"/>
                    </a:lnTo>
                    <a:lnTo>
                      <a:pt x="4168639" y="7139291"/>
                    </a:lnTo>
                    <a:cubicBezTo>
                      <a:pt x="4171341" y="7140667"/>
                      <a:pt x="4077609" y="7141230"/>
                      <a:pt x="4060181" y="7137021"/>
                    </a:cubicBezTo>
                    <a:close/>
                    <a:moveTo>
                      <a:pt x="2963491" y="0"/>
                    </a:moveTo>
                    <a:cubicBezTo>
                      <a:pt x="4600182" y="0"/>
                      <a:pt x="5926982" y="1326800"/>
                      <a:pt x="5926982" y="2963491"/>
                    </a:cubicBezTo>
                    <a:cubicBezTo>
                      <a:pt x="5926982" y="3645605"/>
                      <a:pt x="5696528" y="4273893"/>
                      <a:pt x="5306838" y="4772892"/>
                    </a:cubicBezTo>
                    <a:cubicBezTo>
                      <a:pt x="5242348" y="4891618"/>
                      <a:pt x="5178123" y="5013424"/>
                      <a:pt x="5119325" y="5117903"/>
                    </a:cubicBezTo>
                    <a:cubicBezTo>
                      <a:pt x="5048412" y="5243899"/>
                      <a:pt x="4980654" y="5347650"/>
                      <a:pt x="4920786" y="5455850"/>
                    </a:cubicBezTo>
                    <a:cubicBezTo>
                      <a:pt x="4860905" y="5564050"/>
                      <a:pt x="4808901" y="5670762"/>
                      <a:pt x="4760052" y="5767102"/>
                    </a:cubicBezTo>
                    <a:cubicBezTo>
                      <a:pt x="4711216" y="5863442"/>
                      <a:pt x="4654490" y="5956820"/>
                      <a:pt x="4627693" y="6033903"/>
                    </a:cubicBezTo>
                    <a:cubicBezTo>
                      <a:pt x="4600908" y="6110972"/>
                      <a:pt x="4615096" y="6119870"/>
                      <a:pt x="4599330" y="6229544"/>
                    </a:cubicBezTo>
                    <a:cubicBezTo>
                      <a:pt x="4583577" y="6339231"/>
                      <a:pt x="4583577" y="6549695"/>
                      <a:pt x="4533151" y="6691987"/>
                    </a:cubicBezTo>
                    <a:cubicBezTo>
                      <a:pt x="4482737" y="6834279"/>
                      <a:pt x="4375585" y="7009175"/>
                      <a:pt x="4296795" y="7083283"/>
                    </a:cubicBezTo>
                    <a:cubicBezTo>
                      <a:pt x="4218006" y="7157391"/>
                      <a:pt x="4110866" y="7127748"/>
                      <a:pt x="4060440" y="7136646"/>
                    </a:cubicBezTo>
                    <a:cubicBezTo>
                      <a:pt x="4060323" y="7136659"/>
                      <a:pt x="4060220" y="7136684"/>
                      <a:pt x="4060181" y="7137021"/>
                    </a:cubicBezTo>
                    <a:cubicBezTo>
                      <a:pt x="4041247" y="7136866"/>
                      <a:pt x="4019389" y="7136749"/>
                      <a:pt x="3994260" y="7136646"/>
                    </a:cubicBezTo>
                    <a:cubicBezTo>
                      <a:pt x="3993264" y="7136659"/>
                      <a:pt x="2180499" y="7151467"/>
                      <a:pt x="1791415" y="7127748"/>
                    </a:cubicBezTo>
                    <a:lnTo>
                      <a:pt x="1659043" y="6994354"/>
                    </a:lnTo>
                    <a:cubicBezTo>
                      <a:pt x="1600752" y="6939517"/>
                      <a:pt x="1521963" y="6866883"/>
                      <a:pt x="1460504" y="6789814"/>
                    </a:cubicBezTo>
                    <a:cubicBezTo>
                      <a:pt x="1399058" y="6712745"/>
                      <a:pt x="1317113" y="6628251"/>
                      <a:pt x="1290328" y="6531911"/>
                    </a:cubicBezTo>
                    <a:cubicBezTo>
                      <a:pt x="1263543" y="6435571"/>
                      <a:pt x="1304516" y="6314037"/>
                      <a:pt x="1299782" y="6211761"/>
                    </a:cubicBezTo>
                    <a:cubicBezTo>
                      <a:pt x="1295062" y="6109485"/>
                      <a:pt x="1287185" y="6001285"/>
                      <a:pt x="1261965" y="5918292"/>
                    </a:cubicBezTo>
                    <a:cubicBezTo>
                      <a:pt x="1236759" y="5835286"/>
                      <a:pt x="1203662" y="5816016"/>
                      <a:pt x="1148515" y="5713752"/>
                    </a:cubicBezTo>
                    <a:cubicBezTo>
                      <a:pt x="1093367" y="5611476"/>
                      <a:pt x="1011435" y="5445477"/>
                      <a:pt x="931068" y="5304660"/>
                    </a:cubicBezTo>
                    <a:cubicBezTo>
                      <a:pt x="850701" y="5163855"/>
                      <a:pt x="759314" y="5023051"/>
                      <a:pt x="666350" y="4868899"/>
                    </a:cubicBezTo>
                    <a:cubicBezTo>
                      <a:pt x="624681" y="4799805"/>
                      <a:pt x="577946" y="4728033"/>
                      <a:pt x="531777" y="4654721"/>
                    </a:cubicBezTo>
                    <a:cubicBezTo>
                      <a:pt x="196033" y="4175930"/>
                      <a:pt x="0" y="3592603"/>
                      <a:pt x="0" y="2963491"/>
                    </a:cubicBezTo>
                    <a:cubicBezTo>
                      <a:pt x="0" y="1326800"/>
                      <a:pt x="1326800" y="0"/>
                      <a:pt x="2963491" y="0"/>
                    </a:cubicBezTo>
                    <a:close/>
                  </a:path>
                </a:pathLst>
              </a:custGeom>
              <a:solidFill>
                <a:srgbClr val="FFC000"/>
              </a:solidFill>
              <a:ln w="57150">
                <a:noFill/>
              </a:ln>
              <a:effectLst/>
            </p:spPr>
            <p:txBody>
              <a:bodyPr lIns="396000" tIns="432000" rIns="396000" bIns="360000" rtlCol="0" anchor="ctr" anchorCtr="0"/>
              <a:lstStyle/>
              <a:p>
                <a:pPr algn="ctr">
                  <a:lnSpc>
                    <a:spcPct val="125000"/>
                  </a:lnSpc>
                </a:pPr>
                <a:endParaRPr lang="en-US" sz="2200" dirty="0">
                  <a:solidFill>
                    <a:srgbClr val="FFFFFF"/>
                  </a:solidFill>
                  <a:effectLst>
                    <a:outerShdw blurRad="38100" dist="38100" dir="2700000" algn="tl">
                      <a:srgbClr val="000000">
                        <a:alpha val="43137"/>
                      </a:srgbClr>
                    </a:outerShdw>
                  </a:effectLst>
                  <a:latin typeface="Oswald" panose="020B0604020202020204" charset="0"/>
                  <a:ea typeface="Segoe UI" panose="020B0502040204020203" pitchFamily="34" charset="0"/>
                  <a:cs typeface="Helvetica" panose="020B0604020202020204" pitchFamily="34" charset="0"/>
                </a:endParaRPr>
              </a:p>
            </p:txBody>
          </p:sp>
          <p:sp>
            <p:nvSpPr>
              <p:cNvPr id="120" name="81 Forma libre"/>
              <p:cNvSpPr>
                <a:spLocks noChangeAspect="1"/>
              </p:cNvSpPr>
              <p:nvPr/>
            </p:nvSpPr>
            <p:spPr>
              <a:xfrm>
                <a:off x="2850442" y="6023734"/>
                <a:ext cx="1125352" cy="885363"/>
              </a:xfrm>
              <a:custGeom>
                <a:avLst/>
                <a:gdLst/>
                <a:ahLst/>
                <a:cxnLst/>
                <a:rect l="l" t="t" r="r" b="b"/>
                <a:pathLst>
                  <a:path w="1207466" h="949966">
                    <a:moveTo>
                      <a:pt x="17596" y="0"/>
                    </a:moveTo>
                    <a:lnTo>
                      <a:pt x="1189870" y="0"/>
                    </a:lnTo>
                    <a:cubicBezTo>
                      <a:pt x="1199588" y="0"/>
                      <a:pt x="1207466" y="7878"/>
                      <a:pt x="1207466" y="17596"/>
                    </a:cubicBezTo>
                    <a:lnTo>
                      <a:pt x="1207466" y="622960"/>
                    </a:lnTo>
                    <a:cubicBezTo>
                      <a:pt x="1207466" y="632678"/>
                      <a:pt x="1199588" y="640556"/>
                      <a:pt x="1189870" y="640556"/>
                    </a:cubicBezTo>
                    <a:lnTo>
                      <a:pt x="1179017" y="640556"/>
                    </a:lnTo>
                    <a:lnTo>
                      <a:pt x="934067" y="846707"/>
                    </a:lnTo>
                    <a:lnTo>
                      <a:pt x="934067" y="923274"/>
                    </a:lnTo>
                    <a:cubicBezTo>
                      <a:pt x="934067" y="938014"/>
                      <a:pt x="921362" y="949966"/>
                      <a:pt x="905689" y="949966"/>
                    </a:cubicBezTo>
                    <a:lnTo>
                      <a:pt x="290369" y="949966"/>
                    </a:lnTo>
                    <a:cubicBezTo>
                      <a:pt x="274697" y="949966"/>
                      <a:pt x="261991" y="938014"/>
                      <a:pt x="261991" y="923274"/>
                    </a:cubicBezTo>
                    <a:lnTo>
                      <a:pt x="261991" y="834730"/>
                    </a:lnTo>
                    <a:lnTo>
                      <a:pt x="31279" y="640556"/>
                    </a:lnTo>
                    <a:lnTo>
                      <a:pt x="17596" y="640556"/>
                    </a:lnTo>
                    <a:cubicBezTo>
                      <a:pt x="7878" y="640556"/>
                      <a:pt x="0" y="632678"/>
                      <a:pt x="0" y="622960"/>
                    </a:cubicBezTo>
                    <a:lnTo>
                      <a:pt x="0" y="17596"/>
                    </a:lnTo>
                    <a:cubicBezTo>
                      <a:pt x="0" y="7878"/>
                      <a:pt x="7878" y="0"/>
                      <a:pt x="17596" y="0"/>
                    </a:cubicBezTo>
                    <a:close/>
                  </a:path>
                </a:pathLst>
              </a:custGeom>
              <a:solidFill>
                <a:srgbClr val="E7E8EA"/>
              </a:solidFill>
              <a:ln>
                <a:noFill/>
              </a:ln>
              <a:effectLst/>
            </p:spPr>
            <p:txBody>
              <a:bodyPr lIns="0" tIns="0" rIns="0" bIns="0" rtlCol="0" anchor="ctr"/>
              <a:lstStyle/>
              <a:p>
                <a:pPr algn="ctr"/>
                <a:endParaRPr lang="es-MX" sz="4400" b="1" dirty="0">
                  <a:solidFill>
                    <a:srgbClr val="E7E8EA"/>
                  </a:solidFill>
                  <a:effectLst>
                    <a:outerShdw blurRad="38100" dist="38100" dir="2700000" algn="tl">
                      <a:srgbClr val="000000">
                        <a:alpha val="43137"/>
                      </a:srgbClr>
                    </a:outerShdw>
                  </a:effectLst>
                  <a:latin typeface="Oswald" panose="020B0604020202020204" charset="0"/>
                </a:endParaRPr>
              </a:p>
            </p:txBody>
          </p:sp>
          <p:grpSp>
            <p:nvGrpSpPr>
              <p:cNvPr id="121" name="Grupo 6205"/>
              <p:cNvGrpSpPr>
                <a:grpSpLocks noChangeAspect="1"/>
              </p:cNvGrpSpPr>
              <p:nvPr/>
            </p:nvGrpSpPr>
            <p:grpSpPr>
              <a:xfrm>
                <a:off x="2937566" y="3685757"/>
                <a:ext cx="936545" cy="936545"/>
                <a:chOff x="7251994" y="3692605"/>
                <a:chExt cx="742658" cy="742658"/>
              </a:xfrm>
            </p:grpSpPr>
            <p:sp>
              <p:nvSpPr>
                <p:cNvPr id="126" name="Freeform 73"/>
                <p:cNvSpPr>
                  <a:spLocks/>
                </p:cNvSpPr>
                <p:nvPr/>
              </p:nvSpPr>
              <p:spPr bwMode="auto">
                <a:xfrm>
                  <a:off x="7251994" y="3692605"/>
                  <a:ext cx="742658" cy="742658"/>
                </a:xfrm>
                <a:custGeom>
                  <a:avLst/>
                  <a:gdLst>
                    <a:gd name="T0" fmla="*/ 316 w 636"/>
                    <a:gd name="T1" fmla="*/ 0 h 636"/>
                    <a:gd name="T2" fmla="*/ 375 w 636"/>
                    <a:gd name="T3" fmla="*/ 5 h 636"/>
                    <a:gd name="T4" fmla="*/ 428 w 636"/>
                    <a:gd name="T5" fmla="*/ 19 h 636"/>
                    <a:gd name="T6" fmla="*/ 479 w 636"/>
                    <a:gd name="T7" fmla="*/ 43 h 636"/>
                    <a:gd name="T8" fmla="*/ 522 w 636"/>
                    <a:gd name="T9" fmla="*/ 74 h 636"/>
                    <a:gd name="T10" fmla="*/ 561 w 636"/>
                    <a:gd name="T11" fmla="*/ 113 h 636"/>
                    <a:gd name="T12" fmla="*/ 593 w 636"/>
                    <a:gd name="T13" fmla="*/ 157 h 636"/>
                    <a:gd name="T14" fmla="*/ 616 w 636"/>
                    <a:gd name="T15" fmla="*/ 208 h 636"/>
                    <a:gd name="T16" fmla="*/ 630 w 636"/>
                    <a:gd name="T17" fmla="*/ 261 h 636"/>
                    <a:gd name="T18" fmla="*/ 636 w 636"/>
                    <a:gd name="T19" fmla="*/ 318 h 636"/>
                    <a:gd name="T20" fmla="*/ 630 w 636"/>
                    <a:gd name="T21" fmla="*/ 375 h 636"/>
                    <a:gd name="T22" fmla="*/ 616 w 636"/>
                    <a:gd name="T23" fmla="*/ 428 h 636"/>
                    <a:gd name="T24" fmla="*/ 593 w 636"/>
                    <a:gd name="T25" fmla="*/ 479 h 636"/>
                    <a:gd name="T26" fmla="*/ 561 w 636"/>
                    <a:gd name="T27" fmla="*/ 522 h 636"/>
                    <a:gd name="T28" fmla="*/ 522 w 636"/>
                    <a:gd name="T29" fmla="*/ 561 h 636"/>
                    <a:gd name="T30" fmla="*/ 479 w 636"/>
                    <a:gd name="T31" fmla="*/ 593 h 636"/>
                    <a:gd name="T32" fmla="*/ 428 w 636"/>
                    <a:gd name="T33" fmla="*/ 616 h 636"/>
                    <a:gd name="T34" fmla="*/ 375 w 636"/>
                    <a:gd name="T35" fmla="*/ 630 h 636"/>
                    <a:gd name="T36" fmla="*/ 318 w 636"/>
                    <a:gd name="T37" fmla="*/ 636 h 636"/>
                    <a:gd name="T38" fmla="*/ 261 w 636"/>
                    <a:gd name="T39" fmla="*/ 630 h 636"/>
                    <a:gd name="T40" fmla="*/ 208 w 636"/>
                    <a:gd name="T41" fmla="*/ 616 h 636"/>
                    <a:gd name="T42" fmla="*/ 157 w 636"/>
                    <a:gd name="T43" fmla="*/ 593 h 636"/>
                    <a:gd name="T44" fmla="*/ 114 w 636"/>
                    <a:gd name="T45" fmla="*/ 561 h 636"/>
                    <a:gd name="T46" fmla="*/ 75 w 636"/>
                    <a:gd name="T47" fmla="*/ 522 h 636"/>
                    <a:gd name="T48" fmla="*/ 43 w 636"/>
                    <a:gd name="T49" fmla="*/ 479 h 636"/>
                    <a:gd name="T50" fmla="*/ 20 w 636"/>
                    <a:gd name="T51" fmla="*/ 428 h 636"/>
                    <a:gd name="T52" fmla="*/ 6 w 636"/>
                    <a:gd name="T53" fmla="*/ 375 h 636"/>
                    <a:gd name="T54" fmla="*/ 0 w 636"/>
                    <a:gd name="T55" fmla="*/ 318 h 636"/>
                    <a:gd name="T56" fmla="*/ 6 w 636"/>
                    <a:gd name="T57" fmla="*/ 261 h 636"/>
                    <a:gd name="T58" fmla="*/ 20 w 636"/>
                    <a:gd name="T59" fmla="*/ 208 h 636"/>
                    <a:gd name="T60" fmla="*/ 43 w 636"/>
                    <a:gd name="T61" fmla="*/ 157 h 636"/>
                    <a:gd name="T62" fmla="*/ 75 w 636"/>
                    <a:gd name="T63" fmla="*/ 113 h 636"/>
                    <a:gd name="T64" fmla="*/ 114 w 636"/>
                    <a:gd name="T65" fmla="*/ 74 h 636"/>
                    <a:gd name="T66" fmla="*/ 157 w 636"/>
                    <a:gd name="T67" fmla="*/ 43 h 636"/>
                    <a:gd name="T68" fmla="*/ 208 w 636"/>
                    <a:gd name="T69" fmla="*/ 19 h 636"/>
                    <a:gd name="T70" fmla="*/ 261 w 636"/>
                    <a:gd name="T71" fmla="*/ 5 h 636"/>
                    <a:gd name="T72" fmla="*/ 316 w 636"/>
                    <a:gd name="T73" fmla="*/ 0 h 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36" h="636">
                      <a:moveTo>
                        <a:pt x="316" y="0"/>
                      </a:moveTo>
                      <a:lnTo>
                        <a:pt x="375" y="5"/>
                      </a:lnTo>
                      <a:lnTo>
                        <a:pt x="428" y="19"/>
                      </a:lnTo>
                      <a:lnTo>
                        <a:pt x="479" y="43"/>
                      </a:lnTo>
                      <a:lnTo>
                        <a:pt x="522" y="74"/>
                      </a:lnTo>
                      <a:lnTo>
                        <a:pt x="561" y="113"/>
                      </a:lnTo>
                      <a:lnTo>
                        <a:pt x="593" y="157"/>
                      </a:lnTo>
                      <a:lnTo>
                        <a:pt x="616" y="208"/>
                      </a:lnTo>
                      <a:lnTo>
                        <a:pt x="630" y="261"/>
                      </a:lnTo>
                      <a:lnTo>
                        <a:pt x="636" y="318"/>
                      </a:lnTo>
                      <a:lnTo>
                        <a:pt x="630" y="375"/>
                      </a:lnTo>
                      <a:lnTo>
                        <a:pt x="616" y="428"/>
                      </a:lnTo>
                      <a:lnTo>
                        <a:pt x="593" y="479"/>
                      </a:lnTo>
                      <a:lnTo>
                        <a:pt x="561" y="522"/>
                      </a:lnTo>
                      <a:lnTo>
                        <a:pt x="522" y="561"/>
                      </a:lnTo>
                      <a:lnTo>
                        <a:pt x="479" y="593"/>
                      </a:lnTo>
                      <a:lnTo>
                        <a:pt x="428" y="616"/>
                      </a:lnTo>
                      <a:lnTo>
                        <a:pt x="375" y="630"/>
                      </a:lnTo>
                      <a:lnTo>
                        <a:pt x="318" y="636"/>
                      </a:lnTo>
                      <a:lnTo>
                        <a:pt x="261" y="630"/>
                      </a:lnTo>
                      <a:lnTo>
                        <a:pt x="208" y="616"/>
                      </a:lnTo>
                      <a:lnTo>
                        <a:pt x="157" y="593"/>
                      </a:lnTo>
                      <a:lnTo>
                        <a:pt x="114" y="561"/>
                      </a:lnTo>
                      <a:lnTo>
                        <a:pt x="75" y="522"/>
                      </a:lnTo>
                      <a:lnTo>
                        <a:pt x="43" y="479"/>
                      </a:lnTo>
                      <a:lnTo>
                        <a:pt x="20" y="428"/>
                      </a:lnTo>
                      <a:lnTo>
                        <a:pt x="6" y="375"/>
                      </a:lnTo>
                      <a:lnTo>
                        <a:pt x="0" y="318"/>
                      </a:lnTo>
                      <a:lnTo>
                        <a:pt x="6" y="261"/>
                      </a:lnTo>
                      <a:lnTo>
                        <a:pt x="20" y="208"/>
                      </a:lnTo>
                      <a:lnTo>
                        <a:pt x="43" y="157"/>
                      </a:lnTo>
                      <a:lnTo>
                        <a:pt x="75" y="113"/>
                      </a:lnTo>
                      <a:lnTo>
                        <a:pt x="114" y="74"/>
                      </a:lnTo>
                      <a:lnTo>
                        <a:pt x="157" y="43"/>
                      </a:lnTo>
                      <a:lnTo>
                        <a:pt x="208" y="19"/>
                      </a:lnTo>
                      <a:lnTo>
                        <a:pt x="261" y="5"/>
                      </a:lnTo>
                      <a:lnTo>
                        <a:pt x="316" y="0"/>
                      </a:lnTo>
                      <a:close/>
                    </a:path>
                  </a:pathLst>
                </a:custGeom>
                <a:solidFill>
                  <a:srgbClr val="D85A4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solidFill>
                      <a:srgbClr val="000000"/>
                    </a:solidFill>
                  </a:endParaRPr>
                </a:p>
              </p:txBody>
            </p:sp>
            <p:sp>
              <p:nvSpPr>
                <p:cNvPr id="127" name="Freeform 74"/>
                <p:cNvSpPr>
                  <a:spLocks/>
                </p:cNvSpPr>
                <p:nvPr/>
              </p:nvSpPr>
              <p:spPr bwMode="auto">
                <a:xfrm>
                  <a:off x="7366430" y="3807039"/>
                  <a:ext cx="513789" cy="513789"/>
                </a:xfrm>
                <a:custGeom>
                  <a:avLst/>
                  <a:gdLst>
                    <a:gd name="T0" fmla="*/ 220 w 440"/>
                    <a:gd name="T1" fmla="*/ 0 h 440"/>
                    <a:gd name="T2" fmla="*/ 271 w 440"/>
                    <a:gd name="T3" fmla="*/ 6 h 440"/>
                    <a:gd name="T4" fmla="*/ 316 w 440"/>
                    <a:gd name="T5" fmla="*/ 21 h 440"/>
                    <a:gd name="T6" fmla="*/ 357 w 440"/>
                    <a:gd name="T7" fmla="*/ 47 h 440"/>
                    <a:gd name="T8" fmla="*/ 393 w 440"/>
                    <a:gd name="T9" fmla="*/ 82 h 440"/>
                    <a:gd name="T10" fmla="*/ 418 w 440"/>
                    <a:gd name="T11" fmla="*/ 123 h 440"/>
                    <a:gd name="T12" fmla="*/ 434 w 440"/>
                    <a:gd name="T13" fmla="*/ 169 h 440"/>
                    <a:gd name="T14" fmla="*/ 440 w 440"/>
                    <a:gd name="T15" fmla="*/ 220 h 440"/>
                    <a:gd name="T16" fmla="*/ 434 w 440"/>
                    <a:gd name="T17" fmla="*/ 271 h 440"/>
                    <a:gd name="T18" fmla="*/ 418 w 440"/>
                    <a:gd name="T19" fmla="*/ 316 h 440"/>
                    <a:gd name="T20" fmla="*/ 393 w 440"/>
                    <a:gd name="T21" fmla="*/ 357 h 440"/>
                    <a:gd name="T22" fmla="*/ 357 w 440"/>
                    <a:gd name="T23" fmla="*/ 392 h 440"/>
                    <a:gd name="T24" fmla="*/ 316 w 440"/>
                    <a:gd name="T25" fmla="*/ 418 h 440"/>
                    <a:gd name="T26" fmla="*/ 271 w 440"/>
                    <a:gd name="T27" fmla="*/ 434 h 440"/>
                    <a:gd name="T28" fmla="*/ 220 w 440"/>
                    <a:gd name="T29" fmla="*/ 440 h 440"/>
                    <a:gd name="T30" fmla="*/ 169 w 440"/>
                    <a:gd name="T31" fmla="*/ 434 h 440"/>
                    <a:gd name="T32" fmla="*/ 124 w 440"/>
                    <a:gd name="T33" fmla="*/ 418 h 440"/>
                    <a:gd name="T34" fmla="*/ 83 w 440"/>
                    <a:gd name="T35" fmla="*/ 392 h 440"/>
                    <a:gd name="T36" fmla="*/ 47 w 440"/>
                    <a:gd name="T37" fmla="*/ 357 h 440"/>
                    <a:gd name="T38" fmla="*/ 22 w 440"/>
                    <a:gd name="T39" fmla="*/ 316 h 440"/>
                    <a:gd name="T40" fmla="*/ 6 w 440"/>
                    <a:gd name="T41" fmla="*/ 271 h 440"/>
                    <a:gd name="T42" fmla="*/ 0 w 440"/>
                    <a:gd name="T43" fmla="*/ 220 h 440"/>
                    <a:gd name="T44" fmla="*/ 6 w 440"/>
                    <a:gd name="T45" fmla="*/ 169 h 440"/>
                    <a:gd name="T46" fmla="*/ 22 w 440"/>
                    <a:gd name="T47" fmla="*/ 123 h 440"/>
                    <a:gd name="T48" fmla="*/ 47 w 440"/>
                    <a:gd name="T49" fmla="*/ 82 h 440"/>
                    <a:gd name="T50" fmla="*/ 83 w 440"/>
                    <a:gd name="T51" fmla="*/ 47 h 440"/>
                    <a:gd name="T52" fmla="*/ 124 w 440"/>
                    <a:gd name="T53" fmla="*/ 21 h 440"/>
                    <a:gd name="T54" fmla="*/ 169 w 440"/>
                    <a:gd name="T55" fmla="*/ 6 h 440"/>
                    <a:gd name="T56" fmla="*/ 220 w 440"/>
                    <a:gd name="T57" fmla="*/ 0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40" h="440">
                      <a:moveTo>
                        <a:pt x="220" y="0"/>
                      </a:moveTo>
                      <a:lnTo>
                        <a:pt x="271" y="6"/>
                      </a:lnTo>
                      <a:lnTo>
                        <a:pt x="316" y="21"/>
                      </a:lnTo>
                      <a:lnTo>
                        <a:pt x="357" y="47"/>
                      </a:lnTo>
                      <a:lnTo>
                        <a:pt x="393" y="82"/>
                      </a:lnTo>
                      <a:lnTo>
                        <a:pt x="418" y="123"/>
                      </a:lnTo>
                      <a:lnTo>
                        <a:pt x="434" y="169"/>
                      </a:lnTo>
                      <a:lnTo>
                        <a:pt x="440" y="220"/>
                      </a:lnTo>
                      <a:lnTo>
                        <a:pt x="434" y="271"/>
                      </a:lnTo>
                      <a:lnTo>
                        <a:pt x="418" y="316"/>
                      </a:lnTo>
                      <a:lnTo>
                        <a:pt x="393" y="357"/>
                      </a:lnTo>
                      <a:lnTo>
                        <a:pt x="357" y="392"/>
                      </a:lnTo>
                      <a:lnTo>
                        <a:pt x="316" y="418"/>
                      </a:lnTo>
                      <a:lnTo>
                        <a:pt x="271" y="434"/>
                      </a:lnTo>
                      <a:lnTo>
                        <a:pt x="220" y="440"/>
                      </a:lnTo>
                      <a:lnTo>
                        <a:pt x="169" y="434"/>
                      </a:lnTo>
                      <a:lnTo>
                        <a:pt x="124" y="418"/>
                      </a:lnTo>
                      <a:lnTo>
                        <a:pt x="83" y="392"/>
                      </a:lnTo>
                      <a:lnTo>
                        <a:pt x="47" y="357"/>
                      </a:lnTo>
                      <a:lnTo>
                        <a:pt x="22" y="316"/>
                      </a:lnTo>
                      <a:lnTo>
                        <a:pt x="6" y="271"/>
                      </a:lnTo>
                      <a:lnTo>
                        <a:pt x="0" y="220"/>
                      </a:lnTo>
                      <a:lnTo>
                        <a:pt x="6" y="169"/>
                      </a:lnTo>
                      <a:lnTo>
                        <a:pt x="22" y="123"/>
                      </a:lnTo>
                      <a:lnTo>
                        <a:pt x="47" y="82"/>
                      </a:lnTo>
                      <a:lnTo>
                        <a:pt x="83" y="47"/>
                      </a:lnTo>
                      <a:lnTo>
                        <a:pt x="124" y="21"/>
                      </a:lnTo>
                      <a:lnTo>
                        <a:pt x="169" y="6"/>
                      </a:lnTo>
                      <a:lnTo>
                        <a:pt x="220" y="0"/>
                      </a:lnTo>
                      <a:close/>
                    </a:path>
                  </a:pathLst>
                </a:custGeom>
                <a:solidFill>
                  <a:srgbClr val="E7E8E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solidFill>
                      <a:srgbClr val="000000"/>
                    </a:solidFill>
                  </a:endParaRPr>
                </a:p>
              </p:txBody>
            </p:sp>
          </p:grpSp>
          <p:sp>
            <p:nvSpPr>
              <p:cNvPr id="122" name="Forma libre 130"/>
              <p:cNvSpPr/>
              <p:nvPr/>
            </p:nvSpPr>
            <p:spPr bwMode="auto">
              <a:xfrm>
                <a:off x="2393062" y="3139107"/>
                <a:ext cx="462534" cy="475784"/>
              </a:xfrm>
              <a:custGeom>
                <a:avLst/>
                <a:gdLst>
                  <a:gd name="connsiteX0" fmla="*/ 324857 w 462534"/>
                  <a:gd name="connsiteY0" fmla="*/ 0 h 475784"/>
                  <a:gd name="connsiteX1" fmla="*/ 462534 w 462534"/>
                  <a:gd name="connsiteY1" fmla="*/ 139683 h 475784"/>
                  <a:gd name="connsiteX2" fmla="*/ 187492 w 462534"/>
                  <a:gd name="connsiteY2" fmla="*/ 475784 h 475784"/>
                  <a:gd name="connsiteX3" fmla="*/ 0 w 462534"/>
                  <a:gd name="connsiteY3" fmla="*/ 422126 h 475784"/>
                  <a:gd name="connsiteX4" fmla="*/ 324857 w 462534"/>
                  <a:gd name="connsiteY4" fmla="*/ 0 h 4757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2534" h="475784">
                    <a:moveTo>
                      <a:pt x="324857" y="0"/>
                    </a:moveTo>
                    <a:lnTo>
                      <a:pt x="462534" y="139683"/>
                    </a:lnTo>
                    <a:cubicBezTo>
                      <a:pt x="335733" y="228194"/>
                      <a:pt x="240534" y="344526"/>
                      <a:pt x="187492" y="475784"/>
                    </a:cubicBezTo>
                    <a:lnTo>
                      <a:pt x="0" y="422126"/>
                    </a:lnTo>
                    <a:cubicBezTo>
                      <a:pt x="61972" y="258265"/>
                      <a:pt x="174316" y="112283"/>
                      <a:pt x="324857" y="0"/>
                    </a:cubicBezTo>
                    <a:close/>
                  </a:path>
                </a:pathLst>
              </a:custGeom>
              <a:solidFill>
                <a:srgbClr val="FFFEFF"/>
              </a:solidFill>
              <a:ln>
                <a:noFill/>
              </a:ln>
              <a:extLst/>
            </p:spPr>
            <p:txBody>
              <a:bodyPr lIns="0" tIns="0" rIns="0" bIns="0" rtlCol="0" anchor="ctr"/>
              <a:lstStyle/>
              <a:p>
                <a:pPr algn="ctr"/>
                <a:endParaRPr lang="es-ES">
                  <a:solidFill>
                    <a:srgbClr val="000000"/>
                  </a:solidFill>
                </a:endParaRPr>
              </a:p>
            </p:txBody>
          </p:sp>
          <p:sp>
            <p:nvSpPr>
              <p:cNvPr id="123" name="Forma libre 129"/>
              <p:cNvSpPr/>
              <p:nvPr/>
            </p:nvSpPr>
            <p:spPr bwMode="auto">
              <a:xfrm>
                <a:off x="2833954" y="2923333"/>
                <a:ext cx="464809" cy="300592"/>
              </a:xfrm>
              <a:custGeom>
                <a:avLst/>
                <a:gdLst>
                  <a:gd name="connsiteX0" fmla="*/ 431246 w 464809"/>
                  <a:gd name="connsiteY0" fmla="*/ 0 h 300592"/>
                  <a:gd name="connsiteX1" fmla="*/ 464809 w 464809"/>
                  <a:gd name="connsiteY1" fmla="*/ 192686 h 300592"/>
                  <a:gd name="connsiteX2" fmla="*/ 118219 w 464809"/>
                  <a:gd name="connsiteY2" fmla="*/ 300592 h 300592"/>
                  <a:gd name="connsiteX3" fmla="*/ 0 w 464809"/>
                  <a:gd name="connsiteY3" fmla="*/ 143103 h 300592"/>
                  <a:gd name="connsiteX4" fmla="*/ 431246 w 464809"/>
                  <a:gd name="connsiteY4" fmla="*/ 0 h 3005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4809" h="300592">
                    <a:moveTo>
                      <a:pt x="431246" y="0"/>
                    </a:moveTo>
                    <a:lnTo>
                      <a:pt x="464809" y="192686"/>
                    </a:lnTo>
                    <a:cubicBezTo>
                      <a:pt x="341586" y="207880"/>
                      <a:pt x="223516" y="244639"/>
                      <a:pt x="118219" y="300592"/>
                    </a:cubicBezTo>
                    <a:lnTo>
                      <a:pt x="0" y="143103"/>
                    </a:lnTo>
                    <a:cubicBezTo>
                      <a:pt x="130307" y="69084"/>
                      <a:pt x="277374" y="20282"/>
                      <a:pt x="431246" y="0"/>
                    </a:cubicBezTo>
                    <a:close/>
                  </a:path>
                </a:pathLst>
              </a:custGeom>
              <a:solidFill>
                <a:srgbClr val="FFFEFF"/>
              </a:solidFill>
              <a:ln>
                <a:noFill/>
              </a:ln>
              <a:extLst/>
            </p:spPr>
            <p:txBody>
              <a:bodyPr lIns="0" tIns="0" rIns="0" bIns="0" rtlCol="0" anchor="ctr"/>
              <a:lstStyle/>
              <a:p>
                <a:pPr algn="ctr"/>
                <a:endParaRPr lang="es-ES">
                  <a:solidFill>
                    <a:srgbClr val="000000"/>
                  </a:solidFill>
                </a:endParaRPr>
              </a:p>
            </p:txBody>
          </p:sp>
          <p:sp>
            <p:nvSpPr>
              <p:cNvPr id="124" name="Forma libre 131"/>
              <p:cNvSpPr/>
              <p:nvPr/>
            </p:nvSpPr>
            <p:spPr bwMode="auto">
              <a:xfrm rot="20701672">
                <a:off x="3723618" y="5096187"/>
                <a:ext cx="462534" cy="475784"/>
              </a:xfrm>
              <a:custGeom>
                <a:avLst/>
                <a:gdLst>
                  <a:gd name="connsiteX0" fmla="*/ 324857 w 462534"/>
                  <a:gd name="connsiteY0" fmla="*/ 0 h 475784"/>
                  <a:gd name="connsiteX1" fmla="*/ 462534 w 462534"/>
                  <a:gd name="connsiteY1" fmla="*/ 139683 h 475784"/>
                  <a:gd name="connsiteX2" fmla="*/ 187492 w 462534"/>
                  <a:gd name="connsiteY2" fmla="*/ 475784 h 475784"/>
                  <a:gd name="connsiteX3" fmla="*/ 0 w 462534"/>
                  <a:gd name="connsiteY3" fmla="*/ 422126 h 475784"/>
                  <a:gd name="connsiteX4" fmla="*/ 324857 w 462534"/>
                  <a:gd name="connsiteY4" fmla="*/ 0 h 4757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2534" h="475784">
                    <a:moveTo>
                      <a:pt x="324857" y="0"/>
                    </a:moveTo>
                    <a:lnTo>
                      <a:pt x="462534" y="139683"/>
                    </a:lnTo>
                    <a:cubicBezTo>
                      <a:pt x="335733" y="228194"/>
                      <a:pt x="240534" y="344526"/>
                      <a:pt x="187492" y="475784"/>
                    </a:cubicBezTo>
                    <a:lnTo>
                      <a:pt x="0" y="422126"/>
                    </a:lnTo>
                    <a:cubicBezTo>
                      <a:pt x="61972" y="258265"/>
                      <a:pt x="174316" y="112283"/>
                      <a:pt x="324857" y="0"/>
                    </a:cubicBezTo>
                    <a:close/>
                  </a:path>
                </a:pathLst>
              </a:custGeom>
              <a:solidFill>
                <a:srgbClr val="FFFEFF"/>
              </a:solidFill>
              <a:ln>
                <a:noFill/>
              </a:ln>
              <a:extLst/>
            </p:spPr>
            <p:txBody>
              <a:bodyPr lIns="0" tIns="0" rIns="0" bIns="0" rtlCol="0" anchor="ctr"/>
              <a:lstStyle/>
              <a:p>
                <a:pPr algn="ctr"/>
                <a:endParaRPr lang="es-ES">
                  <a:solidFill>
                    <a:srgbClr val="000000"/>
                  </a:solidFill>
                </a:endParaRPr>
              </a:p>
            </p:txBody>
          </p:sp>
          <p:sp>
            <p:nvSpPr>
              <p:cNvPr id="125" name="Forma libre 115"/>
              <p:cNvSpPr>
                <a:spLocks noChangeAspect="1"/>
              </p:cNvSpPr>
              <p:nvPr/>
            </p:nvSpPr>
            <p:spPr>
              <a:xfrm>
                <a:off x="3429658" y="2770259"/>
                <a:ext cx="1285105" cy="3152900"/>
              </a:xfrm>
              <a:custGeom>
                <a:avLst/>
                <a:gdLst>
                  <a:gd name="connsiteX0" fmla="*/ 460570 w 1285105"/>
                  <a:gd name="connsiteY0" fmla="*/ 3151100 h 3152900"/>
                  <a:gd name="connsiteX1" fmla="*/ 505132 w 1285105"/>
                  <a:gd name="connsiteY1" fmla="*/ 3151825 h 3152900"/>
                  <a:gd name="connsiteX2" fmla="*/ 508474 w 1285105"/>
                  <a:gd name="connsiteY2" fmla="*/ 3152103 h 3152900"/>
                  <a:gd name="connsiteX3" fmla="*/ 460570 w 1285105"/>
                  <a:gd name="connsiteY3" fmla="*/ 3151100 h 3152900"/>
                  <a:gd name="connsiteX4" fmla="*/ 0 w 1285105"/>
                  <a:gd name="connsiteY4" fmla="*/ 0 h 3152900"/>
                  <a:gd name="connsiteX5" fmla="*/ 110010 w 1285105"/>
                  <a:gd name="connsiteY5" fmla="*/ 5555 h 3152900"/>
                  <a:gd name="connsiteX6" fmla="*/ 1285105 w 1285105"/>
                  <a:gd name="connsiteY6" fmla="*/ 1307722 h 3152900"/>
                  <a:gd name="connsiteX7" fmla="*/ 1011198 w 1285105"/>
                  <a:gd name="connsiteY7" fmla="*/ 2106904 h 3152900"/>
                  <a:gd name="connsiteX8" fmla="*/ 928376 w 1285105"/>
                  <a:gd name="connsiteY8" fmla="*/ 2259289 h 3152900"/>
                  <a:gd name="connsiteX9" fmla="*/ 840685 w 1285105"/>
                  <a:gd name="connsiteY9" fmla="*/ 2408555 h 3152900"/>
                  <a:gd name="connsiteX10" fmla="*/ 769691 w 1285105"/>
                  <a:gd name="connsiteY10" fmla="*/ 2546030 h 3152900"/>
                  <a:gd name="connsiteX11" fmla="*/ 711230 w 1285105"/>
                  <a:gd name="connsiteY11" fmla="*/ 2663871 h 3152900"/>
                  <a:gd name="connsiteX12" fmla="*/ 698703 w 1285105"/>
                  <a:gd name="connsiteY12" fmla="*/ 2750283 h 3152900"/>
                  <a:gd name="connsiteX13" fmla="*/ 669473 w 1285105"/>
                  <a:gd name="connsiteY13" fmla="*/ 2954536 h 3152900"/>
                  <a:gd name="connsiteX14" fmla="*/ 565078 w 1285105"/>
                  <a:gd name="connsiteY14" fmla="*/ 3127365 h 3152900"/>
                  <a:gd name="connsiteX15" fmla="*/ 460684 w 1285105"/>
                  <a:gd name="connsiteY15" fmla="*/ 3150935 h 3152900"/>
                  <a:gd name="connsiteX16" fmla="*/ 460570 w 1285105"/>
                  <a:gd name="connsiteY16" fmla="*/ 3151100 h 3152900"/>
                  <a:gd name="connsiteX17" fmla="*/ 431454 w 1285105"/>
                  <a:gd name="connsiteY17" fmla="*/ 3150935 h 3152900"/>
                  <a:gd name="connsiteX18" fmla="*/ 9253 w 1285105"/>
                  <a:gd name="connsiteY18" fmla="*/ 3152900 h 3152900"/>
                  <a:gd name="connsiteX19" fmla="*/ 0 w 1285105"/>
                  <a:gd name="connsiteY19" fmla="*/ 3152898 h 3152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85105" h="3152900">
                    <a:moveTo>
                      <a:pt x="460570" y="3151100"/>
                    </a:moveTo>
                    <a:lnTo>
                      <a:pt x="505132" y="3151825"/>
                    </a:lnTo>
                    <a:lnTo>
                      <a:pt x="508474" y="3152103"/>
                    </a:lnTo>
                    <a:cubicBezTo>
                      <a:pt x="509667" y="3152711"/>
                      <a:pt x="468268" y="3152959"/>
                      <a:pt x="460570" y="3151100"/>
                    </a:cubicBezTo>
                    <a:close/>
                    <a:moveTo>
                      <a:pt x="0" y="0"/>
                    </a:moveTo>
                    <a:lnTo>
                      <a:pt x="110010" y="5555"/>
                    </a:lnTo>
                    <a:cubicBezTo>
                      <a:pt x="770043" y="72585"/>
                      <a:pt x="1285105" y="630004"/>
                      <a:pt x="1285105" y="1307722"/>
                    </a:cubicBezTo>
                    <a:cubicBezTo>
                      <a:pt x="1285105" y="1609000"/>
                      <a:pt x="1183317" y="1886504"/>
                      <a:pt x="1011198" y="2106904"/>
                    </a:cubicBezTo>
                    <a:cubicBezTo>
                      <a:pt x="982714" y="2159343"/>
                      <a:pt x="954346" y="2213143"/>
                      <a:pt x="928376" y="2259289"/>
                    </a:cubicBezTo>
                    <a:cubicBezTo>
                      <a:pt x="897055" y="2314940"/>
                      <a:pt x="867128" y="2360765"/>
                      <a:pt x="840685" y="2408555"/>
                    </a:cubicBezTo>
                    <a:cubicBezTo>
                      <a:pt x="814236" y="2456345"/>
                      <a:pt x="791267" y="2503478"/>
                      <a:pt x="769691" y="2546030"/>
                    </a:cubicBezTo>
                    <a:cubicBezTo>
                      <a:pt x="748121" y="2588582"/>
                      <a:pt x="723066" y="2629825"/>
                      <a:pt x="711230" y="2663871"/>
                    </a:cubicBezTo>
                    <a:cubicBezTo>
                      <a:pt x="699400" y="2697911"/>
                      <a:pt x="705667" y="2701842"/>
                      <a:pt x="698703" y="2750283"/>
                    </a:cubicBezTo>
                    <a:cubicBezTo>
                      <a:pt x="691745" y="2798730"/>
                      <a:pt x="691745" y="2891688"/>
                      <a:pt x="669473" y="2954536"/>
                    </a:cubicBezTo>
                    <a:cubicBezTo>
                      <a:pt x="647206" y="3017384"/>
                      <a:pt x="599879" y="3094633"/>
                      <a:pt x="565078" y="3127365"/>
                    </a:cubicBezTo>
                    <a:cubicBezTo>
                      <a:pt x="530278" y="3160097"/>
                      <a:pt x="482957" y="3147004"/>
                      <a:pt x="460684" y="3150935"/>
                    </a:cubicBezTo>
                    <a:cubicBezTo>
                      <a:pt x="460633" y="3150940"/>
                      <a:pt x="460587" y="3150951"/>
                      <a:pt x="460570" y="3151100"/>
                    </a:cubicBezTo>
                    <a:cubicBezTo>
                      <a:pt x="452207" y="3151032"/>
                      <a:pt x="442553" y="3150980"/>
                      <a:pt x="431454" y="3150935"/>
                    </a:cubicBezTo>
                    <a:cubicBezTo>
                      <a:pt x="431234" y="3150937"/>
                      <a:pt x="230957" y="3152574"/>
                      <a:pt x="9253" y="3152900"/>
                    </a:cubicBezTo>
                    <a:lnTo>
                      <a:pt x="0" y="3152898"/>
                    </a:lnTo>
                    <a:close/>
                  </a:path>
                </a:pathLst>
              </a:custGeom>
              <a:solidFill>
                <a:schemeClr val="tx1">
                  <a:alpha val="15000"/>
                </a:schemeClr>
              </a:solidFill>
              <a:ln>
                <a:no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n-US" dirty="0">
                  <a:solidFill>
                    <a:srgbClr val="000000"/>
                  </a:solidFill>
                </a:endParaRPr>
              </a:p>
            </p:txBody>
          </p:sp>
        </p:grpSp>
        <p:grpSp>
          <p:nvGrpSpPr>
            <p:cNvPr id="92" name="Grupo 6200"/>
            <p:cNvGrpSpPr/>
            <p:nvPr/>
          </p:nvGrpSpPr>
          <p:grpSpPr>
            <a:xfrm>
              <a:off x="2671009" y="5731635"/>
              <a:ext cx="480352" cy="2190920"/>
              <a:chOff x="2066669" y="3483419"/>
              <a:chExt cx="1005914" cy="4588048"/>
            </a:xfrm>
          </p:grpSpPr>
          <p:sp>
            <p:nvSpPr>
              <p:cNvPr id="111" name="47 Rectángulo redondeado"/>
              <p:cNvSpPr/>
              <p:nvPr/>
            </p:nvSpPr>
            <p:spPr bwMode="auto">
              <a:xfrm rot="16200000" flipV="1">
                <a:off x="1413755" y="5446874"/>
                <a:ext cx="2314497" cy="1003158"/>
              </a:xfrm>
              <a:prstGeom prst="roundRect">
                <a:avLst>
                  <a:gd name="adj" fmla="val 0"/>
                </a:avLst>
              </a:prstGeom>
              <a:solidFill>
                <a:srgbClr val="FDC412"/>
              </a:solidFill>
              <a:ln>
                <a:noFill/>
              </a:ln>
              <a:extLst/>
            </p:spPr>
            <p:txBody>
              <a:bodyPr lIns="0" tIns="0" rIns="0" bIns="0" rtlCol="0" anchor="ctr"/>
              <a:lstStyle/>
              <a:p>
                <a:pPr algn="ctr"/>
                <a:endParaRPr lang="es-SV">
                  <a:solidFill>
                    <a:srgbClr val="000000"/>
                  </a:solidFill>
                </a:endParaRPr>
              </a:p>
            </p:txBody>
          </p:sp>
          <p:sp>
            <p:nvSpPr>
              <p:cNvPr id="112" name="5 Triángulo isósceles"/>
              <p:cNvSpPr/>
              <p:nvPr/>
            </p:nvSpPr>
            <p:spPr bwMode="auto">
              <a:xfrm rot="10800000" flipV="1">
                <a:off x="2071305" y="3485147"/>
                <a:ext cx="996644" cy="1315669"/>
              </a:xfrm>
              <a:custGeom>
                <a:avLst/>
                <a:gdLst>
                  <a:gd name="connsiteX0" fmla="*/ 0 w 1063000"/>
                  <a:gd name="connsiteY0" fmla="*/ 1115371 h 1679304"/>
                  <a:gd name="connsiteX1" fmla="*/ 539623 w 1063000"/>
                  <a:gd name="connsiteY1" fmla="*/ 0 h 1679304"/>
                  <a:gd name="connsiteX2" fmla="*/ 1063000 w 1063000"/>
                  <a:gd name="connsiteY2" fmla="*/ 1679304 h 1679304"/>
                  <a:gd name="connsiteX3" fmla="*/ 0 w 1063000"/>
                  <a:gd name="connsiteY3" fmla="*/ 1115371 h 1679304"/>
                  <a:gd name="connsiteX0" fmla="*/ 0 w 1059741"/>
                  <a:gd name="connsiteY0" fmla="*/ 1667795 h 1679304"/>
                  <a:gd name="connsiteX1" fmla="*/ 536364 w 1059741"/>
                  <a:gd name="connsiteY1" fmla="*/ 0 h 1679304"/>
                  <a:gd name="connsiteX2" fmla="*/ 1059741 w 1059741"/>
                  <a:gd name="connsiteY2" fmla="*/ 1679304 h 1679304"/>
                  <a:gd name="connsiteX3" fmla="*/ 0 w 1059741"/>
                  <a:gd name="connsiteY3" fmla="*/ 1667795 h 1679304"/>
                  <a:gd name="connsiteX0" fmla="*/ 0 w 1065852"/>
                  <a:gd name="connsiteY0" fmla="*/ 1667795 h 1668514"/>
                  <a:gd name="connsiteX1" fmla="*/ 536364 w 1065852"/>
                  <a:gd name="connsiteY1" fmla="*/ 0 h 1668514"/>
                  <a:gd name="connsiteX2" fmla="*/ 1065852 w 1065852"/>
                  <a:gd name="connsiteY2" fmla="*/ 1668514 h 1668514"/>
                  <a:gd name="connsiteX3" fmla="*/ 0 w 1065852"/>
                  <a:gd name="connsiteY3" fmla="*/ 1667795 h 1668514"/>
                </a:gdLst>
                <a:ahLst/>
                <a:cxnLst>
                  <a:cxn ang="0">
                    <a:pos x="connsiteX0" y="connsiteY0"/>
                  </a:cxn>
                  <a:cxn ang="0">
                    <a:pos x="connsiteX1" y="connsiteY1"/>
                  </a:cxn>
                  <a:cxn ang="0">
                    <a:pos x="connsiteX2" y="connsiteY2"/>
                  </a:cxn>
                  <a:cxn ang="0">
                    <a:pos x="connsiteX3" y="connsiteY3"/>
                  </a:cxn>
                </a:cxnLst>
                <a:rect l="l" t="t" r="r" b="b"/>
                <a:pathLst>
                  <a:path w="1065852" h="1668514">
                    <a:moveTo>
                      <a:pt x="0" y="1667795"/>
                    </a:moveTo>
                    <a:lnTo>
                      <a:pt x="536364" y="0"/>
                    </a:lnTo>
                    <a:lnTo>
                      <a:pt x="1065852" y="1668514"/>
                    </a:lnTo>
                    <a:lnTo>
                      <a:pt x="0" y="1667795"/>
                    </a:lnTo>
                    <a:close/>
                  </a:path>
                </a:pathLst>
              </a:custGeom>
              <a:solidFill>
                <a:srgbClr val="E2C4AC"/>
              </a:solidFill>
              <a:ln>
                <a:noFill/>
              </a:ln>
              <a:extLst/>
            </p:spPr>
            <p:txBody>
              <a:bodyPr lIns="0" tIns="0" rIns="0" bIns="0" rtlCol="0" anchor="ctr"/>
              <a:lstStyle/>
              <a:p>
                <a:pPr algn="ctr"/>
                <a:endParaRPr lang="es-SV">
                  <a:solidFill>
                    <a:srgbClr val="000000"/>
                  </a:solidFill>
                </a:endParaRPr>
              </a:p>
            </p:txBody>
          </p:sp>
          <p:sp>
            <p:nvSpPr>
              <p:cNvPr id="113" name="6 Triángulo isósceles"/>
              <p:cNvSpPr/>
              <p:nvPr/>
            </p:nvSpPr>
            <p:spPr bwMode="auto">
              <a:xfrm rot="10800000" flipV="1">
                <a:off x="2429841" y="3483419"/>
                <a:ext cx="278161" cy="387381"/>
              </a:xfrm>
              <a:custGeom>
                <a:avLst/>
                <a:gdLst>
                  <a:gd name="connsiteX0" fmla="*/ 0 w 635793"/>
                  <a:gd name="connsiteY0" fmla="*/ 494532 h 494532"/>
                  <a:gd name="connsiteX1" fmla="*/ 317897 w 635793"/>
                  <a:gd name="connsiteY1" fmla="*/ 0 h 494532"/>
                  <a:gd name="connsiteX2" fmla="*/ 635793 w 635793"/>
                  <a:gd name="connsiteY2" fmla="*/ 494532 h 494532"/>
                  <a:gd name="connsiteX3" fmla="*/ 0 w 635793"/>
                  <a:gd name="connsiteY3" fmla="*/ 494532 h 494532"/>
                  <a:gd name="connsiteX0" fmla="*/ 0 w 635793"/>
                  <a:gd name="connsiteY0" fmla="*/ 494532 h 517775"/>
                  <a:gd name="connsiteX1" fmla="*/ 317897 w 635793"/>
                  <a:gd name="connsiteY1" fmla="*/ 0 h 517775"/>
                  <a:gd name="connsiteX2" fmla="*/ 635793 w 635793"/>
                  <a:gd name="connsiteY2" fmla="*/ 494532 h 517775"/>
                  <a:gd name="connsiteX3" fmla="*/ 309561 w 635793"/>
                  <a:gd name="connsiteY3" fmla="*/ 517774 h 517775"/>
                  <a:gd name="connsiteX4" fmla="*/ 0 w 635793"/>
                  <a:gd name="connsiteY4" fmla="*/ 494532 h 517775"/>
                  <a:gd name="connsiteX0" fmla="*/ 0 w 635793"/>
                  <a:gd name="connsiteY0" fmla="*/ 494532 h 515394"/>
                  <a:gd name="connsiteX1" fmla="*/ 317897 w 635793"/>
                  <a:gd name="connsiteY1" fmla="*/ 0 h 515394"/>
                  <a:gd name="connsiteX2" fmla="*/ 635793 w 635793"/>
                  <a:gd name="connsiteY2" fmla="*/ 494532 h 515394"/>
                  <a:gd name="connsiteX3" fmla="*/ 323848 w 635793"/>
                  <a:gd name="connsiteY3" fmla="*/ 515393 h 515394"/>
                  <a:gd name="connsiteX4" fmla="*/ 0 w 635793"/>
                  <a:gd name="connsiteY4" fmla="*/ 494532 h 515394"/>
                  <a:gd name="connsiteX0" fmla="*/ 0 w 635793"/>
                  <a:gd name="connsiteY0" fmla="*/ 494532 h 515662"/>
                  <a:gd name="connsiteX1" fmla="*/ 317897 w 635793"/>
                  <a:gd name="connsiteY1" fmla="*/ 0 h 515662"/>
                  <a:gd name="connsiteX2" fmla="*/ 635793 w 635793"/>
                  <a:gd name="connsiteY2" fmla="*/ 494532 h 515662"/>
                  <a:gd name="connsiteX3" fmla="*/ 323848 w 635793"/>
                  <a:gd name="connsiteY3" fmla="*/ 515393 h 515662"/>
                  <a:gd name="connsiteX4" fmla="*/ 0 w 635793"/>
                  <a:gd name="connsiteY4" fmla="*/ 494532 h 515662"/>
                  <a:gd name="connsiteX0" fmla="*/ 0 w 635793"/>
                  <a:gd name="connsiteY0" fmla="*/ 494532 h 533637"/>
                  <a:gd name="connsiteX1" fmla="*/ 317897 w 635793"/>
                  <a:gd name="connsiteY1" fmla="*/ 0 h 533637"/>
                  <a:gd name="connsiteX2" fmla="*/ 635793 w 635793"/>
                  <a:gd name="connsiteY2" fmla="*/ 494532 h 533637"/>
                  <a:gd name="connsiteX3" fmla="*/ 327340 w 635793"/>
                  <a:gd name="connsiteY3" fmla="*/ 533501 h 533637"/>
                  <a:gd name="connsiteX4" fmla="*/ 0 w 635793"/>
                  <a:gd name="connsiteY4" fmla="*/ 494532 h 533637"/>
                  <a:gd name="connsiteX0" fmla="*/ 0 w 534317"/>
                  <a:gd name="connsiteY0" fmla="*/ 494532 h 533637"/>
                  <a:gd name="connsiteX1" fmla="*/ 317897 w 534317"/>
                  <a:gd name="connsiteY1" fmla="*/ 0 h 533637"/>
                  <a:gd name="connsiteX2" fmla="*/ 534317 w 534317"/>
                  <a:gd name="connsiteY2" fmla="*/ 510161 h 533637"/>
                  <a:gd name="connsiteX3" fmla="*/ 327340 w 534317"/>
                  <a:gd name="connsiteY3" fmla="*/ 533501 h 533637"/>
                  <a:gd name="connsiteX4" fmla="*/ 0 w 534317"/>
                  <a:gd name="connsiteY4" fmla="*/ 494532 h 533637"/>
                  <a:gd name="connsiteX0" fmla="*/ 0 w 435826"/>
                  <a:gd name="connsiteY0" fmla="*/ 510161 h 533738"/>
                  <a:gd name="connsiteX1" fmla="*/ 219406 w 435826"/>
                  <a:gd name="connsiteY1" fmla="*/ 0 h 533738"/>
                  <a:gd name="connsiteX2" fmla="*/ 435826 w 435826"/>
                  <a:gd name="connsiteY2" fmla="*/ 510161 h 533738"/>
                  <a:gd name="connsiteX3" fmla="*/ 228849 w 435826"/>
                  <a:gd name="connsiteY3" fmla="*/ 533501 h 533738"/>
                  <a:gd name="connsiteX4" fmla="*/ 0 w 435826"/>
                  <a:gd name="connsiteY4" fmla="*/ 510161 h 533738"/>
                  <a:gd name="connsiteX0" fmla="*/ 0 w 435826"/>
                  <a:gd name="connsiteY0" fmla="*/ 510161 h 533738"/>
                  <a:gd name="connsiteX1" fmla="*/ 219406 w 435826"/>
                  <a:gd name="connsiteY1" fmla="*/ 0 h 533738"/>
                  <a:gd name="connsiteX2" fmla="*/ 435826 w 435826"/>
                  <a:gd name="connsiteY2" fmla="*/ 510161 h 533738"/>
                  <a:gd name="connsiteX3" fmla="*/ 228849 w 435826"/>
                  <a:gd name="connsiteY3" fmla="*/ 533501 h 533738"/>
                  <a:gd name="connsiteX4" fmla="*/ 0 w 435826"/>
                  <a:gd name="connsiteY4" fmla="*/ 510161 h 533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826" h="533738">
                    <a:moveTo>
                      <a:pt x="0" y="510161"/>
                    </a:moveTo>
                    <a:lnTo>
                      <a:pt x="219406" y="0"/>
                    </a:lnTo>
                    <a:cubicBezTo>
                      <a:pt x="325371" y="164844"/>
                      <a:pt x="356723" y="345317"/>
                      <a:pt x="435826" y="510161"/>
                    </a:cubicBezTo>
                    <a:cubicBezTo>
                      <a:pt x="331051" y="509971"/>
                      <a:pt x="333624" y="533691"/>
                      <a:pt x="228849" y="533501"/>
                    </a:cubicBezTo>
                    <a:cubicBezTo>
                      <a:pt x="120900" y="536072"/>
                      <a:pt x="107949" y="517115"/>
                      <a:pt x="0" y="510161"/>
                    </a:cubicBezTo>
                    <a:close/>
                  </a:path>
                </a:pathLst>
              </a:custGeom>
              <a:solidFill>
                <a:srgbClr val="595959"/>
              </a:solidFill>
              <a:ln w="19050">
                <a:noFill/>
              </a:ln>
              <a:extLst/>
            </p:spPr>
            <p:txBody>
              <a:bodyPr lIns="0" tIns="0" rIns="0" bIns="0" rtlCol="0" anchor="ctr"/>
              <a:lstStyle/>
              <a:p>
                <a:pPr algn="ctr"/>
                <a:endParaRPr lang="es-SV">
                  <a:solidFill>
                    <a:srgbClr val="000000"/>
                  </a:solidFill>
                </a:endParaRPr>
              </a:p>
            </p:txBody>
          </p:sp>
          <p:sp>
            <p:nvSpPr>
              <p:cNvPr id="114" name="5 Triángulo isósceles"/>
              <p:cNvSpPr/>
              <p:nvPr/>
            </p:nvSpPr>
            <p:spPr bwMode="auto">
              <a:xfrm rot="10800000" flipV="1">
                <a:off x="2066669" y="3855186"/>
                <a:ext cx="371169" cy="937712"/>
              </a:xfrm>
              <a:custGeom>
                <a:avLst/>
                <a:gdLst/>
                <a:ahLst/>
                <a:cxnLst/>
                <a:rect l="l" t="t" r="r" b="b"/>
                <a:pathLst>
                  <a:path w="328896" h="692289">
                    <a:moveTo>
                      <a:pt x="0" y="0"/>
                    </a:moveTo>
                    <a:lnTo>
                      <a:pt x="328896" y="692289"/>
                    </a:lnTo>
                    <a:lnTo>
                      <a:pt x="103733" y="692289"/>
                    </a:lnTo>
                    <a:close/>
                  </a:path>
                </a:pathLst>
              </a:custGeom>
              <a:solidFill>
                <a:schemeClr val="tx1">
                  <a:alpha val="10000"/>
                </a:schemeClr>
              </a:solidFill>
              <a:ln>
                <a:noFill/>
              </a:ln>
              <a:ex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s-SV">
                  <a:solidFill>
                    <a:srgbClr val="000000"/>
                  </a:solidFill>
                </a:endParaRPr>
              </a:p>
            </p:txBody>
          </p:sp>
          <p:sp>
            <p:nvSpPr>
              <p:cNvPr id="115" name="73 Rectángulo redondeado"/>
              <p:cNvSpPr/>
              <p:nvPr/>
            </p:nvSpPr>
            <p:spPr bwMode="auto">
              <a:xfrm rot="16200000" flipV="1">
                <a:off x="1432803" y="5767638"/>
                <a:ext cx="2314489" cy="361625"/>
              </a:xfrm>
              <a:prstGeom prst="roundRect">
                <a:avLst>
                  <a:gd name="adj" fmla="val 0"/>
                </a:avLst>
              </a:prstGeom>
              <a:solidFill>
                <a:schemeClr val="tx1">
                  <a:alpha val="10000"/>
                </a:schemeClr>
              </a:solidFill>
              <a:ln>
                <a:noFill/>
              </a:ln>
              <a:extLst/>
            </p:spPr>
            <p:txBody>
              <a:bodyPr lIns="0" tIns="0" rIns="0" bIns="0" rtlCol="0" anchor="ctr"/>
              <a:lstStyle/>
              <a:p>
                <a:pPr algn="ctr"/>
                <a:endParaRPr lang="es-SV">
                  <a:solidFill>
                    <a:srgbClr val="000000"/>
                  </a:solidFill>
                </a:endParaRPr>
              </a:p>
            </p:txBody>
          </p:sp>
          <p:sp>
            <p:nvSpPr>
              <p:cNvPr id="116" name="1 Rectángulo redondeado"/>
              <p:cNvSpPr/>
              <p:nvPr/>
            </p:nvSpPr>
            <p:spPr bwMode="auto">
              <a:xfrm rot="16200000" flipV="1">
                <a:off x="2245744" y="7244633"/>
                <a:ext cx="650511" cy="1003158"/>
              </a:xfrm>
              <a:custGeom>
                <a:avLst/>
                <a:gdLst/>
                <a:ahLst/>
                <a:cxnLst/>
                <a:rect l="l" t="t" r="r" b="b"/>
                <a:pathLst>
                  <a:path w="824972" h="1072820">
                    <a:moveTo>
                      <a:pt x="536410" y="0"/>
                    </a:moveTo>
                    <a:lnTo>
                      <a:pt x="824972" y="0"/>
                    </a:lnTo>
                    <a:lnTo>
                      <a:pt x="824972" y="1072820"/>
                    </a:lnTo>
                    <a:lnTo>
                      <a:pt x="536410" y="1072820"/>
                    </a:lnTo>
                    <a:cubicBezTo>
                      <a:pt x="240159" y="1072820"/>
                      <a:pt x="0" y="832661"/>
                      <a:pt x="0" y="536410"/>
                    </a:cubicBezTo>
                    <a:cubicBezTo>
                      <a:pt x="0" y="240159"/>
                      <a:pt x="240159" y="0"/>
                      <a:pt x="536410" y="0"/>
                    </a:cubicBezTo>
                    <a:close/>
                  </a:path>
                </a:pathLst>
              </a:custGeom>
              <a:solidFill>
                <a:srgbClr val="E8685F"/>
              </a:solidFill>
              <a:ln>
                <a:noFill/>
              </a:ln>
              <a:ex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s-SV">
                  <a:solidFill>
                    <a:srgbClr val="000000"/>
                  </a:solidFill>
                </a:endParaRPr>
              </a:p>
            </p:txBody>
          </p:sp>
          <p:sp>
            <p:nvSpPr>
              <p:cNvPr id="117" name="44 Rectángulo redondeado"/>
              <p:cNvSpPr/>
              <p:nvPr/>
            </p:nvSpPr>
            <p:spPr bwMode="auto">
              <a:xfrm rot="16200000" flipV="1">
                <a:off x="2417173" y="6757950"/>
                <a:ext cx="307653" cy="1003158"/>
              </a:xfrm>
              <a:prstGeom prst="roundRect">
                <a:avLst>
                  <a:gd name="adj" fmla="val 0"/>
                </a:avLst>
              </a:prstGeom>
              <a:gradFill>
                <a:gsLst>
                  <a:gs pos="0">
                    <a:schemeClr val="bg1">
                      <a:lumMod val="50000"/>
                    </a:schemeClr>
                  </a:gs>
                  <a:gs pos="13000">
                    <a:srgbClr val="5F5F5F"/>
                  </a:gs>
                  <a:gs pos="23000">
                    <a:srgbClr val="FFFFFF"/>
                  </a:gs>
                  <a:gs pos="93000">
                    <a:srgbClr val="777777"/>
                  </a:gs>
                  <a:gs pos="100000">
                    <a:srgbClr val="EAEAEA"/>
                  </a:gs>
                </a:gsLst>
                <a:lin ang="5400000" scaled="0"/>
              </a:gradFill>
              <a:ln>
                <a:noFill/>
              </a:ln>
              <a:extLst/>
            </p:spPr>
            <p:txBody>
              <a:bodyPr lIns="0" tIns="0" rIns="0" bIns="0" rtlCol="0" anchor="ctr"/>
              <a:lstStyle/>
              <a:p>
                <a:pPr algn="ctr"/>
                <a:endParaRPr lang="es-SV">
                  <a:solidFill>
                    <a:srgbClr val="000000"/>
                  </a:solidFill>
                </a:endParaRPr>
              </a:p>
            </p:txBody>
          </p:sp>
          <p:sp>
            <p:nvSpPr>
              <p:cNvPr id="118" name="Forma libre 101"/>
              <p:cNvSpPr/>
              <p:nvPr/>
            </p:nvSpPr>
            <p:spPr bwMode="auto">
              <a:xfrm rot="16200000" flipV="1">
                <a:off x="2503566" y="7502455"/>
                <a:ext cx="649409" cy="488616"/>
              </a:xfrm>
              <a:custGeom>
                <a:avLst/>
                <a:gdLst>
                  <a:gd name="connsiteX0" fmla="*/ 649409 w 649409"/>
                  <a:gd name="connsiteY0" fmla="*/ 488616 h 488616"/>
                  <a:gd name="connsiteX1" fmla="*/ 649409 w 649409"/>
                  <a:gd name="connsiteY1" fmla="*/ 0 h 488616"/>
                  <a:gd name="connsiteX2" fmla="*/ 421871 w 649409"/>
                  <a:gd name="connsiteY2" fmla="*/ 0 h 488616"/>
                  <a:gd name="connsiteX3" fmla="*/ 7492 w 649409"/>
                  <a:gd name="connsiteY3" fmla="*/ 400493 h 488616"/>
                  <a:gd name="connsiteX4" fmla="*/ 0 w 649409"/>
                  <a:gd name="connsiteY4" fmla="*/ 488616 h 4886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9409" h="488616">
                    <a:moveTo>
                      <a:pt x="649409" y="488616"/>
                    </a:moveTo>
                    <a:lnTo>
                      <a:pt x="649409" y="0"/>
                    </a:lnTo>
                    <a:lnTo>
                      <a:pt x="421871" y="0"/>
                    </a:lnTo>
                    <a:cubicBezTo>
                      <a:pt x="217470" y="0"/>
                      <a:pt x="46932" y="171932"/>
                      <a:pt x="7492" y="400493"/>
                    </a:cubicBezTo>
                    <a:lnTo>
                      <a:pt x="0" y="488616"/>
                    </a:lnTo>
                    <a:close/>
                  </a:path>
                </a:pathLst>
              </a:custGeom>
              <a:solidFill>
                <a:schemeClr val="tx1">
                  <a:alpha val="10000"/>
                </a:schemeClr>
              </a:solidFill>
              <a:ln>
                <a:noFill/>
              </a:ln>
              <a:ex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s-SV">
                  <a:solidFill>
                    <a:srgbClr val="000000"/>
                  </a:solidFill>
                </a:endParaRPr>
              </a:p>
            </p:txBody>
          </p:sp>
        </p:grpSp>
        <p:grpSp>
          <p:nvGrpSpPr>
            <p:cNvPr id="93" name="Grupo 135"/>
            <p:cNvGrpSpPr/>
            <p:nvPr/>
          </p:nvGrpSpPr>
          <p:grpSpPr>
            <a:xfrm>
              <a:off x="4661323" y="5731635"/>
              <a:ext cx="480352" cy="2190920"/>
              <a:chOff x="2066669" y="3483419"/>
              <a:chExt cx="1005914" cy="4588048"/>
            </a:xfrm>
          </p:grpSpPr>
          <p:sp>
            <p:nvSpPr>
              <p:cNvPr id="103" name="47 Rectángulo redondeado"/>
              <p:cNvSpPr/>
              <p:nvPr/>
            </p:nvSpPr>
            <p:spPr bwMode="auto">
              <a:xfrm rot="16200000" flipV="1">
                <a:off x="1413755" y="5446874"/>
                <a:ext cx="2314497" cy="1003158"/>
              </a:xfrm>
              <a:prstGeom prst="roundRect">
                <a:avLst>
                  <a:gd name="adj" fmla="val 0"/>
                </a:avLst>
              </a:prstGeom>
              <a:solidFill>
                <a:srgbClr val="FDC412"/>
              </a:solidFill>
              <a:ln>
                <a:noFill/>
              </a:ln>
              <a:extLst/>
            </p:spPr>
            <p:txBody>
              <a:bodyPr lIns="0" tIns="0" rIns="0" bIns="0" rtlCol="0" anchor="ctr"/>
              <a:lstStyle/>
              <a:p>
                <a:pPr algn="ctr"/>
                <a:endParaRPr lang="es-SV">
                  <a:solidFill>
                    <a:srgbClr val="000000"/>
                  </a:solidFill>
                </a:endParaRPr>
              </a:p>
            </p:txBody>
          </p:sp>
          <p:sp>
            <p:nvSpPr>
              <p:cNvPr id="104" name="5 Triángulo isósceles"/>
              <p:cNvSpPr/>
              <p:nvPr/>
            </p:nvSpPr>
            <p:spPr bwMode="auto">
              <a:xfrm rot="10800000" flipV="1">
                <a:off x="2071305" y="3485147"/>
                <a:ext cx="996644" cy="1315669"/>
              </a:xfrm>
              <a:custGeom>
                <a:avLst/>
                <a:gdLst>
                  <a:gd name="connsiteX0" fmla="*/ 0 w 1063000"/>
                  <a:gd name="connsiteY0" fmla="*/ 1115371 h 1679304"/>
                  <a:gd name="connsiteX1" fmla="*/ 539623 w 1063000"/>
                  <a:gd name="connsiteY1" fmla="*/ 0 h 1679304"/>
                  <a:gd name="connsiteX2" fmla="*/ 1063000 w 1063000"/>
                  <a:gd name="connsiteY2" fmla="*/ 1679304 h 1679304"/>
                  <a:gd name="connsiteX3" fmla="*/ 0 w 1063000"/>
                  <a:gd name="connsiteY3" fmla="*/ 1115371 h 1679304"/>
                  <a:gd name="connsiteX0" fmla="*/ 0 w 1059741"/>
                  <a:gd name="connsiteY0" fmla="*/ 1667795 h 1679304"/>
                  <a:gd name="connsiteX1" fmla="*/ 536364 w 1059741"/>
                  <a:gd name="connsiteY1" fmla="*/ 0 h 1679304"/>
                  <a:gd name="connsiteX2" fmla="*/ 1059741 w 1059741"/>
                  <a:gd name="connsiteY2" fmla="*/ 1679304 h 1679304"/>
                  <a:gd name="connsiteX3" fmla="*/ 0 w 1059741"/>
                  <a:gd name="connsiteY3" fmla="*/ 1667795 h 1679304"/>
                  <a:gd name="connsiteX0" fmla="*/ 0 w 1065852"/>
                  <a:gd name="connsiteY0" fmla="*/ 1667795 h 1668514"/>
                  <a:gd name="connsiteX1" fmla="*/ 536364 w 1065852"/>
                  <a:gd name="connsiteY1" fmla="*/ 0 h 1668514"/>
                  <a:gd name="connsiteX2" fmla="*/ 1065852 w 1065852"/>
                  <a:gd name="connsiteY2" fmla="*/ 1668514 h 1668514"/>
                  <a:gd name="connsiteX3" fmla="*/ 0 w 1065852"/>
                  <a:gd name="connsiteY3" fmla="*/ 1667795 h 1668514"/>
                </a:gdLst>
                <a:ahLst/>
                <a:cxnLst>
                  <a:cxn ang="0">
                    <a:pos x="connsiteX0" y="connsiteY0"/>
                  </a:cxn>
                  <a:cxn ang="0">
                    <a:pos x="connsiteX1" y="connsiteY1"/>
                  </a:cxn>
                  <a:cxn ang="0">
                    <a:pos x="connsiteX2" y="connsiteY2"/>
                  </a:cxn>
                  <a:cxn ang="0">
                    <a:pos x="connsiteX3" y="connsiteY3"/>
                  </a:cxn>
                </a:cxnLst>
                <a:rect l="l" t="t" r="r" b="b"/>
                <a:pathLst>
                  <a:path w="1065852" h="1668514">
                    <a:moveTo>
                      <a:pt x="0" y="1667795"/>
                    </a:moveTo>
                    <a:lnTo>
                      <a:pt x="536364" y="0"/>
                    </a:lnTo>
                    <a:lnTo>
                      <a:pt x="1065852" y="1668514"/>
                    </a:lnTo>
                    <a:lnTo>
                      <a:pt x="0" y="1667795"/>
                    </a:lnTo>
                    <a:close/>
                  </a:path>
                </a:pathLst>
              </a:custGeom>
              <a:solidFill>
                <a:srgbClr val="E2C4AC"/>
              </a:solidFill>
              <a:ln>
                <a:noFill/>
              </a:ln>
              <a:extLst/>
            </p:spPr>
            <p:txBody>
              <a:bodyPr lIns="0" tIns="0" rIns="0" bIns="0" rtlCol="0" anchor="ctr"/>
              <a:lstStyle/>
              <a:p>
                <a:pPr algn="ctr"/>
                <a:endParaRPr lang="es-SV">
                  <a:solidFill>
                    <a:srgbClr val="000000"/>
                  </a:solidFill>
                </a:endParaRPr>
              </a:p>
            </p:txBody>
          </p:sp>
          <p:sp>
            <p:nvSpPr>
              <p:cNvPr id="105" name="6 Triángulo isósceles"/>
              <p:cNvSpPr/>
              <p:nvPr/>
            </p:nvSpPr>
            <p:spPr bwMode="auto">
              <a:xfrm rot="10800000" flipV="1">
                <a:off x="2429841" y="3483419"/>
                <a:ext cx="278161" cy="387381"/>
              </a:xfrm>
              <a:custGeom>
                <a:avLst/>
                <a:gdLst>
                  <a:gd name="connsiteX0" fmla="*/ 0 w 635793"/>
                  <a:gd name="connsiteY0" fmla="*/ 494532 h 494532"/>
                  <a:gd name="connsiteX1" fmla="*/ 317897 w 635793"/>
                  <a:gd name="connsiteY1" fmla="*/ 0 h 494532"/>
                  <a:gd name="connsiteX2" fmla="*/ 635793 w 635793"/>
                  <a:gd name="connsiteY2" fmla="*/ 494532 h 494532"/>
                  <a:gd name="connsiteX3" fmla="*/ 0 w 635793"/>
                  <a:gd name="connsiteY3" fmla="*/ 494532 h 494532"/>
                  <a:gd name="connsiteX0" fmla="*/ 0 w 635793"/>
                  <a:gd name="connsiteY0" fmla="*/ 494532 h 517775"/>
                  <a:gd name="connsiteX1" fmla="*/ 317897 w 635793"/>
                  <a:gd name="connsiteY1" fmla="*/ 0 h 517775"/>
                  <a:gd name="connsiteX2" fmla="*/ 635793 w 635793"/>
                  <a:gd name="connsiteY2" fmla="*/ 494532 h 517775"/>
                  <a:gd name="connsiteX3" fmla="*/ 309561 w 635793"/>
                  <a:gd name="connsiteY3" fmla="*/ 517774 h 517775"/>
                  <a:gd name="connsiteX4" fmla="*/ 0 w 635793"/>
                  <a:gd name="connsiteY4" fmla="*/ 494532 h 517775"/>
                  <a:gd name="connsiteX0" fmla="*/ 0 w 635793"/>
                  <a:gd name="connsiteY0" fmla="*/ 494532 h 515394"/>
                  <a:gd name="connsiteX1" fmla="*/ 317897 w 635793"/>
                  <a:gd name="connsiteY1" fmla="*/ 0 h 515394"/>
                  <a:gd name="connsiteX2" fmla="*/ 635793 w 635793"/>
                  <a:gd name="connsiteY2" fmla="*/ 494532 h 515394"/>
                  <a:gd name="connsiteX3" fmla="*/ 323848 w 635793"/>
                  <a:gd name="connsiteY3" fmla="*/ 515393 h 515394"/>
                  <a:gd name="connsiteX4" fmla="*/ 0 w 635793"/>
                  <a:gd name="connsiteY4" fmla="*/ 494532 h 515394"/>
                  <a:gd name="connsiteX0" fmla="*/ 0 w 635793"/>
                  <a:gd name="connsiteY0" fmla="*/ 494532 h 515662"/>
                  <a:gd name="connsiteX1" fmla="*/ 317897 w 635793"/>
                  <a:gd name="connsiteY1" fmla="*/ 0 h 515662"/>
                  <a:gd name="connsiteX2" fmla="*/ 635793 w 635793"/>
                  <a:gd name="connsiteY2" fmla="*/ 494532 h 515662"/>
                  <a:gd name="connsiteX3" fmla="*/ 323848 w 635793"/>
                  <a:gd name="connsiteY3" fmla="*/ 515393 h 515662"/>
                  <a:gd name="connsiteX4" fmla="*/ 0 w 635793"/>
                  <a:gd name="connsiteY4" fmla="*/ 494532 h 515662"/>
                  <a:gd name="connsiteX0" fmla="*/ 0 w 635793"/>
                  <a:gd name="connsiteY0" fmla="*/ 494532 h 533637"/>
                  <a:gd name="connsiteX1" fmla="*/ 317897 w 635793"/>
                  <a:gd name="connsiteY1" fmla="*/ 0 h 533637"/>
                  <a:gd name="connsiteX2" fmla="*/ 635793 w 635793"/>
                  <a:gd name="connsiteY2" fmla="*/ 494532 h 533637"/>
                  <a:gd name="connsiteX3" fmla="*/ 327340 w 635793"/>
                  <a:gd name="connsiteY3" fmla="*/ 533501 h 533637"/>
                  <a:gd name="connsiteX4" fmla="*/ 0 w 635793"/>
                  <a:gd name="connsiteY4" fmla="*/ 494532 h 533637"/>
                  <a:gd name="connsiteX0" fmla="*/ 0 w 534317"/>
                  <a:gd name="connsiteY0" fmla="*/ 494532 h 533637"/>
                  <a:gd name="connsiteX1" fmla="*/ 317897 w 534317"/>
                  <a:gd name="connsiteY1" fmla="*/ 0 h 533637"/>
                  <a:gd name="connsiteX2" fmla="*/ 534317 w 534317"/>
                  <a:gd name="connsiteY2" fmla="*/ 510161 h 533637"/>
                  <a:gd name="connsiteX3" fmla="*/ 327340 w 534317"/>
                  <a:gd name="connsiteY3" fmla="*/ 533501 h 533637"/>
                  <a:gd name="connsiteX4" fmla="*/ 0 w 534317"/>
                  <a:gd name="connsiteY4" fmla="*/ 494532 h 533637"/>
                  <a:gd name="connsiteX0" fmla="*/ 0 w 435826"/>
                  <a:gd name="connsiteY0" fmla="*/ 510161 h 533738"/>
                  <a:gd name="connsiteX1" fmla="*/ 219406 w 435826"/>
                  <a:gd name="connsiteY1" fmla="*/ 0 h 533738"/>
                  <a:gd name="connsiteX2" fmla="*/ 435826 w 435826"/>
                  <a:gd name="connsiteY2" fmla="*/ 510161 h 533738"/>
                  <a:gd name="connsiteX3" fmla="*/ 228849 w 435826"/>
                  <a:gd name="connsiteY3" fmla="*/ 533501 h 533738"/>
                  <a:gd name="connsiteX4" fmla="*/ 0 w 435826"/>
                  <a:gd name="connsiteY4" fmla="*/ 510161 h 533738"/>
                  <a:gd name="connsiteX0" fmla="*/ 0 w 435826"/>
                  <a:gd name="connsiteY0" fmla="*/ 510161 h 533738"/>
                  <a:gd name="connsiteX1" fmla="*/ 219406 w 435826"/>
                  <a:gd name="connsiteY1" fmla="*/ 0 h 533738"/>
                  <a:gd name="connsiteX2" fmla="*/ 435826 w 435826"/>
                  <a:gd name="connsiteY2" fmla="*/ 510161 h 533738"/>
                  <a:gd name="connsiteX3" fmla="*/ 228849 w 435826"/>
                  <a:gd name="connsiteY3" fmla="*/ 533501 h 533738"/>
                  <a:gd name="connsiteX4" fmla="*/ 0 w 435826"/>
                  <a:gd name="connsiteY4" fmla="*/ 510161 h 533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826" h="533738">
                    <a:moveTo>
                      <a:pt x="0" y="510161"/>
                    </a:moveTo>
                    <a:lnTo>
                      <a:pt x="219406" y="0"/>
                    </a:lnTo>
                    <a:cubicBezTo>
                      <a:pt x="325371" y="164844"/>
                      <a:pt x="356723" y="345317"/>
                      <a:pt x="435826" y="510161"/>
                    </a:cubicBezTo>
                    <a:cubicBezTo>
                      <a:pt x="331051" y="509971"/>
                      <a:pt x="333624" y="533691"/>
                      <a:pt x="228849" y="533501"/>
                    </a:cubicBezTo>
                    <a:cubicBezTo>
                      <a:pt x="120900" y="536072"/>
                      <a:pt x="107949" y="517115"/>
                      <a:pt x="0" y="510161"/>
                    </a:cubicBezTo>
                    <a:close/>
                  </a:path>
                </a:pathLst>
              </a:custGeom>
              <a:solidFill>
                <a:srgbClr val="595959"/>
              </a:solidFill>
              <a:ln w="19050">
                <a:noFill/>
              </a:ln>
              <a:extLst/>
            </p:spPr>
            <p:txBody>
              <a:bodyPr lIns="0" tIns="0" rIns="0" bIns="0" rtlCol="0" anchor="ctr"/>
              <a:lstStyle/>
              <a:p>
                <a:pPr algn="ctr"/>
                <a:endParaRPr lang="es-SV">
                  <a:solidFill>
                    <a:srgbClr val="000000"/>
                  </a:solidFill>
                </a:endParaRPr>
              </a:p>
            </p:txBody>
          </p:sp>
          <p:sp>
            <p:nvSpPr>
              <p:cNvPr id="106" name="5 Triángulo isósceles"/>
              <p:cNvSpPr/>
              <p:nvPr/>
            </p:nvSpPr>
            <p:spPr bwMode="auto">
              <a:xfrm rot="10800000" flipV="1">
                <a:off x="2066669" y="3855186"/>
                <a:ext cx="371169" cy="937712"/>
              </a:xfrm>
              <a:custGeom>
                <a:avLst/>
                <a:gdLst/>
                <a:ahLst/>
                <a:cxnLst/>
                <a:rect l="l" t="t" r="r" b="b"/>
                <a:pathLst>
                  <a:path w="328896" h="692289">
                    <a:moveTo>
                      <a:pt x="0" y="0"/>
                    </a:moveTo>
                    <a:lnTo>
                      <a:pt x="328896" y="692289"/>
                    </a:lnTo>
                    <a:lnTo>
                      <a:pt x="103733" y="692289"/>
                    </a:lnTo>
                    <a:close/>
                  </a:path>
                </a:pathLst>
              </a:custGeom>
              <a:solidFill>
                <a:schemeClr val="tx1">
                  <a:alpha val="10000"/>
                </a:schemeClr>
              </a:solidFill>
              <a:ln>
                <a:noFill/>
              </a:ln>
              <a:ex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s-SV">
                  <a:solidFill>
                    <a:srgbClr val="000000"/>
                  </a:solidFill>
                </a:endParaRPr>
              </a:p>
            </p:txBody>
          </p:sp>
          <p:sp>
            <p:nvSpPr>
              <p:cNvPr id="107" name="73 Rectángulo redondeado"/>
              <p:cNvSpPr/>
              <p:nvPr/>
            </p:nvSpPr>
            <p:spPr bwMode="auto">
              <a:xfrm rot="16200000" flipV="1">
                <a:off x="1432803" y="5767638"/>
                <a:ext cx="2314489" cy="361625"/>
              </a:xfrm>
              <a:prstGeom prst="roundRect">
                <a:avLst>
                  <a:gd name="adj" fmla="val 0"/>
                </a:avLst>
              </a:prstGeom>
              <a:solidFill>
                <a:schemeClr val="tx1">
                  <a:alpha val="10000"/>
                </a:schemeClr>
              </a:solidFill>
              <a:ln>
                <a:noFill/>
              </a:ln>
              <a:extLst/>
            </p:spPr>
            <p:txBody>
              <a:bodyPr lIns="0" tIns="0" rIns="0" bIns="0" rtlCol="0" anchor="ctr"/>
              <a:lstStyle/>
              <a:p>
                <a:pPr algn="ctr"/>
                <a:endParaRPr lang="es-SV">
                  <a:solidFill>
                    <a:srgbClr val="000000"/>
                  </a:solidFill>
                </a:endParaRPr>
              </a:p>
            </p:txBody>
          </p:sp>
          <p:sp>
            <p:nvSpPr>
              <p:cNvPr id="108" name="1 Rectángulo redondeado"/>
              <p:cNvSpPr/>
              <p:nvPr/>
            </p:nvSpPr>
            <p:spPr bwMode="auto">
              <a:xfrm rot="16200000" flipV="1">
                <a:off x="2245744" y="7244633"/>
                <a:ext cx="650511" cy="1003158"/>
              </a:xfrm>
              <a:custGeom>
                <a:avLst/>
                <a:gdLst/>
                <a:ahLst/>
                <a:cxnLst/>
                <a:rect l="l" t="t" r="r" b="b"/>
                <a:pathLst>
                  <a:path w="824972" h="1072820">
                    <a:moveTo>
                      <a:pt x="536410" y="0"/>
                    </a:moveTo>
                    <a:lnTo>
                      <a:pt x="824972" y="0"/>
                    </a:lnTo>
                    <a:lnTo>
                      <a:pt x="824972" y="1072820"/>
                    </a:lnTo>
                    <a:lnTo>
                      <a:pt x="536410" y="1072820"/>
                    </a:lnTo>
                    <a:cubicBezTo>
                      <a:pt x="240159" y="1072820"/>
                      <a:pt x="0" y="832661"/>
                      <a:pt x="0" y="536410"/>
                    </a:cubicBezTo>
                    <a:cubicBezTo>
                      <a:pt x="0" y="240159"/>
                      <a:pt x="240159" y="0"/>
                      <a:pt x="536410" y="0"/>
                    </a:cubicBezTo>
                    <a:close/>
                  </a:path>
                </a:pathLst>
              </a:custGeom>
              <a:solidFill>
                <a:srgbClr val="E8685F"/>
              </a:solidFill>
              <a:ln>
                <a:noFill/>
              </a:ln>
              <a:ex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s-SV">
                  <a:solidFill>
                    <a:srgbClr val="000000"/>
                  </a:solidFill>
                </a:endParaRPr>
              </a:p>
            </p:txBody>
          </p:sp>
          <p:sp>
            <p:nvSpPr>
              <p:cNvPr id="109" name="44 Rectángulo redondeado"/>
              <p:cNvSpPr/>
              <p:nvPr/>
            </p:nvSpPr>
            <p:spPr bwMode="auto">
              <a:xfrm rot="16200000" flipV="1">
                <a:off x="2417173" y="6757950"/>
                <a:ext cx="307653" cy="1003158"/>
              </a:xfrm>
              <a:prstGeom prst="roundRect">
                <a:avLst>
                  <a:gd name="adj" fmla="val 0"/>
                </a:avLst>
              </a:prstGeom>
              <a:gradFill>
                <a:gsLst>
                  <a:gs pos="0">
                    <a:schemeClr val="bg1">
                      <a:lumMod val="50000"/>
                    </a:schemeClr>
                  </a:gs>
                  <a:gs pos="13000">
                    <a:srgbClr val="5F5F5F"/>
                  </a:gs>
                  <a:gs pos="23000">
                    <a:srgbClr val="FFFFFF"/>
                  </a:gs>
                  <a:gs pos="93000">
                    <a:srgbClr val="777777"/>
                  </a:gs>
                  <a:gs pos="100000">
                    <a:srgbClr val="EAEAEA"/>
                  </a:gs>
                </a:gsLst>
                <a:lin ang="5400000" scaled="0"/>
              </a:gradFill>
              <a:ln>
                <a:noFill/>
              </a:ln>
              <a:extLst/>
            </p:spPr>
            <p:txBody>
              <a:bodyPr lIns="0" tIns="0" rIns="0" bIns="0" rtlCol="0" anchor="ctr"/>
              <a:lstStyle/>
              <a:p>
                <a:pPr algn="ctr"/>
                <a:endParaRPr lang="es-SV">
                  <a:solidFill>
                    <a:srgbClr val="000000"/>
                  </a:solidFill>
                </a:endParaRPr>
              </a:p>
            </p:txBody>
          </p:sp>
          <p:sp>
            <p:nvSpPr>
              <p:cNvPr id="110" name="Forma libre 143"/>
              <p:cNvSpPr/>
              <p:nvPr/>
            </p:nvSpPr>
            <p:spPr bwMode="auto">
              <a:xfrm rot="16200000" flipV="1">
                <a:off x="2503566" y="7502455"/>
                <a:ext cx="649409" cy="488616"/>
              </a:xfrm>
              <a:custGeom>
                <a:avLst/>
                <a:gdLst>
                  <a:gd name="connsiteX0" fmla="*/ 649409 w 649409"/>
                  <a:gd name="connsiteY0" fmla="*/ 488616 h 488616"/>
                  <a:gd name="connsiteX1" fmla="*/ 649409 w 649409"/>
                  <a:gd name="connsiteY1" fmla="*/ 0 h 488616"/>
                  <a:gd name="connsiteX2" fmla="*/ 421871 w 649409"/>
                  <a:gd name="connsiteY2" fmla="*/ 0 h 488616"/>
                  <a:gd name="connsiteX3" fmla="*/ 7492 w 649409"/>
                  <a:gd name="connsiteY3" fmla="*/ 400493 h 488616"/>
                  <a:gd name="connsiteX4" fmla="*/ 0 w 649409"/>
                  <a:gd name="connsiteY4" fmla="*/ 488616 h 4886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9409" h="488616">
                    <a:moveTo>
                      <a:pt x="649409" y="488616"/>
                    </a:moveTo>
                    <a:lnTo>
                      <a:pt x="649409" y="0"/>
                    </a:lnTo>
                    <a:lnTo>
                      <a:pt x="421871" y="0"/>
                    </a:lnTo>
                    <a:cubicBezTo>
                      <a:pt x="217470" y="0"/>
                      <a:pt x="46932" y="171932"/>
                      <a:pt x="7492" y="400493"/>
                    </a:cubicBezTo>
                    <a:lnTo>
                      <a:pt x="0" y="488616"/>
                    </a:lnTo>
                    <a:close/>
                  </a:path>
                </a:pathLst>
              </a:custGeom>
              <a:solidFill>
                <a:schemeClr val="tx1">
                  <a:alpha val="10000"/>
                </a:schemeClr>
              </a:solidFill>
              <a:ln>
                <a:noFill/>
              </a:ln>
              <a:ex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s-SV">
                  <a:solidFill>
                    <a:srgbClr val="000000"/>
                  </a:solidFill>
                </a:endParaRPr>
              </a:p>
            </p:txBody>
          </p:sp>
        </p:grpSp>
        <p:grpSp>
          <p:nvGrpSpPr>
            <p:cNvPr id="94" name="Grupo 151"/>
            <p:cNvGrpSpPr/>
            <p:nvPr/>
          </p:nvGrpSpPr>
          <p:grpSpPr>
            <a:xfrm>
              <a:off x="3531915" y="5678749"/>
              <a:ext cx="704440" cy="2522200"/>
              <a:chOff x="2066669" y="3483419"/>
              <a:chExt cx="1005914" cy="4588048"/>
            </a:xfrm>
          </p:grpSpPr>
          <p:sp>
            <p:nvSpPr>
              <p:cNvPr id="95" name="47 Rectángulo redondeado"/>
              <p:cNvSpPr/>
              <p:nvPr/>
            </p:nvSpPr>
            <p:spPr bwMode="auto">
              <a:xfrm rot="16200000" flipV="1">
                <a:off x="1413755" y="5446874"/>
                <a:ext cx="2314497" cy="1003158"/>
              </a:xfrm>
              <a:prstGeom prst="roundRect">
                <a:avLst>
                  <a:gd name="adj" fmla="val 0"/>
                </a:avLst>
              </a:prstGeom>
              <a:solidFill>
                <a:srgbClr val="FDC412"/>
              </a:solidFill>
              <a:ln>
                <a:noFill/>
              </a:ln>
              <a:extLst/>
            </p:spPr>
            <p:txBody>
              <a:bodyPr lIns="0" tIns="0" rIns="0" bIns="0" rtlCol="0" anchor="ctr"/>
              <a:lstStyle/>
              <a:p>
                <a:pPr algn="ctr"/>
                <a:endParaRPr lang="es-SV">
                  <a:solidFill>
                    <a:srgbClr val="000000"/>
                  </a:solidFill>
                </a:endParaRPr>
              </a:p>
            </p:txBody>
          </p:sp>
          <p:sp>
            <p:nvSpPr>
              <p:cNvPr id="96" name="5 Triángulo isósceles"/>
              <p:cNvSpPr/>
              <p:nvPr/>
            </p:nvSpPr>
            <p:spPr bwMode="auto">
              <a:xfrm rot="10800000" flipV="1">
                <a:off x="2071305" y="3485147"/>
                <a:ext cx="996644" cy="1315669"/>
              </a:xfrm>
              <a:custGeom>
                <a:avLst/>
                <a:gdLst>
                  <a:gd name="connsiteX0" fmla="*/ 0 w 1063000"/>
                  <a:gd name="connsiteY0" fmla="*/ 1115371 h 1679304"/>
                  <a:gd name="connsiteX1" fmla="*/ 539623 w 1063000"/>
                  <a:gd name="connsiteY1" fmla="*/ 0 h 1679304"/>
                  <a:gd name="connsiteX2" fmla="*/ 1063000 w 1063000"/>
                  <a:gd name="connsiteY2" fmla="*/ 1679304 h 1679304"/>
                  <a:gd name="connsiteX3" fmla="*/ 0 w 1063000"/>
                  <a:gd name="connsiteY3" fmla="*/ 1115371 h 1679304"/>
                  <a:gd name="connsiteX0" fmla="*/ 0 w 1059741"/>
                  <a:gd name="connsiteY0" fmla="*/ 1667795 h 1679304"/>
                  <a:gd name="connsiteX1" fmla="*/ 536364 w 1059741"/>
                  <a:gd name="connsiteY1" fmla="*/ 0 h 1679304"/>
                  <a:gd name="connsiteX2" fmla="*/ 1059741 w 1059741"/>
                  <a:gd name="connsiteY2" fmla="*/ 1679304 h 1679304"/>
                  <a:gd name="connsiteX3" fmla="*/ 0 w 1059741"/>
                  <a:gd name="connsiteY3" fmla="*/ 1667795 h 1679304"/>
                  <a:gd name="connsiteX0" fmla="*/ 0 w 1065852"/>
                  <a:gd name="connsiteY0" fmla="*/ 1667795 h 1668514"/>
                  <a:gd name="connsiteX1" fmla="*/ 536364 w 1065852"/>
                  <a:gd name="connsiteY1" fmla="*/ 0 h 1668514"/>
                  <a:gd name="connsiteX2" fmla="*/ 1065852 w 1065852"/>
                  <a:gd name="connsiteY2" fmla="*/ 1668514 h 1668514"/>
                  <a:gd name="connsiteX3" fmla="*/ 0 w 1065852"/>
                  <a:gd name="connsiteY3" fmla="*/ 1667795 h 1668514"/>
                </a:gdLst>
                <a:ahLst/>
                <a:cxnLst>
                  <a:cxn ang="0">
                    <a:pos x="connsiteX0" y="connsiteY0"/>
                  </a:cxn>
                  <a:cxn ang="0">
                    <a:pos x="connsiteX1" y="connsiteY1"/>
                  </a:cxn>
                  <a:cxn ang="0">
                    <a:pos x="connsiteX2" y="connsiteY2"/>
                  </a:cxn>
                  <a:cxn ang="0">
                    <a:pos x="connsiteX3" y="connsiteY3"/>
                  </a:cxn>
                </a:cxnLst>
                <a:rect l="l" t="t" r="r" b="b"/>
                <a:pathLst>
                  <a:path w="1065852" h="1668514">
                    <a:moveTo>
                      <a:pt x="0" y="1667795"/>
                    </a:moveTo>
                    <a:lnTo>
                      <a:pt x="536364" y="0"/>
                    </a:lnTo>
                    <a:lnTo>
                      <a:pt x="1065852" y="1668514"/>
                    </a:lnTo>
                    <a:lnTo>
                      <a:pt x="0" y="1667795"/>
                    </a:lnTo>
                    <a:close/>
                  </a:path>
                </a:pathLst>
              </a:custGeom>
              <a:solidFill>
                <a:srgbClr val="E2C4AC"/>
              </a:solidFill>
              <a:ln>
                <a:noFill/>
              </a:ln>
              <a:extLst/>
            </p:spPr>
            <p:txBody>
              <a:bodyPr lIns="0" tIns="0" rIns="0" bIns="0" rtlCol="0" anchor="ctr"/>
              <a:lstStyle/>
              <a:p>
                <a:pPr algn="ctr"/>
                <a:endParaRPr lang="es-SV">
                  <a:solidFill>
                    <a:srgbClr val="000000"/>
                  </a:solidFill>
                </a:endParaRPr>
              </a:p>
            </p:txBody>
          </p:sp>
          <p:sp>
            <p:nvSpPr>
              <p:cNvPr id="97" name="6 Triángulo isósceles"/>
              <p:cNvSpPr/>
              <p:nvPr/>
            </p:nvSpPr>
            <p:spPr bwMode="auto">
              <a:xfrm rot="10800000" flipV="1">
                <a:off x="2429841" y="3483419"/>
                <a:ext cx="278161" cy="387381"/>
              </a:xfrm>
              <a:custGeom>
                <a:avLst/>
                <a:gdLst>
                  <a:gd name="connsiteX0" fmla="*/ 0 w 635793"/>
                  <a:gd name="connsiteY0" fmla="*/ 494532 h 494532"/>
                  <a:gd name="connsiteX1" fmla="*/ 317897 w 635793"/>
                  <a:gd name="connsiteY1" fmla="*/ 0 h 494532"/>
                  <a:gd name="connsiteX2" fmla="*/ 635793 w 635793"/>
                  <a:gd name="connsiteY2" fmla="*/ 494532 h 494532"/>
                  <a:gd name="connsiteX3" fmla="*/ 0 w 635793"/>
                  <a:gd name="connsiteY3" fmla="*/ 494532 h 494532"/>
                  <a:gd name="connsiteX0" fmla="*/ 0 w 635793"/>
                  <a:gd name="connsiteY0" fmla="*/ 494532 h 517775"/>
                  <a:gd name="connsiteX1" fmla="*/ 317897 w 635793"/>
                  <a:gd name="connsiteY1" fmla="*/ 0 h 517775"/>
                  <a:gd name="connsiteX2" fmla="*/ 635793 w 635793"/>
                  <a:gd name="connsiteY2" fmla="*/ 494532 h 517775"/>
                  <a:gd name="connsiteX3" fmla="*/ 309561 w 635793"/>
                  <a:gd name="connsiteY3" fmla="*/ 517774 h 517775"/>
                  <a:gd name="connsiteX4" fmla="*/ 0 w 635793"/>
                  <a:gd name="connsiteY4" fmla="*/ 494532 h 517775"/>
                  <a:gd name="connsiteX0" fmla="*/ 0 w 635793"/>
                  <a:gd name="connsiteY0" fmla="*/ 494532 h 515394"/>
                  <a:gd name="connsiteX1" fmla="*/ 317897 w 635793"/>
                  <a:gd name="connsiteY1" fmla="*/ 0 h 515394"/>
                  <a:gd name="connsiteX2" fmla="*/ 635793 w 635793"/>
                  <a:gd name="connsiteY2" fmla="*/ 494532 h 515394"/>
                  <a:gd name="connsiteX3" fmla="*/ 323848 w 635793"/>
                  <a:gd name="connsiteY3" fmla="*/ 515393 h 515394"/>
                  <a:gd name="connsiteX4" fmla="*/ 0 w 635793"/>
                  <a:gd name="connsiteY4" fmla="*/ 494532 h 515394"/>
                  <a:gd name="connsiteX0" fmla="*/ 0 w 635793"/>
                  <a:gd name="connsiteY0" fmla="*/ 494532 h 515662"/>
                  <a:gd name="connsiteX1" fmla="*/ 317897 w 635793"/>
                  <a:gd name="connsiteY1" fmla="*/ 0 h 515662"/>
                  <a:gd name="connsiteX2" fmla="*/ 635793 w 635793"/>
                  <a:gd name="connsiteY2" fmla="*/ 494532 h 515662"/>
                  <a:gd name="connsiteX3" fmla="*/ 323848 w 635793"/>
                  <a:gd name="connsiteY3" fmla="*/ 515393 h 515662"/>
                  <a:gd name="connsiteX4" fmla="*/ 0 w 635793"/>
                  <a:gd name="connsiteY4" fmla="*/ 494532 h 515662"/>
                  <a:gd name="connsiteX0" fmla="*/ 0 w 635793"/>
                  <a:gd name="connsiteY0" fmla="*/ 494532 h 533637"/>
                  <a:gd name="connsiteX1" fmla="*/ 317897 w 635793"/>
                  <a:gd name="connsiteY1" fmla="*/ 0 h 533637"/>
                  <a:gd name="connsiteX2" fmla="*/ 635793 w 635793"/>
                  <a:gd name="connsiteY2" fmla="*/ 494532 h 533637"/>
                  <a:gd name="connsiteX3" fmla="*/ 327340 w 635793"/>
                  <a:gd name="connsiteY3" fmla="*/ 533501 h 533637"/>
                  <a:gd name="connsiteX4" fmla="*/ 0 w 635793"/>
                  <a:gd name="connsiteY4" fmla="*/ 494532 h 533637"/>
                  <a:gd name="connsiteX0" fmla="*/ 0 w 534317"/>
                  <a:gd name="connsiteY0" fmla="*/ 494532 h 533637"/>
                  <a:gd name="connsiteX1" fmla="*/ 317897 w 534317"/>
                  <a:gd name="connsiteY1" fmla="*/ 0 h 533637"/>
                  <a:gd name="connsiteX2" fmla="*/ 534317 w 534317"/>
                  <a:gd name="connsiteY2" fmla="*/ 510161 h 533637"/>
                  <a:gd name="connsiteX3" fmla="*/ 327340 w 534317"/>
                  <a:gd name="connsiteY3" fmla="*/ 533501 h 533637"/>
                  <a:gd name="connsiteX4" fmla="*/ 0 w 534317"/>
                  <a:gd name="connsiteY4" fmla="*/ 494532 h 533637"/>
                  <a:gd name="connsiteX0" fmla="*/ 0 w 435826"/>
                  <a:gd name="connsiteY0" fmla="*/ 510161 h 533738"/>
                  <a:gd name="connsiteX1" fmla="*/ 219406 w 435826"/>
                  <a:gd name="connsiteY1" fmla="*/ 0 h 533738"/>
                  <a:gd name="connsiteX2" fmla="*/ 435826 w 435826"/>
                  <a:gd name="connsiteY2" fmla="*/ 510161 h 533738"/>
                  <a:gd name="connsiteX3" fmla="*/ 228849 w 435826"/>
                  <a:gd name="connsiteY3" fmla="*/ 533501 h 533738"/>
                  <a:gd name="connsiteX4" fmla="*/ 0 w 435826"/>
                  <a:gd name="connsiteY4" fmla="*/ 510161 h 533738"/>
                  <a:gd name="connsiteX0" fmla="*/ 0 w 435826"/>
                  <a:gd name="connsiteY0" fmla="*/ 510161 h 533738"/>
                  <a:gd name="connsiteX1" fmla="*/ 219406 w 435826"/>
                  <a:gd name="connsiteY1" fmla="*/ 0 h 533738"/>
                  <a:gd name="connsiteX2" fmla="*/ 435826 w 435826"/>
                  <a:gd name="connsiteY2" fmla="*/ 510161 h 533738"/>
                  <a:gd name="connsiteX3" fmla="*/ 228849 w 435826"/>
                  <a:gd name="connsiteY3" fmla="*/ 533501 h 533738"/>
                  <a:gd name="connsiteX4" fmla="*/ 0 w 435826"/>
                  <a:gd name="connsiteY4" fmla="*/ 510161 h 533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826" h="533738">
                    <a:moveTo>
                      <a:pt x="0" y="510161"/>
                    </a:moveTo>
                    <a:lnTo>
                      <a:pt x="219406" y="0"/>
                    </a:lnTo>
                    <a:cubicBezTo>
                      <a:pt x="325371" y="164844"/>
                      <a:pt x="356723" y="345317"/>
                      <a:pt x="435826" y="510161"/>
                    </a:cubicBezTo>
                    <a:cubicBezTo>
                      <a:pt x="331051" y="509971"/>
                      <a:pt x="333624" y="533691"/>
                      <a:pt x="228849" y="533501"/>
                    </a:cubicBezTo>
                    <a:cubicBezTo>
                      <a:pt x="120900" y="536072"/>
                      <a:pt x="107949" y="517115"/>
                      <a:pt x="0" y="510161"/>
                    </a:cubicBezTo>
                    <a:close/>
                  </a:path>
                </a:pathLst>
              </a:custGeom>
              <a:solidFill>
                <a:srgbClr val="595959"/>
              </a:solidFill>
              <a:ln w="19050">
                <a:noFill/>
              </a:ln>
              <a:extLst/>
            </p:spPr>
            <p:txBody>
              <a:bodyPr lIns="0" tIns="0" rIns="0" bIns="0" rtlCol="0" anchor="ctr"/>
              <a:lstStyle/>
              <a:p>
                <a:pPr algn="ctr"/>
                <a:endParaRPr lang="es-SV">
                  <a:solidFill>
                    <a:srgbClr val="000000"/>
                  </a:solidFill>
                </a:endParaRPr>
              </a:p>
            </p:txBody>
          </p:sp>
          <p:sp>
            <p:nvSpPr>
              <p:cNvPr id="98" name="5 Triángulo isósceles"/>
              <p:cNvSpPr/>
              <p:nvPr/>
            </p:nvSpPr>
            <p:spPr bwMode="auto">
              <a:xfrm rot="10800000" flipV="1">
                <a:off x="2066669" y="3855186"/>
                <a:ext cx="371169" cy="937712"/>
              </a:xfrm>
              <a:custGeom>
                <a:avLst/>
                <a:gdLst/>
                <a:ahLst/>
                <a:cxnLst/>
                <a:rect l="l" t="t" r="r" b="b"/>
                <a:pathLst>
                  <a:path w="328896" h="692289">
                    <a:moveTo>
                      <a:pt x="0" y="0"/>
                    </a:moveTo>
                    <a:lnTo>
                      <a:pt x="328896" y="692289"/>
                    </a:lnTo>
                    <a:lnTo>
                      <a:pt x="103733" y="692289"/>
                    </a:lnTo>
                    <a:close/>
                  </a:path>
                </a:pathLst>
              </a:custGeom>
              <a:solidFill>
                <a:schemeClr val="tx1">
                  <a:alpha val="10000"/>
                </a:schemeClr>
              </a:solidFill>
              <a:ln>
                <a:noFill/>
              </a:ln>
              <a:ex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s-SV">
                  <a:solidFill>
                    <a:srgbClr val="000000"/>
                  </a:solidFill>
                </a:endParaRPr>
              </a:p>
            </p:txBody>
          </p:sp>
          <p:sp>
            <p:nvSpPr>
              <p:cNvPr id="99" name="73 Rectángulo redondeado"/>
              <p:cNvSpPr/>
              <p:nvPr/>
            </p:nvSpPr>
            <p:spPr bwMode="auto">
              <a:xfrm rot="16200000" flipV="1">
                <a:off x="1432803" y="5767638"/>
                <a:ext cx="2314489" cy="361625"/>
              </a:xfrm>
              <a:prstGeom prst="roundRect">
                <a:avLst>
                  <a:gd name="adj" fmla="val 0"/>
                </a:avLst>
              </a:prstGeom>
              <a:solidFill>
                <a:schemeClr val="tx1">
                  <a:alpha val="10000"/>
                </a:schemeClr>
              </a:solidFill>
              <a:ln>
                <a:noFill/>
              </a:ln>
              <a:extLst/>
            </p:spPr>
            <p:txBody>
              <a:bodyPr lIns="0" tIns="0" rIns="0" bIns="0" rtlCol="0" anchor="ctr"/>
              <a:lstStyle/>
              <a:p>
                <a:pPr algn="ctr"/>
                <a:endParaRPr lang="es-SV">
                  <a:solidFill>
                    <a:srgbClr val="000000"/>
                  </a:solidFill>
                </a:endParaRPr>
              </a:p>
            </p:txBody>
          </p:sp>
          <p:sp>
            <p:nvSpPr>
              <p:cNvPr id="100" name="1 Rectángulo redondeado"/>
              <p:cNvSpPr/>
              <p:nvPr/>
            </p:nvSpPr>
            <p:spPr bwMode="auto">
              <a:xfrm rot="16200000" flipV="1">
                <a:off x="2245744" y="7244633"/>
                <a:ext cx="650511" cy="1003158"/>
              </a:xfrm>
              <a:custGeom>
                <a:avLst/>
                <a:gdLst/>
                <a:ahLst/>
                <a:cxnLst/>
                <a:rect l="l" t="t" r="r" b="b"/>
                <a:pathLst>
                  <a:path w="824972" h="1072820">
                    <a:moveTo>
                      <a:pt x="536410" y="0"/>
                    </a:moveTo>
                    <a:lnTo>
                      <a:pt x="824972" y="0"/>
                    </a:lnTo>
                    <a:lnTo>
                      <a:pt x="824972" y="1072820"/>
                    </a:lnTo>
                    <a:lnTo>
                      <a:pt x="536410" y="1072820"/>
                    </a:lnTo>
                    <a:cubicBezTo>
                      <a:pt x="240159" y="1072820"/>
                      <a:pt x="0" y="832661"/>
                      <a:pt x="0" y="536410"/>
                    </a:cubicBezTo>
                    <a:cubicBezTo>
                      <a:pt x="0" y="240159"/>
                      <a:pt x="240159" y="0"/>
                      <a:pt x="536410" y="0"/>
                    </a:cubicBezTo>
                    <a:close/>
                  </a:path>
                </a:pathLst>
              </a:custGeom>
              <a:solidFill>
                <a:srgbClr val="E8685F"/>
              </a:solidFill>
              <a:ln>
                <a:noFill/>
              </a:ln>
              <a:ex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s-SV">
                  <a:solidFill>
                    <a:srgbClr val="000000"/>
                  </a:solidFill>
                </a:endParaRPr>
              </a:p>
            </p:txBody>
          </p:sp>
          <p:sp>
            <p:nvSpPr>
              <p:cNvPr id="101" name="44 Rectángulo redondeado"/>
              <p:cNvSpPr/>
              <p:nvPr/>
            </p:nvSpPr>
            <p:spPr bwMode="auto">
              <a:xfrm rot="16200000" flipV="1">
                <a:off x="2417173" y="6757950"/>
                <a:ext cx="307653" cy="1003158"/>
              </a:xfrm>
              <a:prstGeom prst="roundRect">
                <a:avLst>
                  <a:gd name="adj" fmla="val 0"/>
                </a:avLst>
              </a:prstGeom>
              <a:gradFill>
                <a:gsLst>
                  <a:gs pos="0">
                    <a:schemeClr val="bg1">
                      <a:lumMod val="50000"/>
                    </a:schemeClr>
                  </a:gs>
                  <a:gs pos="13000">
                    <a:srgbClr val="5F5F5F"/>
                  </a:gs>
                  <a:gs pos="23000">
                    <a:srgbClr val="FFFFFF"/>
                  </a:gs>
                  <a:gs pos="93000">
                    <a:srgbClr val="777777"/>
                  </a:gs>
                  <a:gs pos="100000">
                    <a:srgbClr val="EAEAEA"/>
                  </a:gs>
                </a:gsLst>
                <a:lin ang="5400000" scaled="0"/>
              </a:gradFill>
              <a:ln>
                <a:noFill/>
              </a:ln>
              <a:extLst/>
            </p:spPr>
            <p:txBody>
              <a:bodyPr lIns="0" tIns="0" rIns="0" bIns="0" rtlCol="0" anchor="ctr"/>
              <a:lstStyle/>
              <a:p>
                <a:pPr algn="ctr"/>
                <a:endParaRPr lang="es-SV">
                  <a:solidFill>
                    <a:srgbClr val="000000"/>
                  </a:solidFill>
                </a:endParaRPr>
              </a:p>
            </p:txBody>
          </p:sp>
          <p:sp>
            <p:nvSpPr>
              <p:cNvPr id="102" name="Forma libre 159"/>
              <p:cNvSpPr/>
              <p:nvPr/>
            </p:nvSpPr>
            <p:spPr bwMode="auto">
              <a:xfrm rot="16200000" flipV="1">
                <a:off x="2503566" y="7502455"/>
                <a:ext cx="649409" cy="488616"/>
              </a:xfrm>
              <a:custGeom>
                <a:avLst/>
                <a:gdLst>
                  <a:gd name="connsiteX0" fmla="*/ 649409 w 649409"/>
                  <a:gd name="connsiteY0" fmla="*/ 488616 h 488616"/>
                  <a:gd name="connsiteX1" fmla="*/ 649409 w 649409"/>
                  <a:gd name="connsiteY1" fmla="*/ 0 h 488616"/>
                  <a:gd name="connsiteX2" fmla="*/ 421871 w 649409"/>
                  <a:gd name="connsiteY2" fmla="*/ 0 h 488616"/>
                  <a:gd name="connsiteX3" fmla="*/ 7492 w 649409"/>
                  <a:gd name="connsiteY3" fmla="*/ 400493 h 488616"/>
                  <a:gd name="connsiteX4" fmla="*/ 0 w 649409"/>
                  <a:gd name="connsiteY4" fmla="*/ 488616 h 4886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9409" h="488616">
                    <a:moveTo>
                      <a:pt x="649409" y="488616"/>
                    </a:moveTo>
                    <a:lnTo>
                      <a:pt x="649409" y="0"/>
                    </a:lnTo>
                    <a:lnTo>
                      <a:pt x="421871" y="0"/>
                    </a:lnTo>
                    <a:cubicBezTo>
                      <a:pt x="217470" y="0"/>
                      <a:pt x="46932" y="171932"/>
                      <a:pt x="7492" y="400493"/>
                    </a:cubicBezTo>
                    <a:lnTo>
                      <a:pt x="0" y="488616"/>
                    </a:lnTo>
                    <a:close/>
                  </a:path>
                </a:pathLst>
              </a:custGeom>
              <a:solidFill>
                <a:schemeClr val="tx1">
                  <a:alpha val="10000"/>
                </a:schemeClr>
              </a:solidFill>
              <a:ln>
                <a:noFill/>
              </a:ln>
              <a:ex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s-SV">
                  <a:solidFill>
                    <a:srgbClr val="000000"/>
                  </a:solidFill>
                </a:endParaRPr>
              </a:p>
            </p:txBody>
          </p:sp>
        </p:grpSp>
      </p:grpSp>
    </p:spTree>
    <p:extLst>
      <p:ext uri="{BB962C8B-B14F-4D97-AF65-F5344CB8AC3E}">
        <p14:creationId xmlns:p14="http://schemas.microsoft.com/office/powerpoint/2010/main" val="42857017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0-#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nodeType="afterEffect">
                                  <p:stCondLst>
                                    <p:cond delay="0"/>
                                  </p:stCondLst>
                                  <p:childTnLst>
                                    <p:set>
                                      <p:cBhvr>
                                        <p:cTn id="11" dur="1" fill="hold">
                                          <p:stCondLst>
                                            <p:cond delay="0"/>
                                          </p:stCondLst>
                                        </p:cTn>
                                        <p:tgtEl>
                                          <p:spTgt spid="11"/>
                                        </p:tgtEl>
                                        <p:attrNameLst>
                                          <p:attrName>style.visibility</p:attrName>
                                        </p:attrNameLst>
                                      </p:cBhvr>
                                      <p:to>
                                        <p:strVal val="visible"/>
                                      </p:to>
                                    </p:set>
                                    <p:anim calcmode="lin" valueType="num">
                                      <p:cBhvr additive="base">
                                        <p:cTn id="12" dur="500" fill="hold"/>
                                        <p:tgtEl>
                                          <p:spTgt spid="11"/>
                                        </p:tgtEl>
                                        <p:attrNameLst>
                                          <p:attrName>ppt_x</p:attrName>
                                        </p:attrNameLst>
                                      </p:cBhvr>
                                      <p:tavLst>
                                        <p:tav tm="0">
                                          <p:val>
                                            <p:strVal val="#ppt_x"/>
                                          </p:val>
                                        </p:tav>
                                        <p:tav tm="100000">
                                          <p:val>
                                            <p:strVal val="#ppt_x"/>
                                          </p:val>
                                        </p:tav>
                                      </p:tavLst>
                                    </p:anim>
                                    <p:anim calcmode="lin" valueType="num">
                                      <p:cBhvr additive="base">
                                        <p:cTn id="13" dur="500" fill="hold"/>
                                        <p:tgtEl>
                                          <p:spTgt spid="11"/>
                                        </p:tgtEl>
                                        <p:attrNameLst>
                                          <p:attrName>ppt_y</p:attrName>
                                        </p:attrNameLst>
                                      </p:cBhvr>
                                      <p:tavLst>
                                        <p:tav tm="0">
                                          <p:val>
                                            <p:strVal val="1+#ppt_h/2"/>
                                          </p:val>
                                        </p:tav>
                                        <p:tav tm="100000">
                                          <p:val>
                                            <p:strVal val="#ppt_y"/>
                                          </p:val>
                                        </p:tav>
                                      </p:tavLst>
                                    </p:anim>
                                  </p:childTnLst>
                                </p:cTn>
                              </p:par>
                            </p:childTnLst>
                          </p:cTn>
                        </p:par>
                        <p:par>
                          <p:cTn id="14" fill="hold">
                            <p:stCondLst>
                              <p:cond delay="1500"/>
                            </p:stCondLst>
                            <p:childTnLst>
                              <p:par>
                                <p:cTn id="15" presetID="10" presetClass="entr" presetSubtype="0" fill="hold" nodeType="afterEffect">
                                  <p:stCondLst>
                                    <p:cond delay="0"/>
                                  </p:stCondLst>
                                  <p:childTnLst>
                                    <p:set>
                                      <p:cBhvr>
                                        <p:cTn id="16" dur="1" fill="hold">
                                          <p:stCondLst>
                                            <p:cond delay="0"/>
                                          </p:stCondLst>
                                        </p:cTn>
                                        <p:tgtEl>
                                          <p:spTgt spid="90"/>
                                        </p:tgtEl>
                                        <p:attrNameLst>
                                          <p:attrName>style.visibility</p:attrName>
                                        </p:attrNameLst>
                                      </p:cBhvr>
                                      <p:to>
                                        <p:strVal val="visible"/>
                                      </p:to>
                                    </p:set>
                                    <p:animEffect transition="in" filter="fade">
                                      <p:cBhvr>
                                        <p:cTn id="17" dur="750"/>
                                        <p:tgtEl>
                                          <p:spTgt spid="90"/>
                                        </p:tgtEl>
                                      </p:cBhvr>
                                    </p:animEffect>
                                  </p:childTnLst>
                                </p:cTn>
                              </p:par>
                            </p:childTnLst>
                          </p:cTn>
                        </p:par>
                        <p:par>
                          <p:cTn id="18" fill="hold">
                            <p:stCondLst>
                              <p:cond delay="2250"/>
                            </p:stCondLst>
                            <p:childTnLst>
                              <p:par>
                                <p:cTn id="19" presetID="10" presetClass="entr" presetSubtype="0" fill="hold" nodeType="afterEffect">
                                  <p:stCondLst>
                                    <p:cond delay="0"/>
                                  </p:stCondLst>
                                  <p:childTnLst>
                                    <p:set>
                                      <p:cBhvr>
                                        <p:cTn id="20" dur="1" fill="hold">
                                          <p:stCondLst>
                                            <p:cond delay="0"/>
                                          </p:stCondLst>
                                        </p:cTn>
                                        <p:tgtEl>
                                          <p:spTgt spid="78"/>
                                        </p:tgtEl>
                                        <p:attrNameLst>
                                          <p:attrName>style.visibility</p:attrName>
                                        </p:attrNameLst>
                                      </p:cBhvr>
                                      <p:to>
                                        <p:strVal val="visible"/>
                                      </p:to>
                                    </p:set>
                                    <p:animEffect transition="in" filter="fade">
                                      <p:cBhvr>
                                        <p:cTn id="21" dur="500"/>
                                        <p:tgtEl>
                                          <p:spTgt spid="78"/>
                                        </p:tgtEl>
                                      </p:cBhvr>
                                    </p:animEffect>
                                  </p:childTnLst>
                                </p:cTn>
                              </p:par>
                            </p:childTnLst>
                          </p:cTn>
                        </p:par>
                        <p:par>
                          <p:cTn id="22" fill="hold">
                            <p:stCondLst>
                              <p:cond delay="2750"/>
                            </p:stCondLst>
                            <p:childTnLst>
                              <p:par>
                                <p:cTn id="23" presetID="26" presetClass="emph" presetSubtype="0" repeatCount="2000" fill="hold" nodeType="afterEffect">
                                  <p:stCondLst>
                                    <p:cond delay="0"/>
                                  </p:stCondLst>
                                  <p:childTnLst>
                                    <p:animEffect transition="out" filter="fade">
                                      <p:cBhvr>
                                        <p:cTn id="24" dur="500" tmFilter="0, 0; .2, .5; .8, .5; 1, 0"/>
                                        <p:tgtEl>
                                          <p:spTgt spid="78"/>
                                        </p:tgtEl>
                                      </p:cBhvr>
                                    </p:animEffect>
                                    <p:animScale>
                                      <p:cBhvr>
                                        <p:cTn id="25" dur="250" autoRev="1" fill="hold"/>
                                        <p:tgtEl>
                                          <p:spTgt spid="78"/>
                                        </p:tgtEl>
                                      </p:cBhvr>
                                      <p:by x="105000" y="105000"/>
                                    </p:animScale>
                                  </p:childTnLst>
                                </p:cTn>
                              </p:par>
                              <p:par>
                                <p:cTn id="26" presetID="10" presetClass="entr" presetSubtype="0" fill="hold" nodeType="withEffect">
                                  <p:stCondLst>
                                    <p:cond delay="0"/>
                                  </p:stCondLst>
                                  <p:childTnLst>
                                    <p:set>
                                      <p:cBhvr>
                                        <p:cTn id="27" dur="1" fill="hold">
                                          <p:stCondLst>
                                            <p:cond delay="0"/>
                                          </p:stCondLst>
                                        </p:cTn>
                                        <p:tgtEl>
                                          <p:spTgt spid="84"/>
                                        </p:tgtEl>
                                        <p:attrNameLst>
                                          <p:attrName>style.visibility</p:attrName>
                                        </p:attrNameLst>
                                      </p:cBhvr>
                                      <p:to>
                                        <p:strVal val="visible"/>
                                      </p:to>
                                    </p:set>
                                    <p:animEffect transition="in" filter="fade">
                                      <p:cBhvr>
                                        <p:cTn id="28" dur="500"/>
                                        <p:tgtEl>
                                          <p:spTgt spid="84"/>
                                        </p:tgtEl>
                                      </p:cBhvr>
                                    </p:animEffect>
                                  </p:childTnLst>
                                </p:cTn>
                              </p:par>
                              <p:par>
                                <p:cTn id="29" presetID="26" presetClass="emph" presetSubtype="0" repeatCount="2000" fill="hold" nodeType="withEffect">
                                  <p:stCondLst>
                                    <p:cond delay="150"/>
                                  </p:stCondLst>
                                  <p:childTnLst>
                                    <p:animEffect transition="out" filter="fade">
                                      <p:cBhvr>
                                        <p:cTn id="30" dur="500" tmFilter="0, 0; .2, .5; .8, .5; 1, 0"/>
                                        <p:tgtEl>
                                          <p:spTgt spid="84"/>
                                        </p:tgtEl>
                                      </p:cBhvr>
                                    </p:animEffect>
                                    <p:animScale>
                                      <p:cBhvr>
                                        <p:cTn id="31" dur="250" autoRev="1" fill="hold"/>
                                        <p:tgtEl>
                                          <p:spTgt spid="84"/>
                                        </p:tgtEl>
                                      </p:cBhvr>
                                      <p:by x="105000" y="105000"/>
                                    </p:animScale>
                                  </p:childTnLst>
                                </p:cTn>
                              </p:par>
                              <p:par>
                                <p:cTn id="32" presetID="10" presetClass="entr" presetSubtype="0" fill="hold" nodeType="withEffect">
                                  <p:stCondLst>
                                    <p:cond delay="150"/>
                                  </p:stCondLst>
                                  <p:childTnLst>
                                    <p:set>
                                      <p:cBhvr>
                                        <p:cTn id="33" dur="1" fill="hold">
                                          <p:stCondLst>
                                            <p:cond delay="0"/>
                                          </p:stCondLst>
                                        </p:cTn>
                                        <p:tgtEl>
                                          <p:spTgt spid="72"/>
                                        </p:tgtEl>
                                        <p:attrNameLst>
                                          <p:attrName>style.visibility</p:attrName>
                                        </p:attrNameLst>
                                      </p:cBhvr>
                                      <p:to>
                                        <p:strVal val="visible"/>
                                      </p:to>
                                    </p:set>
                                    <p:animEffect transition="in" filter="fade">
                                      <p:cBhvr>
                                        <p:cTn id="34" dur="500"/>
                                        <p:tgtEl>
                                          <p:spTgt spid="72"/>
                                        </p:tgtEl>
                                      </p:cBhvr>
                                    </p:animEffect>
                                  </p:childTnLst>
                                </p:cTn>
                              </p:par>
                              <p:par>
                                <p:cTn id="35" presetID="26" presetClass="emph" presetSubtype="0" repeatCount="2000" fill="hold" nodeType="withEffect">
                                  <p:stCondLst>
                                    <p:cond delay="300"/>
                                  </p:stCondLst>
                                  <p:childTnLst>
                                    <p:animEffect transition="out" filter="fade">
                                      <p:cBhvr>
                                        <p:cTn id="36" dur="500" tmFilter="0, 0; .2, .5; .8, .5; 1, 0"/>
                                        <p:tgtEl>
                                          <p:spTgt spid="72"/>
                                        </p:tgtEl>
                                      </p:cBhvr>
                                    </p:animEffect>
                                    <p:animScale>
                                      <p:cBhvr>
                                        <p:cTn id="37" dur="250" autoRev="1" fill="hold"/>
                                        <p:tgtEl>
                                          <p:spTgt spid="72"/>
                                        </p:tgtEl>
                                      </p:cBhvr>
                                      <p:by x="105000" y="105000"/>
                                    </p:animScale>
                                  </p:childTnLst>
                                </p:cTn>
                              </p:par>
                              <p:par>
                                <p:cTn id="38" presetID="10" presetClass="entr" presetSubtype="0" fill="hold" grpId="0" nodeType="withEffect">
                                  <p:stCondLst>
                                    <p:cond delay="240"/>
                                  </p:stCondLst>
                                  <p:childTnLst>
                                    <p:set>
                                      <p:cBhvr>
                                        <p:cTn id="39" dur="1" fill="hold">
                                          <p:stCondLst>
                                            <p:cond delay="0"/>
                                          </p:stCondLst>
                                        </p:cTn>
                                        <p:tgtEl>
                                          <p:spTgt spid="71"/>
                                        </p:tgtEl>
                                        <p:attrNameLst>
                                          <p:attrName>style.visibility</p:attrName>
                                        </p:attrNameLst>
                                      </p:cBhvr>
                                      <p:to>
                                        <p:strVal val="visible"/>
                                      </p:to>
                                    </p:set>
                                    <p:animEffect transition="in" filter="fade">
                                      <p:cBhvr>
                                        <p:cTn id="40" dur="500"/>
                                        <p:tgtEl>
                                          <p:spTgt spid="71"/>
                                        </p:tgtEl>
                                      </p:cBhvr>
                                    </p:animEffect>
                                  </p:childTnLst>
                                </p:cTn>
                              </p:par>
                            </p:childTnLst>
                          </p:cTn>
                        </p:par>
                        <p:par>
                          <p:cTn id="41" fill="hold">
                            <p:stCondLst>
                              <p:cond delay="4050"/>
                            </p:stCondLst>
                            <p:childTnLst>
                              <p:par>
                                <p:cTn id="42" presetID="64" presetClass="path" presetSubtype="0" accel="50000" decel="50000" fill="hold" nodeType="afterEffect">
                                  <p:stCondLst>
                                    <p:cond delay="0"/>
                                  </p:stCondLst>
                                  <p:childTnLst>
                                    <p:animMotion origin="layout" path="M 5.20833E-7 3.7037E-7 L 0.00124 -0.80521 " pathEditMode="relative" rAng="0" ptsTypes="AA">
                                      <p:cBhvr>
                                        <p:cTn id="43" dur="2000" fill="hold"/>
                                        <p:tgtEl>
                                          <p:spTgt spid="90"/>
                                        </p:tgtEl>
                                        <p:attrNameLst>
                                          <p:attrName>ppt_x</p:attrName>
                                          <p:attrName>ppt_y</p:attrName>
                                        </p:attrNameLst>
                                      </p:cBhvr>
                                      <p:rCtr x="59" y="-40266"/>
                                    </p:animMotion>
                                  </p:childTnLst>
                                </p:cTn>
                              </p:par>
                              <p:par>
                                <p:cTn id="44" presetID="64" presetClass="path" presetSubtype="0" accel="50000" decel="50000" fill="hold" nodeType="withEffect">
                                  <p:stCondLst>
                                    <p:cond delay="0"/>
                                  </p:stCondLst>
                                  <p:childTnLst>
                                    <p:animMotion origin="layout" path="M 0.00058 -0.00011 L 0.00058 -0.74606 " pathEditMode="relative" rAng="0" ptsTypes="AA">
                                      <p:cBhvr>
                                        <p:cTn id="45" dur="2000" fill="hold"/>
                                        <p:tgtEl>
                                          <p:spTgt spid="78"/>
                                        </p:tgtEl>
                                        <p:attrNameLst>
                                          <p:attrName>ppt_x</p:attrName>
                                          <p:attrName>ppt_y</p:attrName>
                                        </p:attrNameLst>
                                      </p:cBhvr>
                                      <p:rCtr x="0" y="-37303"/>
                                    </p:animMotion>
                                  </p:childTnLst>
                                </p:cTn>
                              </p:par>
                              <p:par>
                                <p:cTn id="46" presetID="64" presetClass="path" presetSubtype="0" accel="50000" decel="50000" fill="hold" nodeType="withEffect">
                                  <p:stCondLst>
                                    <p:cond delay="0"/>
                                  </p:stCondLst>
                                  <p:childTnLst>
                                    <p:animMotion origin="layout" path="M 4.58333E-6 -9.25926E-7 L -0.00124 -0.77025 " pathEditMode="relative" rAng="0" ptsTypes="AA">
                                      <p:cBhvr>
                                        <p:cTn id="47" dur="2000" fill="hold"/>
                                        <p:tgtEl>
                                          <p:spTgt spid="84"/>
                                        </p:tgtEl>
                                        <p:attrNameLst>
                                          <p:attrName>ppt_x</p:attrName>
                                          <p:attrName>ppt_y</p:attrName>
                                        </p:attrNameLst>
                                      </p:cBhvr>
                                      <p:rCtr x="-65" y="-38519"/>
                                    </p:animMotion>
                                  </p:childTnLst>
                                </p:cTn>
                              </p:par>
                              <p:par>
                                <p:cTn id="48" presetID="64" presetClass="path" presetSubtype="0" accel="50000" decel="50000" fill="hold" nodeType="withEffect">
                                  <p:stCondLst>
                                    <p:cond delay="0"/>
                                  </p:stCondLst>
                                  <p:childTnLst>
                                    <p:animMotion origin="layout" path="M -6.54967E-5 4.62624E-6 L -6.54967E-5 -0.74914 " pathEditMode="relative" rAng="0" ptsTypes="AA">
                                      <p:cBhvr>
                                        <p:cTn id="49" dur="2000" fill="hold"/>
                                        <p:tgtEl>
                                          <p:spTgt spid="72"/>
                                        </p:tgtEl>
                                        <p:attrNameLst>
                                          <p:attrName>ppt_x</p:attrName>
                                          <p:attrName>ppt_y</p:attrName>
                                        </p:attrNameLst>
                                      </p:cBhvr>
                                      <p:rCtr x="0" y="-37457"/>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71"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4"/>
          <p:cNvSpPr txBox="1">
            <a:spLocks/>
          </p:cNvSpPr>
          <p:nvPr/>
        </p:nvSpPr>
        <p:spPr>
          <a:xfrm>
            <a:off x="1886648" y="1053149"/>
            <a:ext cx="17101901" cy="1802637"/>
          </a:xfrm>
          <a:prstGeom prst="rect">
            <a:avLst/>
          </a:prstGeom>
        </p:spPr>
        <p:txBody>
          <a:bodyPr/>
          <a:lstStyle>
            <a:lvl1pPr marL="0" indent="0" algn="l" defTabSz="1812040" rtl="0" eaLnBrk="1" latinLnBrk="0" hangingPunct="1">
              <a:spcBef>
                <a:spcPct val="20000"/>
              </a:spcBef>
              <a:spcAft>
                <a:spcPts val="1199"/>
              </a:spcAft>
              <a:buFont typeface="Arial" pitchFamily="34" charset="0"/>
              <a:buNone/>
              <a:defRPr sz="4000" b="1" kern="1200">
                <a:solidFill>
                  <a:schemeClr val="tx1"/>
                </a:solidFill>
                <a:latin typeface="+mn-lt"/>
                <a:ea typeface="+mn-ea"/>
                <a:cs typeface="+mn-cs"/>
              </a:defRPr>
            </a:lvl1pPr>
            <a:lvl2pPr marL="906009" indent="-362365" algn="l" defTabSz="1812040" rtl="0" eaLnBrk="1" latinLnBrk="0" hangingPunct="1">
              <a:spcBef>
                <a:spcPct val="20000"/>
              </a:spcBef>
              <a:buClr>
                <a:schemeClr val="tx2"/>
              </a:buClr>
              <a:buFont typeface="Arial" pitchFamily="34" charset="0"/>
              <a:buChar char="•"/>
              <a:defRPr sz="4000" kern="1200">
                <a:solidFill>
                  <a:schemeClr val="tx1"/>
                </a:solidFill>
                <a:latin typeface="+mn-lt"/>
                <a:ea typeface="+mn-ea"/>
                <a:cs typeface="+mn-cs"/>
              </a:defRPr>
            </a:lvl2pPr>
            <a:lvl3pPr marL="2265040" indent="-453004" algn="l" defTabSz="1812040" rtl="0" eaLnBrk="1" latinLnBrk="0" hangingPunct="1">
              <a:spcBef>
                <a:spcPct val="20000"/>
              </a:spcBef>
              <a:buClr>
                <a:schemeClr val="tx2"/>
              </a:buClr>
              <a:buFont typeface="Arial" pitchFamily="34" charset="0"/>
              <a:buChar char="•"/>
              <a:defRPr sz="3702" kern="1200">
                <a:solidFill>
                  <a:schemeClr val="tx1"/>
                </a:solidFill>
                <a:latin typeface="+mn-lt"/>
                <a:ea typeface="+mn-ea"/>
                <a:cs typeface="+mn-cs"/>
              </a:defRPr>
            </a:lvl3pPr>
            <a:lvl4pPr marL="3171046" indent="-453004" algn="l" defTabSz="1812040" rtl="0" eaLnBrk="1" latinLnBrk="0" hangingPunct="1">
              <a:spcBef>
                <a:spcPct val="20000"/>
              </a:spcBef>
              <a:buClr>
                <a:schemeClr val="tx2"/>
              </a:buClr>
              <a:buFont typeface="Arial" pitchFamily="34" charset="0"/>
              <a:buChar char="•"/>
              <a:defRPr sz="3702" kern="1200">
                <a:solidFill>
                  <a:schemeClr val="tx1"/>
                </a:solidFill>
                <a:latin typeface="+mn-lt"/>
                <a:ea typeface="+mn-ea"/>
                <a:cs typeface="+mn-cs"/>
              </a:defRPr>
            </a:lvl4pPr>
            <a:lvl5pPr marL="4077068" indent="-453004" algn="l" defTabSz="1812040" rtl="0" eaLnBrk="1" latinLnBrk="0" hangingPunct="1">
              <a:spcBef>
                <a:spcPct val="20000"/>
              </a:spcBef>
              <a:buClr>
                <a:schemeClr val="tx2"/>
              </a:buClr>
              <a:buFont typeface="Arial" pitchFamily="34" charset="0"/>
              <a:buChar char="•"/>
              <a:defRPr sz="3702" kern="1200" baseline="0">
                <a:solidFill>
                  <a:schemeClr val="tx1"/>
                </a:solidFill>
                <a:latin typeface="+mn-lt"/>
                <a:ea typeface="+mn-ea"/>
                <a:cs typeface="+mn-cs"/>
              </a:defRPr>
            </a:lvl5pPr>
            <a:lvl6pPr marL="4983081"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6pPr>
            <a:lvl7pPr marL="5889088"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7pPr>
            <a:lvl8pPr marL="6795112"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8pPr>
            <a:lvl9pPr marL="7701118"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9pPr>
          </a:lstStyle>
          <a:p>
            <a:r>
              <a:rPr lang="en-IN" sz="6600" dirty="0">
                <a:solidFill>
                  <a:schemeClr val="accent3">
                    <a:lumMod val="75000"/>
                  </a:schemeClr>
                </a:solidFill>
                <a:ea typeface="Open Sans Semibold" panose="020B0706030804020204" pitchFamily="34" charset="0"/>
                <a:cs typeface="Open Sans Semibold" panose="020B0706030804020204" pitchFamily="34" charset="0"/>
              </a:rPr>
              <a:t>How are these logic functions actually computed in hardware?</a:t>
            </a:r>
            <a:endParaRPr lang="en-US" sz="6600" dirty="0">
              <a:solidFill>
                <a:schemeClr val="accent3">
                  <a:lumMod val="75000"/>
                </a:schemeClr>
              </a:solidFill>
              <a:ea typeface="Open Sans Semibold" panose="020B0706030804020204" pitchFamily="34" charset="0"/>
              <a:cs typeface="Open Sans Semibold" panose="020B0706030804020204" pitchFamily="34" charset="0"/>
            </a:endParaRPr>
          </a:p>
        </p:txBody>
      </p:sp>
      <p:sp>
        <p:nvSpPr>
          <p:cNvPr id="3" name="TextBox 2"/>
          <p:cNvSpPr txBox="1"/>
          <p:nvPr/>
        </p:nvSpPr>
        <p:spPr>
          <a:xfrm>
            <a:off x="2201683" y="3573429"/>
            <a:ext cx="18677075" cy="4524315"/>
          </a:xfrm>
          <a:prstGeom prst="rect">
            <a:avLst/>
          </a:prstGeom>
          <a:noFill/>
        </p:spPr>
        <p:txBody>
          <a:bodyPr wrap="square" rtlCol="0">
            <a:spAutoFit/>
          </a:bodyPr>
          <a:lstStyle/>
          <a:p>
            <a:pPr marL="571500" indent="-571500">
              <a:buFont typeface="Arial" panose="020B0604020202020204" pitchFamily="34" charset="0"/>
              <a:buChar char="•"/>
            </a:pPr>
            <a:r>
              <a:rPr lang="en-IN" sz="3600" dirty="0"/>
              <a:t>Logic gates are constructed from transistors.</a:t>
            </a:r>
          </a:p>
          <a:p>
            <a:pPr marL="571500" indent="-571500">
              <a:buFont typeface="Arial" panose="020B0604020202020204" pitchFamily="34" charset="0"/>
              <a:buChar char="•"/>
            </a:pPr>
            <a:r>
              <a:rPr lang="en-IN" sz="3600" dirty="0"/>
              <a:t>The output is a Boolean function of inputs.</a:t>
            </a:r>
          </a:p>
          <a:p>
            <a:pPr marL="571500" indent="-571500">
              <a:buFont typeface="Arial" panose="020B0604020202020204" pitchFamily="34" charset="0"/>
              <a:buChar char="•"/>
            </a:pPr>
            <a:r>
              <a:rPr lang="en-IN" sz="3600" dirty="0"/>
              <a:t>The gate responds continuously to changes in input with a small delay.</a:t>
            </a:r>
          </a:p>
          <a:p>
            <a:pPr marL="571500" indent="-571500">
              <a:buFont typeface="Arial" panose="020B0604020202020204" pitchFamily="34" charset="0"/>
              <a:buChar char="•"/>
            </a:pPr>
            <a:r>
              <a:rPr lang="en-IN" sz="3600" dirty="0"/>
              <a:t>Simple Boolean functions are implemented by “logic gates” which are more complex functions, by combinations of gates.</a:t>
            </a:r>
          </a:p>
          <a:p>
            <a:pPr marL="571500" indent="-571500">
              <a:buFont typeface="Arial" panose="020B0604020202020204" pitchFamily="34" charset="0"/>
              <a:buChar char="•"/>
            </a:pPr>
            <a:endParaRPr lang="en-IN" sz="3600" dirty="0"/>
          </a:p>
          <a:p>
            <a:pPr marL="571500" indent="-571500">
              <a:buFont typeface="Arial" panose="020B0604020202020204" pitchFamily="34" charset="0"/>
              <a:buChar char="•"/>
            </a:pPr>
            <a:endParaRPr lang="en-IN" sz="3600" dirty="0"/>
          </a:p>
          <a:p>
            <a:pPr marL="571500" indent="-571500">
              <a:buFont typeface="Arial" panose="020B0604020202020204" pitchFamily="34" charset="0"/>
              <a:buChar char="•"/>
            </a:pPr>
            <a:endParaRPr lang="en-IN" sz="3600" dirty="0"/>
          </a:p>
        </p:txBody>
      </p:sp>
      <p:cxnSp>
        <p:nvCxnSpPr>
          <p:cNvPr id="4" name="10 Conector recto"/>
          <p:cNvCxnSpPr/>
          <p:nvPr/>
        </p:nvCxnSpPr>
        <p:spPr>
          <a:xfrm flipV="1">
            <a:off x="1886648" y="2178274"/>
            <a:ext cx="19217136" cy="45009"/>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pic>
        <p:nvPicPr>
          <p:cNvPr id="7" name="Picture 6"/>
          <p:cNvPicPr>
            <a:picLocks noChangeAspect="1"/>
          </p:cNvPicPr>
          <p:nvPr/>
        </p:nvPicPr>
        <p:blipFill>
          <a:blip r:embed="rId3"/>
          <a:stretch>
            <a:fillRect/>
          </a:stretch>
        </p:blipFill>
        <p:spPr>
          <a:xfrm>
            <a:off x="8682404" y="7287955"/>
            <a:ext cx="5760640" cy="3666294"/>
          </a:xfrm>
          <a:prstGeom prst="rect">
            <a:avLst/>
          </a:prstGeom>
        </p:spPr>
      </p:pic>
      <p:cxnSp>
        <p:nvCxnSpPr>
          <p:cNvPr id="8" name="10 Conector recto"/>
          <p:cNvCxnSpPr/>
          <p:nvPr/>
        </p:nvCxnSpPr>
        <p:spPr>
          <a:xfrm flipV="1">
            <a:off x="1886648" y="3149536"/>
            <a:ext cx="4905546" cy="8055"/>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304669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0-#ppt_w/2"/>
                                          </p:val>
                                        </p:tav>
                                        <p:tav tm="100000">
                                          <p:val>
                                            <p:strVal val="#ppt_x"/>
                                          </p:val>
                                        </p:tav>
                                      </p:tavLst>
                                    </p:anim>
                                    <p:anim calcmode="lin" valueType="num">
                                      <p:cBhvr additive="base">
                                        <p:cTn id="8" dur="10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500" fill="hold"/>
                                        <p:tgtEl>
                                          <p:spTgt spid="4"/>
                                        </p:tgtEl>
                                        <p:attrNameLst>
                                          <p:attrName>ppt_x</p:attrName>
                                        </p:attrNameLst>
                                      </p:cBhvr>
                                      <p:tavLst>
                                        <p:tav tm="0">
                                          <p:val>
                                            <p:strVal val="#ppt_x"/>
                                          </p:val>
                                        </p:tav>
                                        <p:tav tm="100000">
                                          <p:val>
                                            <p:strVal val="#ppt_x"/>
                                          </p:val>
                                        </p:tav>
                                      </p:tavLst>
                                    </p:anim>
                                    <p:anim calcmode="lin" valueType="num">
                                      <p:cBhvr additive="base">
                                        <p:cTn id="13" dur="500" fill="hold"/>
                                        <p:tgtEl>
                                          <p:spTgt spid="4"/>
                                        </p:tgtEl>
                                        <p:attrNameLst>
                                          <p:attrName>ppt_y</p:attrName>
                                        </p:attrNameLst>
                                      </p:cBhvr>
                                      <p:tavLst>
                                        <p:tav tm="0">
                                          <p:val>
                                            <p:strVal val="1+#ppt_h/2"/>
                                          </p:val>
                                        </p:tav>
                                        <p:tav tm="100000">
                                          <p:val>
                                            <p:strVal val="#ppt_y"/>
                                          </p:val>
                                        </p:tav>
                                      </p:tavLst>
                                    </p:anim>
                                  </p:childTnLst>
                                </p:cTn>
                              </p:par>
                            </p:childTnLst>
                          </p:cTn>
                        </p:par>
                        <p:par>
                          <p:cTn id="14" fill="hold">
                            <p:stCondLst>
                              <p:cond delay="1500"/>
                            </p:stCondLst>
                            <p:childTnLst>
                              <p:par>
                                <p:cTn id="15" presetID="2" presetClass="entr" presetSubtype="4" fill="hold" nodeType="after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additive="base">
                                        <p:cTn id="17" dur="500" fill="hold"/>
                                        <p:tgtEl>
                                          <p:spTgt spid="8"/>
                                        </p:tgtEl>
                                        <p:attrNameLst>
                                          <p:attrName>ppt_x</p:attrName>
                                        </p:attrNameLst>
                                      </p:cBhvr>
                                      <p:tavLst>
                                        <p:tav tm="0">
                                          <p:val>
                                            <p:strVal val="#ppt_x"/>
                                          </p:val>
                                        </p:tav>
                                        <p:tav tm="100000">
                                          <p:val>
                                            <p:strVal val="#ppt_x"/>
                                          </p:val>
                                        </p:tav>
                                      </p:tavLst>
                                    </p:anim>
                                    <p:anim calcmode="lin" valueType="num">
                                      <p:cBhvr additive="base">
                                        <p:cTn id="1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4"/>
          <p:cNvSpPr txBox="1">
            <a:spLocks/>
          </p:cNvSpPr>
          <p:nvPr/>
        </p:nvSpPr>
        <p:spPr>
          <a:xfrm>
            <a:off x="1886648" y="1053149"/>
            <a:ext cx="17101901" cy="1802637"/>
          </a:xfrm>
          <a:prstGeom prst="rect">
            <a:avLst/>
          </a:prstGeom>
        </p:spPr>
        <p:txBody>
          <a:bodyPr/>
          <a:lstStyle>
            <a:lvl1pPr marL="0" indent="0" algn="l" defTabSz="1812040" rtl="0" eaLnBrk="1" latinLnBrk="0" hangingPunct="1">
              <a:spcBef>
                <a:spcPct val="20000"/>
              </a:spcBef>
              <a:spcAft>
                <a:spcPts val="1199"/>
              </a:spcAft>
              <a:buFont typeface="Arial" pitchFamily="34" charset="0"/>
              <a:buNone/>
              <a:defRPr sz="4000" b="1" kern="1200">
                <a:solidFill>
                  <a:schemeClr val="tx1"/>
                </a:solidFill>
                <a:latin typeface="+mn-lt"/>
                <a:ea typeface="+mn-ea"/>
                <a:cs typeface="+mn-cs"/>
              </a:defRPr>
            </a:lvl1pPr>
            <a:lvl2pPr marL="906009" indent="-362365" algn="l" defTabSz="1812040" rtl="0" eaLnBrk="1" latinLnBrk="0" hangingPunct="1">
              <a:spcBef>
                <a:spcPct val="20000"/>
              </a:spcBef>
              <a:buClr>
                <a:schemeClr val="tx2"/>
              </a:buClr>
              <a:buFont typeface="Arial" pitchFamily="34" charset="0"/>
              <a:buChar char="•"/>
              <a:defRPr sz="4000" kern="1200">
                <a:solidFill>
                  <a:schemeClr val="tx1"/>
                </a:solidFill>
                <a:latin typeface="+mn-lt"/>
                <a:ea typeface="+mn-ea"/>
                <a:cs typeface="+mn-cs"/>
              </a:defRPr>
            </a:lvl2pPr>
            <a:lvl3pPr marL="2265040" indent="-453004" algn="l" defTabSz="1812040" rtl="0" eaLnBrk="1" latinLnBrk="0" hangingPunct="1">
              <a:spcBef>
                <a:spcPct val="20000"/>
              </a:spcBef>
              <a:buClr>
                <a:schemeClr val="tx2"/>
              </a:buClr>
              <a:buFont typeface="Arial" pitchFamily="34" charset="0"/>
              <a:buChar char="•"/>
              <a:defRPr sz="3702" kern="1200">
                <a:solidFill>
                  <a:schemeClr val="tx1"/>
                </a:solidFill>
                <a:latin typeface="+mn-lt"/>
                <a:ea typeface="+mn-ea"/>
                <a:cs typeface="+mn-cs"/>
              </a:defRPr>
            </a:lvl3pPr>
            <a:lvl4pPr marL="3171046" indent="-453004" algn="l" defTabSz="1812040" rtl="0" eaLnBrk="1" latinLnBrk="0" hangingPunct="1">
              <a:spcBef>
                <a:spcPct val="20000"/>
              </a:spcBef>
              <a:buClr>
                <a:schemeClr val="tx2"/>
              </a:buClr>
              <a:buFont typeface="Arial" pitchFamily="34" charset="0"/>
              <a:buChar char="•"/>
              <a:defRPr sz="3702" kern="1200">
                <a:solidFill>
                  <a:schemeClr val="tx1"/>
                </a:solidFill>
                <a:latin typeface="+mn-lt"/>
                <a:ea typeface="+mn-ea"/>
                <a:cs typeface="+mn-cs"/>
              </a:defRPr>
            </a:lvl4pPr>
            <a:lvl5pPr marL="4077068" indent="-453004" algn="l" defTabSz="1812040" rtl="0" eaLnBrk="1" latinLnBrk="0" hangingPunct="1">
              <a:spcBef>
                <a:spcPct val="20000"/>
              </a:spcBef>
              <a:buClr>
                <a:schemeClr val="tx2"/>
              </a:buClr>
              <a:buFont typeface="Arial" pitchFamily="34" charset="0"/>
              <a:buChar char="•"/>
              <a:defRPr sz="3702" kern="1200" baseline="0">
                <a:solidFill>
                  <a:schemeClr val="tx1"/>
                </a:solidFill>
                <a:latin typeface="+mn-lt"/>
                <a:ea typeface="+mn-ea"/>
                <a:cs typeface="+mn-cs"/>
              </a:defRPr>
            </a:lvl5pPr>
            <a:lvl6pPr marL="4983081"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6pPr>
            <a:lvl7pPr marL="5889088"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7pPr>
            <a:lvl8pPr marL="6795112"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8pPr>
            <a:lvl9pPr marL="7701118"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9pPr>
          </a:lstStyle>
          <a:p>
            <a:r>
              <a:rPr lang="en-IN" sz="6600" dirty="0">
                <a:solidFill>
                  <a:schemeClr val="accent3">
                    <a:lumMod val="75000"/>
                  </a:schemeClr>
                </a:solidFill>
                <a:ea typeface="Open Sans Semibold" panose="020B0706030804020204" pitchFamily="34" charset="0"/>
                <a:cs typeface="Open Sans Semibold" panose="020B0706030804020204" pitchFamily="34" charset="0"/>
              </a:rPr>
              <a:t>Logic </a:t>
            </a:r>
            <a:r>
              <a:rPr lang="en-IN" sz="6600" dirty="0" smtClean="0">
                <a:solidFill>
                  <a:schemeClr val="accent3">
                    <a:lumMod val="75000"/>
                  </a:schemeClr>
                </a:solidFill>
                <a:ea typeface="Open Sans Semibold" panose="020B0706030804020204" pitchFamily="34" charset="0"/>
                <a:cs typeface="Open Sans Semibold" panose="020B0706030804020204" pitchFamily="34" charset="0"/>
              </a:rPr>
              <a:t>Design: Example</a:t>
            </a:r>
            <a:endParaRPr lang="en-US" sz="6600" dirty="0">
              <a:solidFill>
                <a:schemeClr val="accent3">
                  <a:lumMod val="75000"/>
                </a:schemeClr>
              </a:solidFill>
              <a:ea typeface="Open Sans Semibold" panose="020B0706030804020204" pitchFamily="34" charset="0"/>
              <a:cs typeface="Open Sans Semibold" panose="020B0706030804020204" pitchFamily="34" charset="0"/>
            </a:endParaRPr>
          </a:p>
        </p:txBody>
      </p:sp>
      <p:cxnSp>
        <p:nvCxnSpPr>
          <p:cNvPr id="4" name="10 Conector recto"/>
          <p:cNvCxnSpPr/>
          <p:nvPr/>
        </p:nvCxnSpPr>
        <p:spPr>
          <a:xfrm flipV="1">
            <a:off x="1886648" y="2223279"/>
            <a:ext cx="7875876" cy="4"/>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pic>
        <p:nvPicPr>
          <p:cNvPr id="23" name="Picture 22"/>
          <p:cNvPicPr>
            <a:picLocks noChangeAspect="1"/>
          </p:cNvPicPr>
          <p:nvPr/>
        </p:nvPicPr>
        <p:blipFill>
          <a:blip r:embed="rId3"/>
          <a:stretch>
            <a:fillRect/>
          </a:stretch>
        </p:blipFill>
        <p:spPr>
          <a:xfrm>
            <a:off x="1886648" y="2538313"/>
            <a:ext cx="10318560" cy="4905545"/>
          </a:xfrm>
          <a:prstGeom prst="rect">
            <a:avLst/>
          </a:prstGeom>
        </p:spPr>
      </p:pic>
      <p:pic>
        <p:nvPicPr>
          <p:cNvPr id="24" name="Picture 23"/>
          <p:cNvPicPr>
            <a:picLocks noChangeAspect="1"/>
          </p:cNvPicPr>
          <p:nvPr/>
        </p:nvPicPr>
        <p:blipFill>
          <a:blip r:embed="rId4"/>
          <a:stretch>
            <a:fillRect/>
          </a:stretch>
        </p:blipFill>
        <p:spPr>
          <a:xfrm>
            <a:off x="18403484" y="2555349"/>
            <a:ext cx="5559984" cy="4902053"/>
          </a:xfrm>
          <a:prstGeom prst="rect">
            <a:avLst/>
          </a:prstGeom>
        </p:spPr>
      </p:pic>
      <p:sp>
        <p:nvSpPr>
          <p:cNvPr id="25" name="TextBox 24"/>
          <p:cNvSpPr txBox="1"/>
          <p:nvPr/>
        </p:nvSpPr>
        <p:spPr>
          <a:xfrm>
            <a:off x="1886648" y="7457402"/>
            <a:ext cx="10138198" cy="5170646"/>
          </a:xfrm>
          <a:prstGeom prst="rect">
            <a:avLst/>
          </a:prstGeom>
          <a:noFill/>
        </p:spPr>
        <p:txBody>
          <a:bodyPr wrap="square" rtlCol="0">
            <a:spAutoFit/>
          </a:bodyPr>
          <a:lstStyle/>
          <a:p>
            <a:pPr marL="571500" indent="-571500" algn="just">
              <a:buFont typeface="Arial" panose="020B0604020202020204" pitchFamily="34" charset="0"/>
              <a:buChar char="•"/>
            </a:pPr>
            <a:r>
              <a:rPr lang="en-US" sz="3000" dirty="0" smtClean="0"/>
              <a:t>The diagram above is the </a:t>
            </a:r>
            <a:r>
              <a:rPr lang="en-US" sz="3000" dirty="0"/>
              <a:t>hardware design for a simple 12-bit </a:t>
            </a:r>
            <a:r>
              <a:rPr lang="en-US" sz="3000" dirty="0" smtClean="0"/>
              <a:t>microprocessor.</a:t>
            </a:r>
          </a:p>
          <a:p>
            <a:pPr marL="571500" indent="-571500" algn="just">
              <a:buFont typeface="Arial" panose="020B0604020202020204" pitchFamily="34" charset="0"/>
              <a:buChar char="•"/>
            </a:pPr>
            <a:r>
              <a:rPr lang="en-US" sz="3000" dirty="0"/>
              <a:t>The Simple-12 processor is a 12-bit </a:t>
            </a:r>
            <a:r>
              <a:rPr lang="en-US" sz="3000" dirty="0" smtClean="0"/>
              <a:t>single-cycle. The </a:t>
            </a:r>
            <a:r>
              <a:rPr lang="en-US" sz="3000" dirty="0"/>
              <a:t>processor is designed to accept 12-bit instructions which are each composed of a 4-bit operation code and an 8-bit address</a:t>
            </a:r>
            <a:r>
              <a:rPr lang="en-US" sz="3000" dirty="0" smtClean="0"/>
              <a:t>.</a:t>
            </a:r>
          </a:p>
          <a:p>
            <a:pPr marL="571500" indent="-571500" algn="just">
              <a:buFont typeface="Arial" panose="020B0604020202020204" pitchFamily="34" charset="0"/>
              <a:buChar char="•"/>
            </a:pPr>
            <a:r>
              <a:rPr lang="en-US" sz="3000" dirty="0"/>
              <a:t>Simple logic gates are used as the basis for the creation of more complex digital electronic </a:t>
            </a:r>
            <a:r>
              <a:rPr lang="en-US" sz="3000" dirty="0" smtClean="0"/>
              <a:t>circuits, as can be seen in the adjacent diagram, first we start with a layout for the overall system, then we add logical gates using transistors to build components to perform logical functions.</a:t>
            </a:r>
            <a:endParaRPr lang="en-IN" sz="3000" dirty="0"/>
          </a:p>
        </p:txBody>
      </p:sp>
      <p:pic>
        <p:nvPicPr>
          <p:cNvPr id="26" name="Picture 25"/>
          <p:cNvPicPr>
            <a:picLocks noChangeAspect="1"/>
          </p:cNvPicPr>
          <p:nvPr/>
        </p:nvPicPr>
        <p:blipFill>
          <a:blip r:embed="rId5"/>
          <a:stretch>
            <a:fillRect/>
          </a:stretch>
        </p:blipFill>
        <p:spPr>
          <a:xfrm>
            <a:off x="12172926" y="2555349"/>
            <a:ext cx="6394520" cy="3133315"/>
          </a:xfrm>
          <a:prstGeom prst="rect">
            <a:avLst/>
          </a:prstGeom>
        </p:spPr>
      </p:pic>
      <p:sp>
        <p:nvSpPr>
          <p:cNvPr id="27" name="Oval 26"/>
          <p:cNvSpPr/>
          <p:nvPr/>
        </p:nvSpPr>
        <p:spPr>
          <a:xfrm>
            <a:off x="1214052" y="4273442"/>
            <a:ext cx="765083" cy="71764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1</a:t>
            </a:r>
            <a:endParaRPr lang="en-US" dirty="0"/>
          </a:p>
        </p:txBody>
      </p:sp>
      <p:sp>
        <p:nvSpPr>
          <p:cNvPr id="28" name="Oval 27"/>
          <p:cNvSpPr/>
          <p:nvPr/>
        </p:nvSpPr>
        <p:spPr>
          <a:xfrm>
            <a:off x="12495262" y="4277239"/>
            <a:ext cx="765083" cy="71764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p:txBody>
      </p:sp>
      <p:sp>
        <p:nvSpPr>
          <p:cNvPr id="29" name="Oval 28"/>
          <p:cNvSpPr/>
          <p:nvPr/>
        </p:nvSpPr>
        <p:spPr>
          <a:xfrm>
            <a:off x="17802363" y="4259763"/>
            <a:ext cx="765083" cy="71764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a:t>
            </a:r>
          </a:p>
        </p:txBody>
      </p:sp>
      <p:pic>
        <p:nvPicPr>
          <p:cNvPr id="30" name="Picture 29"/>
          <p:cNvPicPr>
            <a:picLocks noChangeAspect="1"/>
          </p:cNvPicPr>
          <p:nvPr/>
        </p:nvPicPr>
        <p:blipFill>
          <a:blip r:embed="rId6"/>
          <a:stretch>
            <a:fillRect/>
          </a:stretch>
        </p:blipFill>
        <p:spPr>
          <a:xfrm>
            <a:off x="12024845" y="5711542"/>
            <a:ext cx="6160059" cy="3285365"/>
          </a:xfrm>
          <a:prstGeom prst="rect">
            <a:avLst/>
          </a:prstGeom>
        </p:spPr>
      </p:pic>
      <p:sp>
        <p:nvSpPr>
          <p:cNvPr id="31" name="Oval 30"/>
          <p:cNvSpPr/>
          <p:nvPr/>
        </p:nvSpPr>
        <p:spPr>
          <a:xfrm>
            <a:off x="15132860" y="6739759"/>
            <a:ext cx="765083" cy="71764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4</a:t>
            </a:r>
            <a:endParaRPr lang="en-US" dirty="0"/>
          </a:p>
        </p:txBody>
      </p:sp>
      <p:pic>
        <p:nvPicPr>
          <p:cNvPr id="32" name="Picture 31"/>
          <p:cNvPicPr>
            <a:picLocks noChangeAspect="1"/>
          </p:cNvPicPr>
          <p:nvPr/>
        </p:nvPicPr>
        <p:blipFill>
          <a:blip r:embed="rId7"/>
          <a:stretch>
            <a:fillRect/>
          </a:stretch>
        </p:blipFill>
        <p:spPr>
          <a:xfrm>
            <a:off x="18403484" y="7489973"/>
            <a:ext cx="5597183" cy="1506934"/>
          </a:xfrm>
          <a:prstGeom prst="rect">
            <a:avLst/>
          </a:prstGeom>
        </p:spPr>
      </p:pic>
      <p:sp>
        <p:nvSpPr>
          <p:cNvPr id="33" name="Oval 32"/>
          <p:cNvSpPr/>
          <p:nvPr/>
        </p:nvSpPr>
        <p:spPr>
          <a:xfrm>
            <a:off x="18223466" y="7884618"/>
            <a:ext cx="765083" cy="71764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5</a:t>
            </a:r>
            <a:endParaRPr lang="en-US" dirty="0"/>
          </a:p>
        </p:txBody>
      </p:sp>
      <p:pic>
        <p:nvPicPr>
          <p:cNvPr id="34" name="Picture 33"/>
          <p:cNvPicPr>
            <a:picLocks noChangeAspect="1"/>
          </p:cNvPicPr>
          <p:nvPr/>
        </p:nvPicPr>
        <p:blipFill>
          <a:blip r:embed="rId8"/>
          <a:stretch>
            <a:fillRect/>
          </a:stretch>
        </p:blipFill>
        <p:spPr>
          <a:xfrm>
            <a:off x="13111567" y="8996906"/>
            <a:ext cx="5111713" cy="4200124"/>
          </a:xfrm>
          <a:prstGeom prst="rect">
            <a:avLst/>
          </a:prstGeom>
        </p:spPr>
      </p:pic>
      <p:pic>
        <p:nvPicPr>
          <p:cNvPr id="35" name="Picture 34"/>
          <p:cNvPicPr>
            <a:picLocks noChangeAspect="1"/>
          </p:cNvPicPr>
          <p:nvPr/>
        </p:nvPicPr>
        <p:blipFill>
          <a:blip r:embed="rId9"/>
          <a:stretch>
            <a:fillRect/>
          </a:stretch>
        </p:blipFill>
        <p:spPr>
          <a:xfrm>
            <a:off x="18224798" y="9974834"/>
            <a:ext cx="5738670" cy="3213655"/>
          </a:xfrm>
          <a:prstGeom prst="rect">
            <a:avLst/>
          </a:prstGeom>
        </p:spPr>
      </p:pic>
      <p:sp>
        <p:nvSpPr>
          <p:cNvPr id="36" name="Oval 35"/>
          <p:cNvSpPr/>
          <p:nvPr/>
        </p:nvSpPr>
        <p:spPr>
          <a:xfrm>
            <a:off x="12185665" y="9473338"/>
            <a:ext cx="765083" cy="71764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6</a:t>
            </a:r>
          </a:p>
        </p:txBody>
      </p:sp>
      <p:sp>
        <p:nvSpPr>
          <p:cNvPr id="37" name="Oval 36"/>
          <p:cNvSpPr/>
          <p:nvPr/>
        </p:nvSpPr>
        <p:spPr>
          <a:xfrm>
            <a:off x="22003884" y="9974834"/>
            <a:ext cx="765083" cy="71764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7</a:t>
            </a:r>
          </a:p>
        </p:txBody>
      </p:sp>
    </p:spTree>
    <p:extLst>
      <p:ext uri="{BB962C8B-B14F-4D97-AF65-F5344CB8AC3E}">
        <p14:creationId xmlns:p14="http://schemas.microsoft.com/office/powerpoint/2010/main" val="15075801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0-#ppt_w/2"/>
                                          </p:val>
                                        </p:tav>
                                        <p:tav tm="100000">
                                          <p:val>
                                            <p:strVal val="#ppt_x"/>
                                          </p:val>
                                        </p:tav>
                                      </p:tavLst>
                                    </p:anim>
                                    <p:anim calcmode="lin" valueType="num">
                                      <p:cBhvr additive="base">
                                        <p:cTn id="8" dur="10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500" fill="hold"/>
                                        <p:tgtEl>
                                          <p:spTgt spid="4"/>
                                        </p:tgtEl>
                                        <p:attrNameLst>
                                          <p:attrName>ppt_x</p:attrName>
                                        </p:attrNameLst>
                                      </p:cBhvr>
                                      <p:tavLst>
                                        <p:tav tm="0">
                                          <p:val>
                                            <p:strVal val="#ppt_x"/>
                                          </p:val>
                                        </p:tav>
                                        <p:tav tm="100000">
                                          <p:val>
                                            <p:strVal val="#ppt_x"/>
                                          </p:val>
                                        </p:tav>
                                      </p:tavLst>
                                    </p:anim>
                                    <p:anim calcmode="lin" valueType="num">
                                      <p:cBhvr additive="base">
                                        <p:cTn id="13"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4"/>
          <p:cNvSpPr txBox="1">
            <a:spLocks/>
          </p:cNvSpPr>
          <p:nvPr/>
        </p:nvSpPr>
        <p:spPr>
          <a:xfrm>
            <a:off x="1886648" y="1053149"/>
            <a:ext cx="17101901" cy="1802637"/>
          </a:xfrm>
          <a:prstGeom prst="rect">
            <a:avLst/>
          </a:prstGeom>
        </p:spPr>
        <p:txBody>
          <a:bodyPr/>
          <a:lstStyle>
            <a:lvl1pPr marL="0" indent="0" algn="l" defTabSz="1812040" rtl="0" eaLnBrk="1" latinLnBrk="0" hangingPunct="1">
              <a:spcBef>
                <a:spcPct val="20000"/>
              </a:spcBef>
              <a:spcAft>
                <a:spcPts val="1199"/>
              </a:spcAft>
              <a:buFont typeface="Arial" pitchFamily="34" charset="0"/>
              <a:buNone/>
              <a:defRPr sz="4000" b="1" kern="1200">
                <a:solidFill>
                  <a:schemeClr val="tx1"/>
                </a:solidFill>
                <a:latin typeface="+mn-lt"/>
                <a:ea typeface="+mn-ea"/>
                <a:cs typeface="+mn-cs"/>
              </a:defRPr>
            </a:lvl1pPr>
            <a:lvl2pPr marL="906009" indent="-362365" algn="l" defTabSz="1812040" rtl="0" eaLnBrk="1" latinLnBrk="0" hangingPunct="1">
              <a:spcBef>
                <a:spcPct val="20000"/>
              </a:spcBef>
              <a:buClr>
                <a:schemeClr val="tx2"/>
              </a:buClr>
              <a:buFont typeface="Arial" pitchFamily="34" charset="0"/>
              <a:buChar char="•"/>
              <a:defRPr sz="4000" kern="1200">
                <a:solidFill>
                  <a:schemeClr val="tx1"/>
                </a:solidFill>
                <a:latin typeface="+mn-lt"/>
                <a:ea typeface="+mn-ea"/>
                <a:cs typeface="+mn-cs"/>
              </a:defRPr>
            </a:lvl2pPr>
            <a:lvl3pPr marL="2265040" indent="-453004" algn="l" defTabSz="1812040" rtl="0" eaLnBrk="1" latinLnBrk="0" hangingPunct="1">
              <a:spcBef>
                <a:spcPct val="20000"/>
              </a:spcBef>
              <a:buClr>
                <a:schemeClr val="tx2"/>
              </a:buClr>
              <a:buFont typeface="Arial" pitchFamily="34" charset="0"/>
              <a:buChar char="•"/>
              <a:defRPr sz="3702" kern="1200">
                <a:solidFill>
                  <a:schemeClr val="tx1"/>
                </a:solidFill>
                <a:latin typeface="+mn-lt"/>
                <a:ea typeface="+mn-ea"/>
                <a:cs typeface="+mn-cs"/>
              </a:defRPr>
            </a:lvl3pPr>
            <a:lvl4pPr marL="3171046" indent="-453004" algn="l" defTabSz="1812040" rtl="0" eaLnBrk="1" latinLnBrk="0" hangingPunct="1">
              <a:spcBef>
                <a:spcPct val="20000"/>
              </a:spcBef>
              <a:buClr>
                <a:schemeClr val="tx2"/>
              </a:buClr>
              <a:buFont typeface="Arial" pitchFamily="34" charset="0"/>
              <a:buChar char="•"/>
              <a:defRPr sz="3702" kern="1200">
                <a:solidFill>
                  <a:schemeClr val="tx1"/>
                </a:solidFill>
                <a:latin typeface="+mn-lt"/>
                <a:ea typeface="+mn-ea"/>
                <a:cs typeface="+mn-cs"/>
              </a:defRPr>
            </a:lvl4pPr>
            <a:lvl5pPr marL="4077068" indent="-453004" algn="l" defTabSz="1812040" rtl="0" eaLnBrk="1" latinLnBrk="0" hangingPunct="1">
              <a:spcBef>
                <a:spcPct val="20000"/>
              </a:spcBef>
              <a:buClr>
                <a:schemeClr val="tx2"/>
              </a:buClr>
              <a:buFont typeface="Arial" pitchFamily="34" charset="0"/>
              <a:buChar char="•"/>
              <a:defRPr sz="3702" kern="1200" baseline="0">
                <a:solidFill>
                  <a:schemeClr val="tx1"/>
                </a:solidFill>
                <a:latin typeface="+mn-lt"/>
                <a:ea typeface="+mn-ea"/>
                <a:cs typeface="+mn-cs"/>
              </a:defRPr>
            </a:lvl5pPr>
            <a:lvl6pPr marL="4983081"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6pPr>
            <a:lvl7pPr marL="5889088"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7pPr>
            <a:lvl8pPr marL="6795112"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8pPr>
            <a:lvl9pPr marL="7701118"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9pPr>
          </a:lstStyle>
          <a:p>
            <a:r>
              <a:rPr lang="en-IN" sz="6600" dirty="0">
                <a:solidFill>
                  <a:schemeClr val="accent3">
                    <a:lumMod val="75000"/>
                  </a:schemeClr>
                </a:solidFill>
                <a:ea typeface="Open Sans Semibold" panose="020B0706030804020204" pitchFamily="34" charset="0"/>
                <a:cs typeface="Open Sans Semibold" panose="020B0706030804020204" pitchFamily="34" charset="0"/>
              </a:rPr>
              <a:t>Hardware Implementation</a:t>
            </a:r>
            <a:endParaRPr lang="en-US" sz="6600" dirty="0">
              <a:solidFill>
                <a:schemeClr val="accent3">
                  <a:lumMod val="75000"/>
                </a:schemeClr>
              </a:solidFill>
              <a:ea typeface="Open Sans Semibold" panose="020B0706030804020204" pitchFamily="34" charset="0"/>
              <a:cs typeface="Open Sans Semibold" panose="020B0706030804020204" pitchFamily="34" charset="0"/>
            </a:endParaRPr>
          </a:p>
        </p:txBody>
      </p:sp>
      <p:sp>
        <p:nvSpPr>
          <p:cNvPr id="3" name="TextBox 2"/>
          <p:cNvSpPr txBox="1"/>
          <p:nvPr/>
        </p:nvSpPr>
        <p:spPr>
          <a:xfrm>
            <a:off x="2201683" y="3573429"/>
            <a:ext cx="18677075" cy="6186309"/>
          </a:xfrm>
          <a:prstGeom prst="rect">
            <a:avLst/>
          </a:prstGeom>
          <a:noFill/>
        </p:spPr>
        <p:txBody>
          <a:bodyPr wrap="square" rtlCol="0">
            <a:spAutoFit/>
          </a:bodyPr>
          <a:lstStyle/>
          <a:p>
            <a:pPr marL="571500" indent="-571500" algn="just">
              <a:buFont typeface="Arial" panose="020B0604020202020204" pitchFamily="34" charset="0"/>
              <a:buChar char="•"/>
            </a:pPr>
            <a:r>
              <a:rPr lang="en-IN" sz="3600" dirty="0"/>
              <a:t>Hardware Implementation refers to the actual circuit design and devices that are used in implementation of a particular set of guidelines explained in the previous slide</a:t>
            </a:r>
            <a:r>
              <a:rPr lang="en-IN" sz="3600" dirty="0" smtClean="0"/>
              <a:t>.</a:t>
            </a:r>
          </a:p>
          <a:p>
            <a:pPr marL="571500" indent="-571500" algn="just">
              <a:buFont typeface="Arial" panose="020B0604020202020204" pitchFamily="34" charset="0"/>
              <a:buChar char="•"/>
            </a:pPr>
            <a:endParaRPr lang="en-IN" sz="3600" dirty="0"/>
          </a:p>
          <a:p>
            <a:pPr marL="571500" indent="-571500" algn="just">
              <a:buFont typeface="Arial" panose="020B0604020202020204" pitchFamily="34" charset="0"/>
              <a:buChar char="•"/>
            </a:pPr>
            <a:r>
              <a:rPr lang="en-IN" sz="3600" dirty="0"/>
              <a:t>Hardware Implementation technology constraints:</a:t>
            </a:r>
          </a:p>
          <a:p>
            <a:pPr marL="1779783" lvl="1" indent="-571500" algn="just">
              <a:buFont typeface="Courier New" panose="02070309020205020404" pitchFamily="49" charset="0"/>
              <a:buChar char="o"/>
            </a:pPr>
            <a:r>
              <a:rPr lang="en-IN" sz="3600" dirty="0"/>
              <a:t>Restrict what can be done efficiently.</a:t>
            </a:r>
          </a:p>
          <a:p>
            <a:pPr marL="1779783" lvl="1" indent="-571500" algn="just">
              <a:buFont typeface="Courier New" panose="02070309020205020404" pitchFamily="49" charset="0"/>
              <a:buChar char="o"/>
            </a:pPr>
            <a:r>
              <a:rPr lang="en-IN" sz="3600" dirty="0"/>
              <a:t>New electronic technologies make new architecture implementation possible</a:t>
            </a:r>
            <a:r>
              <a:rPr lang="en-IN" sz="3600" dirty="0" smtClean="0"/>
              <a:t>.</a:t>
            </a:r>
          </a:p>
          <a:p>
            <a:pPr lvl="1" algn="just"/>
            <a:endParaRPr lang="en-IN" sz="3600" dirty="0"/>
          </a:p>
          <a:p>
            <a:pPr marL="571500" indent="-571500" algn="just">
              <a:buFont typeface="Arial" panose="020B0604020202020204" pitchFamily="34" charset="0"/>
              <a:buChar char="•"/>
            </a:pPr>
            <a:r>
              <a:rPr lang="en-IN" sz="3600" dirty="0"/>
              <a:t>Hardware implementation is generally considered outside computer architecture because as electronics evolve the hardware might become efficient and the underlying architecture still remains the same.</a:t>
            </a:r>
          </a:p>
          <a:p>
            <a:pPr marL="571500" indent="-571500">
              <a:buFont typeface="Arial" panose="020B0604020202020204" pitchFamily="34" charset="0"/>
              <a:buChar char="•"/>
            </a:pPr>
            <a:endParaRPr lang="en-IN" sz="3600" dirty="0"/>
          </a:p>
        </p:txBody>
      </p:sp>
      <p:cxnSp>
        <p:nvCxnSpPr>
          <p:cNvPr id="4" name="10 Conector recto"/>
          <p:cNvCxnSpPr/>
          <p:nvPr/>
        </p:nvCxnSpPr>
        <p:spPr>
          <a:xfrm flipV="1">
            <a:off x="1886648" y="2133269"/>
            <a:ext cx="9811091" cy="90015"/>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218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0-#ppt_w/2"/>
                                          </p:val>
                                        </p:tav>
                                        <p:tav tm="100000">
                                          <p:val>
                                            <p:strVal val="#ppt_x"/>
                                          </p:val>
                                        </p:tav>
                                      </p:tavLst>
                                    </p:anim>
                                    <p:anim calcmode="lin" valueType="num">
                                      <p:cBhvr additive="base">
                                        <p:cTn id="8" dur="10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500" fill="hold"/>
                                        <p:tgtEl>
                                          <p:spTgt spid="4"/>
                                        </p:tgtEl>
                                        <p:attrNameLst>
                                          <p:attrName>ppt_x</p:attrName>
                                        </p:attrNameLst>
                                      </p:cBhvr>
                                      <p:tavLst>
                                        <p:tav tm="0">
                                          <p:val>
                                            <p:strVal val="#ppt_x"/>
                                          </p:val>
                                        </p:tav>
                                        <p:tav tm="100000">
                                          <p:val>
                                            <p:strVal val="#ppt_x"/>
                                          </p:val>
                                        </p:tav>
                                      </p:tavLst>
                                    </p:anim>
                                    <p:anim calcmode="lin" valueType="num">
                                      <p:cBhvr additive="base">
                                        <p:cTn id="13"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4"/>
          <p:cNvSpPr txBox="1">
            <a:spLocks/>
          </p:cNvSpPr>
          <p:nvPr/>
        </p:nvSpPr>
        <p:spPr>
          <a:xfrm>
            <a:off x="1886648" y="1053149"/>
            <a:ext cx="17101901" cy="1802637"/>
          </a:xfrm>
          <a:prstGeom prst="rect">
            <a:avLst/>
          </a:prstGeom>
        </p:spPr>
        <p:txBody>
          <a:bodyPr/>
          <a:lstStyle>
            <a:lvl1pPr marL="0" indent="0" algn="l" defTabSz="1812040" rtl="0" eaLnBrk="1" latinLnBrk="0" hangingPunct="1">
              <a:spcBef>
                <a:spcPct val="20000"/>
              </a:spcBef>
              <a:spcAft>
                <a:spcPts val="1199"/>
              </a:spcAft>
              <a:buFont typeface="Arial" pitchFamily="34" charset="0"/>
              <a:buNone/>
              <a:defRPr sz="4000" b="1" kern="1200">
                <a:solidFill>
                  <a:schemeClr val="tx1"/>
                </a:solidFill>
                <a:latin typeface="+mn-lt"/>
                <a:ea typeface="+mn-ea"/>
                <a:cs typeface="+mn-cs"/>
              </a:defRPr>
            </a:lvl1pPr>
            <a:lvl2pPr marL="906009" indent="-362365" algn="l" defTabSz="1812040" rtl="0" eaLnBrk="1" latinLnBrk="0" hangingPunct="1">
              <a:spcBef>
                <a:spcPct val="20000"/>
              </a:spcBef>
              <a:buClr>
                <a:schemeClr val="tx2"/>
              </a:buClr>
              <a:buFont typeface="Arial" pitchFamily="34" charset="0"/>
              <a:buChar char="•"/>
              <a:defRPr sz="4000" kern="1200">
                <a:solidFill>
                  <a:schemeClr val="tx1"/>
                </a:solidFill>
                <a:latin typeface="+mn-lt"/>
                <a:ea typeface="+mn-ea"/>
                <a:cs typeface="+mn-cs"/>
              </a:defRPr>
            </a:lvl2pPr>
            <a:lvl3pPr marL="2265040" indent="-453004" algn="l" defTabSz="1812040" rtl="0" eaLnBrk="1" latinLnBrk="0" hangingPunct="1">
              <a:spcBef>
                <a:spcPct val="20000"/>
              </a:spcBef>
              <a:buClr>
                <a:schemeClr val="tx2"/>
              </a:buClr>
              <a:buFont typeface="Arial" pitchFamily="34" charset="0"/>
              <a:buChar char="•"/>
              <a:defRPr sz="3702" kern="1200">
                <a:solidFill>
                  <a:schemeClr val="tx1"/>
                </a:solidFill>
                <a:latin typeface="+mn-lt"/>
                <a:ea typeface="+mn-ea"/>
                <a:cs typeface="+mn-cs"/>
              </a:defRPr>
            </a:lvl3pPr>
            <a:lvl4pPr marL="3171046" indent="-453004" algn="l" defTabSz="1812040" rtl="0" eaLnBrk="1" latinLnBrk="0" hangingPunct="1">
              <a:spcBef>
                <a:spcPct val="20000"/>
              </a:spcBef>
              <a:buClr>
                <a:schemeClr val="tx2"/>
              </a:buClr>
              <a:buFont typeface="Arial" pitchFamily="34" charset="0"/>
              <a:buChar char="•"/>
              <a:defRPr sz="3702" kern="1200">
                <a:solidFill>
                  <a:schemeClr val="tx1"/>
                </a:solidFill>
                <a:latin typeface="+mn-lt"/>
                <a:ea typeface="+mn-ea"/>
                <a:cs typeface="+mn-cs"/>
              </a:defRPr>
            </a:lvl4pPr>
            <a:lvl5pPr marL="4077068" indent="-453004" algn="l" defTabSz="1812040" rtl="0" eaLnBrk="1" latinLnBrk="0" hangingPunct="1">
              <a:spcBef>
                <a:spcPct val="20000"/>
              </a:spcBef>
              <a:buClr>
                <a:schemeClr val="tx2"/>
              </a:buClr>
              <a:buFont typeface="Arial" pitchFamily="34" charset="0"/>
              <a:buChar char="•"/>
              <a:defRPr sz="3702" kern="1200" baseline="0">
                <a:solidFill>
                  <a:schemeClr val="tx1"/>
                </a:solidFill>
                <a:latin typeface="+mn-lt"/>
                <a:ea typeface="+mn-ea"/>
                <a:cs typeface="+mn-cs"/>
              </a:defRPr>
            </a:lvl5pPr>
            <a:lvl6pPr marL="4983081"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6pPr>
            <a:lvl7pPr marL="5889088"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7pPr>
            <a:lvl8pPr marL="6795112"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8pPr>
            <a:lvl9pPr marL="7701118"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9pPr>
          </a:lstStyle>
          <a:p>
            <a:r>
              <a:rPr lang="en-IN" sz="6600" dirty="0">
                <a:solidFill>
                  <a:schemeClr val="accent3">
                    <a:lumMod val="75000"/>
                  </a:schemeClr>
                </a:solidFill>
                <a:ea typeface="Open Sans Semibold" panose="020B0706030804020204" pitchFamily="34" charset="0"/>
                <a:cs typeface="Open Sans Semibold" panose="020B0706030804020204" pitchFamily="34" charset="0"/>
              </a:rPr>
              <a:t>Modern Computer Systems</a:t>
            </a:r>
            <a:endParaRPr lang="en-US" sz="6600" dirty="0">
              <a:solidFill>
                <a:schemeClr val="accent3">
                  <a:lumMod val="75000"/>
                </a:schemeClr>
              </a:solidFill>
              <a:ea typeface="Open Sans Semibold" panose="020B0706030804020204" pitchFamily="34" charset="0"/>
              <a:cs typeface="Open Sans Semibold" panose="020B0706030804020204" pitchFamily="34" charset="0"/>
            </a:endParaRPr>
          </a:p>
        </p:txBody>
      </p:sp>
      <p:cxnSp>
        <p:nvCxnSpPr>
          <p:cNvPr id="4" name="10 Conector recto"/>
          <p:cNvCxnSpPr/>
          <p:nvPr/>
        </p:nvCxnSpPr>
        <p:spPr>
          <a:xfrm flipV="1">
            <a:off x="1886648" y="2133269"/>
            <a:ext cx="9811091" cy="90015"/>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pic>
        <p:nvPicPr>
          <p:cNvPr id="5" name="Content Placeholder 5"/>
          <p:cNvPicPr>
            <a:picLocks noChangeAspect="1"/>
          </p:cNvPicPr>
          <p:nvPr/>
        </p:nvPicPr>
        <p:blipFill>
          <a:blip r:embed="rId3"/>
          <a:stretch>
            <a:fillRect/>
          </a:stretch>
        </p:blipFill>
        <p:spPr>
          <a:xfrm>
            <a:off x="6297138" y="2855786"/>
            <a:ext cx="8955996" cy="9000995"/>
          </a:xfrm>
          <a:prstGeom prst="rect">
            <a:avLst/>
          </a:prstGeom>
          <a:solidFill>
            <a:schemeClr val="bg1"/>
          </a:solidFill>
        </p:spPr>
      </p:pic>
    </p:spTree>
    <p:extLst>
      <p:ext uri="{BB962C8B-B14F-4D97-AF65-F5344CB8AC3E}">
        <p14:creationId xmlns:p14="http://schemas.microsoft.com/office/powerpoint/2010/main" val="23116429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0-#ppt_w/2"/>
                                          </p:val>
                                        </p:tav>
                                        <p:tav tm="100000">
                                          <p:val>
                                            <p:strVal val="#ppt_x"/>
                                          </p:val>
                                        </p:tav>
                                      </p:tavLst>
                                    </p:anim>
                                    <p:anim calcmode="lin" valueType="num">
                                      <p:cBhvr additive="base">
                                        <p:cTn id="8" dur="10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500" fill="hold"/>
                                        <p:tgtEl>
                                          <p:spTgt spid="4"/>
                                        </p:tgtEl>
                                        <p:attrNameLst>
                                          <p:attrName>ppt_x</p:attrName>
                                        </p:attrNameLst>
                                      </p:cBhvr>
                                      <p:tavLst>
                                        <p:tav tm="0">
                                          <p:val>
                                            <p:strVal val="#ppt_x"/>
                                          </p:val>
                                        </p:tav>
                                        <p:tav tm="100000">
                                          <p:val>
                                            <p:strVal val="#ppt_x"/>
                                          </p:val>
                                        </p:tav>
                                      </p:tavLst>
                                    </p:anim>
                                    <p:anim calcmode="lin" valueType="num">
                                      <p:cBhvr additive="base">
                                        <p:cTn id="13"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4"/>
          <p:cNvSpPr txBox="1">
            <a:spLocks/>
          </p:cNvSpPr>
          <p:nvPr/>
        </p:nvSpPr>
        <p:spPr>
          <a:xfrm>
            <a:off x="1886648" y="1053149"/>
            <a:ext cx="17101901" cy="1802637"/>
          </a:xfrm>
          <a:prstGeom prst="rect">
            <a:avLst/>
          </a:prstGeom>
        </p:spPr>
        <p:txBody>
          <a:bodyPr/>
          <a:lstStyle>
            <a:lvl1pPr marL="0" indent="0" algn="l" defTabSz="1812040" rtl="0" eaLnBrk="1" latinLnBrk="0" hangingPunct="1">
              <a:spcBef>
                <a:spcPct val="20000"/>
              </a:spcBef>
              <a:spcAft>
                <a:spcPts val="1199"/>
              </a:spcAft>
              <a:buFont typeface="Arial" pitchFamily="34" charset="0"/>
              <a:buNone/>
              <a:defRPr sz="4000" b="1" kern="1200">
                <a:solidFill>
                  <a:schemeClr val="tx1"/>
                </a:solidFill>
                <a:latin typeface="+mn-lt"/>
                <a:ea typeface="+mn-ea"/>
                <a:cs typeface="+mn-cs"/>
              </a:defRPr>
            </a:lvl1pPr>
            <a:lvl2pPr marL="906009" indent="-362365" algn="l" defTabSz="1812040" rtl="0" eaLnBrk="1" latinLnBrk="0" hangingPunct="1">
              <a:spcBef>
                <a:spcPct val="20000"/>
              </a:spcBef>
              <a:buClr>
                <a:schemeClr val="tx2"/>
              </a:buClr>
              <a:buFont typeface="Arial" pitchFamily="34" charset="0"/>
              <a:buChar char="•"/>
              <a:defRPr sz="4000" kern="1200">
                <a:solidFill>
                  <a:schemeClr val="tx1"/>
                </a:solidFill>
                <a:latin typeface="+mn-lt"/>
                <a:ea typeface="+mn-ea"/>
                <a:cs typeface="+mn-cs"/>
              </a:defRPr>
            </a:lvl2pPr>
            <a:lvl3pPr marL="2265040" indent="-453004" algn="l" defTabSz="1812040" rtl="0" eaLnBrk="1" latinLnBrk="0" hangingPunct="1">
              <a:spcBef>
                <a:spcPct val="20000"/>
              </a:spcBef>
              <a:buClr>
                <a:schemeClr val="tx2"/>
              </a:buClr>
              <a:buFont typeface="Arial" pitchFamily="34" charset="0"/>
              <a:buChar char="•"/>
              <a:defRPr sz="3702" kern="1200">
                <a:solidFill>
                  <a:schemeClr val="tx1"/>
                </a:solidFill>
                <a:latin typeface="+mn-lt"/>
                <a:ea typeface="+mn-ea"/>
                <a:cs typeface="+mn-cs"/>
              </a:defRPr>
            </a:lvl3pPr>
            <a:lvl4pPr marL="3171046" indent="-453004" algn="l" defTabSz="1812040" rtl="0" eaLnBrk="1" latinLnBrk="0" hangingPunct="1">
              <a:spcBef>
                <a:spcPct val="20000"/>
              </a:spcBef>
              <a:buClr>
                <a:schemeClr val="tx2"/>
              </a:buClr>
              <a:buFont typeface="Arial" pitchFamily="34" charset="0"/>
              <a:buChar char="•"/>
              <a:defRPr sz="3702" kern="1200">
                <a:solidFill>
                  <a:schemeClr val="tx1"/>
                </a:solidFill>
                <a:latin typeface="+mn-lt"/>
                <a:ea typeface="+mn-ea"/>
                <a:cs typeface="+mn-cs"/>
              </a:defRPr>
            </a:lvl4pPr>
            <a:lvl5pPr marL="4077068" indent="-453004" algn="l" defTabSz="1812040" rtl="0" eaLnBrk="1" latinLnBrk="0" hangingPunct="1">
              <a:spcBef>
                <a:spcPct val="20000"/>
              </a:spcBef>
              <a:buClr>
                <a:schemeClr val="tx2"/>
              </a:buClr>
              <a:buFont typeface="Arial" pitchFamily="34" charset="0"/>
              <a:buChar char="•"/>
              <a:defRPr sz="3702" kern="1200" baseline="0">
                <a:solidFill>
                  <a:schemeClr val="tx1"/>
                </a:solidFill>
                <a:latin typeface="+mn-lt"/>
                <a:ea typeface="+mn-ea"/>
                <a:cs typeface="+mn-cs"/>
              </a:defRPr>
            </a:lvl5pPr>
            <a:lvl6pPr marL="4983081"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6pPr>
            <a:lvl7pPr marL="5889088"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7pPr>
            <a:lvl8pPr marL="6795112"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8pPr>
            <a:lvl9pPr marL="7701118"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9pPr>
          </a:lstStyle>
          <a:p>
            <a:r>
              <a:rPr lang="en-IN" sz="6600" dirty="0">
                <a:solidFill>
                  <a:schemeClr val="accent3">
                    <a:lumMod val="75000"/>
                  </a:schemeClr>
                </a:solidFill>
                <a:ea typeface="Open Sans Semibold" panose="020B0706030804020204" pitchFamily="34" charset="0"/>
                <a:cs typeface="Open Sans Semibold" panose="020B0706030804020204" pitchFamily="34" charset="0"/>
              </a:rPr>
              <a:t>Von Neumann Architecture</a:t>
            </a:r>
            <a:endParaRPr lang="en-US" sz="6600" dirty="0">
              <a:solidFill>
                <a:schemeClr val="accent3">
                  <a:lumMod val="75000"/>
                </a:schemeClr>
              </a:solidFill>
              <a:ea typeface="Open Sans Semibold" panose="020B0706030804020204" pitchFamily="34" charset="0"/>
              <a:cs typeface="Open Sans Semibold" panose="020B0706030804020204" pitchFamily="34" charset="0"/>
            </a:endParaRPr>
          </a:p>
        </p:txBody>
      </p:sp>
      <p:sp>
        <p:nvSpPr>
          <p:cNvPr id="3" name="TextBox 2"/>
          <p:cNvSpPr txBox="1"/>
          <p:nvPr/>
        </p:nvSpPr>
        <p:spPr>
          <a:xfrm>
            <a:off x="2201683" y="4203499"/>
            <a:ext cx="18677075" cy="4524315"/>
          </a:xfrm>
          <a:prstGeom prst="rect">
            <a:avLst/>
          </a:prstGeom>
          <a:noFill/>
        </p:spPr>
        <p:txBody>
          <a:bodyPr wrap="square" rtlCol="0">
            <a:spAutoFit/>
          </a:bodyPr>
          <a:lstStyle/>
          <a:p>
            <a:pPr marL="571500" indent="-571500" algn="just">
              <a:buFont typeface="Arial" panose="020B0604020202020204" pitchFamily="34" charset="0"/>
              <a:buChar char="•"/>
            </a:pPr>
            <a:r>
              <a:rPr lang="en-IN" sz="3600" dirty="0"/>
              <a:t>Von Neumann Architecture is a design architecture for an electronic digital computer with parts consisting of a </a:t>
            </a:r>
            <a:r>
              <a:rPr lang="en-IN" sz="3600" b="1" dirty="0"/>
              <a:t>processing unit </a:t>
            </a:r>
            <a:r>
              <a:rPr lang="en-IN" sz="3600" dirty="0"/>
              <a:t>containing an </a:t>
            </a:r>
            <a:r>
              <a:rPr lang="en-IN" sz="3600" b="1" dirty="0"/>
              <a:t>arithmetic logic unit </a:t>
            </a:r>
            <a:r>
              <a:rPr lang="en-IN" sz="3600" dirty="0"/>
              <a:t>and processor registers, a </a:t>
            </a:r>
            <a:r>
              <a:rPr lang="en-IN" sz="3600" b="1" dirty="0"/>
              <a:t>control unit </a:t>
            </a:r>
            <a:r>
              <a:rPr lang="en-IN" sz="3600" dirty="0"/>
              <a:t>containing an instruction register and program counter, a </a:t>
            </a:r>
            <a:r>
              <a:rPr lang="en-IN" sz="3600" b="1" dirty="0"/>
              <a:t>memory</a:t>
            </a:r>
            <a:r>
              <a:rPr lang="en-IN" sz="3600" dirty="0"/>
              <a:t> to store both data and instructions, external mass storage, and input and output mechanisms. </a:t>
            </a:r>
            <a:endParaRPr lang="en-IN" sz="3600" dirty="0" smtClean="0"/>
          </a:p>
          <a:p>
            <a:pPr algn="just"/>
            <a:endParaRPr lang="en-IN" sz="3600" dirty="0"/>
          </a:p>
          <a:p>
            <a:pPr marL="571500" indent="-571500" algn="just">
              <a:buFont typeface="Arial" panose="020B0604020202020204" pitchFamily="34" charset="0"/>
              <a:buChar char="•"/>
            </a:pPr>
            <a:r>
              <a:rPr lang="en-IN" sz="3600" dirty="0"/>
              <a:t>The meaning has evolved to be any </a:t>
            </a:r>
            <a:r>
              <a:rPr lang="en-IN" sz="3600" b="1" dirty="0"/>
              <a:t>stored-program computer</a:t>
            </a:r>
            <a:r>
              <a:rPr lang="en-IN" sz="3600" dirty="0"/>
              <a:t> in which an instruction fetch and a data operation cannot occur at the same time because they share a common bus.</a:t>
            </a:r>
          </a:p>
          <a:p>
            <a:pPr marL="571500" indent="-571500">
              <a:buFont typeface="Arial" panose="020B0604020202020204" pitchFamily="34" charset="0"/>
              <a:buChar char="•"/>
            </a:pPr>
            <a:endParaRPr lang="en-IN" sz="3600" dirty="0"/>
          </a:p>
        </p:txBody>
      </p:sp>
      <p:cxnSp>
        <p:nvCxnSpPr>
          <p:cNvPr id="4" name="10 Conector recto"/>
          <p:cNvCxnSpPr/>
          <p:nvPr/>
        </p:nvCxnSpPr>
        <p:spPr>
          <a:xfrm flipV="1">
            <a:off x="1886648" y="2133269"/>
            <a:ext cx="9811091" cy="90015"/>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275388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0-#ppt_w/2"/>
                                          </p:val>
                                        </p:tav>
                                        <p:tav tm="100000">
                                          <p:val>
                                            <p:strVal val="#ppt_x"/>
                                          </p:val>
                                        </p:tav>
                                      </p:tavLst>
                                    </p:anim>
                                    <p:anim calcmode="lin" valueType="num">
                                      <p:cBhvr additive="base">
                                        <p:cTn id="8" dur="10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500" fill="hold"/>
                                        <p:tgtEl>
                                          <p:spTgt spid="4"/>
                                        </p:tgtEl>
                                        <p:attrNameLst>
                                          <p:attrName>ppt_x</p:attrName>
                                        </p:attrNameLst>
                                      </p:cBhvr>
                                      <p:tavLst>
                                        <p:tav tm="0">
                                          <p:val>
                                            <p:strVal val="#ppt_x"/>
                                          </p:val>
                                        </p:tav>
                                        <p:tav tm="100000">
                                          <p:val>
                                            <p:strVal val="#ppt_x"/>
                                          </p:val>
                                        </p:tav>
                                      </p:tavLst>
                                    </p:anim>
                                    <p:anim calcmode="lin" valueType="num">
                                      <p:cBhvr additive="base">
                                        <p:cTn id="13"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4"/>
          <p:cNvSpPr txBox="1">
            <a:spLocks/>
          </p:cNvSpPr>
          <p:nvPr/>
        </p:nvSpPr>
        <p:spPr>
          <a:xfrm>
            <a:off x="1886648" y="1053149"/>
            <a:ext cx="17101901" cy="1802637"/>
          </a:xfrm>
          <a:prstGeom prst="rect">
            <a:avLst/>
          </a:prstGeom>
        </p:spPr>
        <p:txBody>
          <a:bodyPr/>
          <a:lstStyle>
            <a:lvl1pPr marL="0" indent="0" algn="l" defTabSz="1812040" rtl="0" eaLnBrk="1" latinLnBrk="0" hangingPunct="1">
              <a:spcBef>
                <a:spcPct val="20000"/>
              </a:spcBef>
              <a:spcAft>
                <a:spcPts val="1199"/>
              </a:spcAft>
              <a:buFont typeface="Arial" pitchFamily="34" charset="0"/>
              <a:buNone/>
              <a:defRPr sz="4000" b="1" kern="1200">
                <a:solidFill>
                  <a:schemeClr val="tx1"/>
                </a:solidFill>
                <a:latin typeface="+mn-lt"/>
                <a:ea typeface="+mn-ea"/>
                <a:cs typeface="+mn-cs"/>
              </a:defRPr>
            </a:lvl1pPr>
            <a:lvl2pPr marL="906009" indent="-362365" algn="l" defTabSz="1812040" rtl="0" eaLnBrk="1" latinLnBrk="0" hangingPunct="1">
              <a:spcBef>
                <a:spcPct val="20000"/>
              </a:spcBef>
              <a:buClr>
                <a:schemeClr val="tx2"/>
              </a:buClr>
              <a:buFont typeface="Arial" pitchFamily="34" charset="0"/>
              <a:buChar char="•"/>
              <a:defRPr sz="4000" kern="1200">
                <a:solidFill>
                  <a:schemeClr val="tx1"/>
                </a:solidFill>
                <a:latin typeface="+mn-lt"/>
                <a:ea typeface="+mn-ea"/>
                <a:cs typeface="+mn-cs"/>
              </a:defRPr>
            </a:lvl2pPr>
            <a:lvl3pPr marL="2265040" indent="-453004" algn="l" defTabSz="1812040" rtl="0" eaLnBrk="1" latinLnBrk="0" hangingPunct="1">
              <a:spcBef>
                <a:spcPct val="20000"/>
              </a:spcBef>
              <a:buClr>
                <a:schemeClr val="tx2"/>
              </a:buClr>
              <a:buFont typeface="Arial" pitchFamily="34" charset="0"/>
              <a:buChar char="•"/>
              <a:defRPr sz="3702" kern="1200">
                <a:solidFill>
                  <a:schemeClr val="tx1"/>
                </a:solidFill>
                <a:latin typeface="+mn-lt"/>
                <a:ea typeface="+mn-ea"/>
                <a:cs typeface="+mn-cs"/>
              </a:defRPr>
            </a:lvl3pPr>
            <a:lvl4pPr marL="3171046" indent="-453004" algn="l" defTabSz="1812040" rtl="0" eaLnBrk="1" latinLnBrk="0" hangingPunct="1">
              <a:spcBef>
                <a:spcPct val="20000"/>
              </a:spcBef>
              <a:buClr>
                <a:schemeClr val="tx2"/>
              </a:buClr>
              <a:buFont typeface="Arial" pitchFamily="34" charset="0"/>
              <a:buChar char="•"/>
              <a:defRPr sz="3702" kern="1200">
                <a:solidFill>
                  <a:schemeClr val="tx1"/>
                </a:solidFill>
                <a:latin typeface="+mn-lt"/>
                <a:ea typeface="+mn-ea"/>
                <a:cs typeface="+mn-cs"/>
              </a:defRPr>
            </a:lvl4pPr>
            <a:lvl5pPr marL="4077068" indent="-453004" algn="l" defTabSz="1812040" rtl="0" eaLnBrk="1" latinLnBrk="0" hangingPunct="1">
              <a:spcBef>
                <a:spcPct val="20000"/>
              </a:spcBef>
              <a:buClr>
                <a:schemeClr val="tx2"/>
              </a:buClr>
              <a:buFont typeface="Arial" pitchFamily="34" charset="0"/>
              <a:buChar char="•"/>
              <a:defRPr sz="3702" kern="1200" baseline="0">
                <a:solidFill>
                  <a:schemeClr val="tx1"/>
                </a:solidFill>
                <a:latin typeface="+mn-lt"/>
                <a:ea typeface="+mn-ea"/>
                <a:cs typeface="+mn-cs"/>
              </a:defRPr>
            </a:lvl5pPr>
            <a:lvl6pPr marL="4983081"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6pPr>
            <a:lvl7pPr marL="5889088"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7pPr>
            <a:lvl8pPr marL="6795112"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8pPr>
            <a:lvl9pPr marL="7701118"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9pPr>
          </a:lstStyle>
          <a:p>
            <a:r>
              <a:rPr lang="en-IN" sz="6600" dirty="0">
                <a:solidFill>
                  <a:schemeClr val="accent3">
                    <a:lumMod val="75000"/>
                  </a:schemeClr>
                </a:solidFill>
                <a:ea typeface="Open Sans Semibold" panose="020B0706030804020204" pitchFamily="34" charset="0"/>
                <a:cs typeface="Open Sans Semibold" panose="020B0706030804020204" pitchFamily="34" charset="0"/>
              </a:rPr>
              <a:t>Components: Von Neumann machine</a:t>
            </a:r>
            <a:endParaRPr lang="en-US" sz="6600" dirty="0">
              <a:solidFill>
                <a:schemeClr val="accent3">
                  <a:lumMod val="75000"/>
                </a:schemeClr>
              </a:solidFill>
              <a:ea typeface="Open Sans Semibold" panose="020B0706030804020204" pitchFamily="34" charset="0"/>
              <a:cs typeface="Open Sans Semibold" panose="020B0706030804020204" pitchFamily="34" charset="0"/>
            </a:endParaRPr>
          </a:p>
        </p:txBody>
      </p:sp>
      <p:cxnSp>
        <p:nvCxnSpPr>
          <p:cNvPr id="4" name="10 Conector recto"/>
          <p:cNvCxnSpPr/>
          <p:nvPr/>
        </p:nvCxnSpPr>
        <p:spPr>
          <a:xfrm flipV="1">
            <a:off x="2021664" y="2223279"/>
            <a:ext cx="13231470" cy="90010"/>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pic>
        <p:nvPicPr>
          <p:cNvPr id="9" name="Content Placeholder 5"/>
          <p:cNvPicPr>
            <a:picLocks noChangeAspect="1"/>
          </p:cNvPicPr>
          <p:nvPr/>
        </p:nvPicPr>
        <p:blipFill>
          <a:blip r:embed="rId2"/>
          <a:stretch>
            <a:fillRect/>
          </a:stretch>
        </p:blipFill>
        <p:spPr>
          <a:xfrm>
            <a:off x="5552644" y="3168384"/>
            <a:ext cx="11050640" cy="9226025"/>
          </a:xfrm>
          <a:prstGeom prst="rect">
            <a:avLst/>
          </a:prstGeom>
        </p:spPr>
      </p:pic>
    </p:spTree>
    <p:extLst>
      <p:ext uri="{BB962C8B-B14F-4D97-AF65-F5344CB8AC3E}">
        <p14:creationId xmlns:p14="http://schemas.microsoft.com/office/powerpoint/2010/main" val="15625642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0-#ppt_w/2"/>
                                          </p:val>
                                        </p:tav>
                                        <p:tav tm="100000">
                                          <p:val>
                                            <p:strVal val="#ppt_x"/>
                                          </p:val>
                                        </p:tav>
                                      </p:tavLst>
                                    </p:anim>
                                    <p:anim calcmode="lin" valueType="num">
                                      <p:cBhvr additive="base">
                                        <p:cTn id="8" dur="10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500" fill="hold"/>
                                        <p:tgtEl>
                                          <p:spTgt spid="4"/>
                                        </p:tgtEl>
                                        <p:attrNameLst>
                                          <p:attrName>ppt_x</p:attrName>
                                        </p:attrNameLst>
                                      </p:cBhvr>
                                      <p:tavLst>
                                        <p:tav tm="0">
                                          <p:val>
                                            <p:strVal val="#ppt_x"/>
                                          </p:val>
                                        </p:tav>
                                        <p:tav tm="100000">
                                          <p:val>
                                            <p:strVal val="#ppt_x"/>
                                          </p:val>
                                        </p:tav>
                                      </p:tavLst>
                                    </p:anim>
                                    <p:anim calcmode="lin" valueType="num">
                                      <p:cBhvr additive="base">
                                        <p:cTn id="13"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4"/>
          <p:cNvSpPr txBox="1">
            <a:spLocks/>
          </p:cNvSpPr>
          <p:nvPr/>
        </p:nvSpPr>
        <p:spPr>
          <a:xfrm>
            <a:off x="1886648" y="1053149"/>
            <a:ext cx="17101901" cy="1802637"/>
          </a:xfrm>
          <a:prstGeom prst="rect">
            <a:avLst/>
          </a:prstGeom>
        </p:spPr>
        <p:txBody>
          <a:bodyPr/>
          <a:lstStyle>
            <a:lvl1pPr marL="0" indent="0" algn="l" defTabSz="1812040" rtl="0" eaLnBrk="1" latinLnBrk="0" hangingPunct="1">
              <a:spcBef>
                <a:spcPct val="20000"/>
              </a:spcBef>
              <a:spcAft>
                <a:spcPts val="1199"/>
              </a:spcAft>
              <a:buFont typeface="Arial" pitchFamily="34" charset="0"/>
              <a:buNone/>
              <a:defRPr sz="4000" b="1" kern="1200">
                <a:solidFill>
                  <a:schemeClr val="tx1"/>
                </a:solidFill>
                <a:latin typeface="+mn-lt"/>
                <a:ea typeface="+mn-ea"/>
                <a:cs typeface="+mn-cs"/>
              </a:defRPr>
            </a:lvl1pPr>
            <a:lvl2pPr marL="906009" indent="-362365" algn="l" defTabSz="1812040" rtl="0" eaLnBrk="1" latinLnBrk="0" hangingPunct="1">
              <a:spcBef>
                <a:spcPct val="20000"/>
              </a:spcBef>
              <a:buClr>
                <a:schemeClr val="tx2"/>
              </a:buClr>
              <a:buFont typeface="Arial" pitchFamily="34" charset="0"/>
              <a:buChar char="•"/>
              <a:defRPr sz="4000" kern="1200">
                <a:solidFill>
                  <a:schemeClr val="tx1"/>
                </a:solidFill>
                <a:latin typeface="+mn-lt"/>
                <a:ea typeface="+mn-ea"/>
                <a:cs typeface="+mn-cs"/>
              </a:defRPr>
            </a:lvl2pPr>
            <a:lvl3pPr marL="2265040" indent="-453004" algn="l" defTabSz="1812040" rtl="0" eaLnBrk="1" latinLnBrk="0" hangingPunct="1">
              <a:spcBef>
                <a:spcPct val="20000"/>
              </a:spcBef>
              <a:buClr>
                <a:schemeClr val="tx2"/>
              </a:buClr>
              <a:buFont typeface="Arial" pitchFamily="34" charset="0"/>
              <a:buChar char="•"/>
              <a:defRPr sz="3702" kern="1200">
                <a:solidFill>
                  <a:schemeClr val="tx1"/>
                </a:solidFill>
                <a:latin typeface="+mn-lt"/>
                <a:ea typeface="+mn-ea"/>
                <a:cs typeface="+mn-cs"/>
              </a:defRPr>
            </a:lvl3pPr>
            <a:lvl4pPr marL="3171046" indent="-453004" algn="l" defTabSz="1812040" rtl="0" eaLnBrk="1" latinLnBrk="0" hangingPunct="1">
              <a:spcBef>
                <a:spcPct val="20000"/>
              </a:spcBef>
              <a:buClr>
                <a:schemeClr val="tx2"/>
              </a:buClr>
              <a:buFont typeface="Arial" pitchFamily="34" charset="0"/>
              <a:buChar char="•"/>
              <a:defRPr sz="3702" kern="1200">
                <a:solidFill>
                  <a:schemeClr val="tx1"/>
                </a:solidFill>
                <a:latin typeface="+mn-lt"/>
                <a:ea typeface="+mn-ea"/>
                <a:cs typeface="+mn-cs"/>
              </a:defRPr>
            </a:lvl4pPr>
            <a:lvl5pPr marL="4077068" indent="-453004" algn="l" defTabSz="1812040" rtl="0" eaLnBrk="1" latinLnBrk="0" hangingPunct="1">
              <a:spcBef>
                <a:spcPct val="20000"/>
              </a:spcBef>
              <a:buClr>
                <a:schemeClr val="tx2"/>
              </a:buClr>
              <a:buFont typeface="Arial" pitchFamily="34" charset="0"/>
              <a:buChar char="•"/>
              <a:defRPr sz="3702" kern="1200" baseline="0">
                <a:solidFill>
                  <a:schemeClr val="tx1"/>
                </a:solidFill>
                <a:latin typeface="+mn-lt"/>
                <a:ea typeface="+mn-ea"/>
                <a:cs typeface="+mn-cs"/>
              </a:defRPr>
            </a:lvl5pPr>
            <a:lvl6pPr marL="4983081"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6pPr>
            <a:lvl7pPr marL="5889088"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7pPr>
            <a:lvl8pPr marL="6795112"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8pPr>
            <a:lvl9pPr marL="7701118"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9pPr>
          </a:lstStyle>
          <a:p>
            <a:r>
              <a:rPr lang="en-IN" sz="6600" dirty="0">
                <a:solidFill>
                  <a:schemeClr val="accent3">
                    <a:lumMod val="75000"/>
                  </a:schemeClr>
                </a:solidFill>
                <a:ea typeface="Open Sans Semibold" panose="020B0706030804020204" pitchFamily="34" charset="0"/>
                <a:cs typeface="Open Sans Semibold" panose="020B0706030804020204" pitchFamily="34" charset="0"/>
              </a:rPr>
              <a:t>Harvard Architecture</a:t>
            </a:r>
            <a:endParaRPr lang="en-US" sz="6600" dirty="0">
              <a:solidFill>
                <a:schemeClr val="accent3">
                  <a:lumMod val="75000"/>
                </a:schemeClr>
              </a:solidFill>
              <a:ea typeface="Open Sans Semibold" panose="020B0706030804020204" pitchFamily="34" charset="0"/>
              <a:cs typeface="Open Sans Semibold" panose="020B0706030804020204" pitchFamily="34" charset="0"/>
            </a:endParaRPr>
          </a:p>
        </p:txBody>
      </p:sp>
      <p:cxnSp>
        <p:nvCxnSpPr>
          <p:cNvPr id="4" name="10 Conector recto"/>
          <p:cNvCxnSpPr/>
          <p:nvPr/>
        </p:nvCxnSpPr>
        <p:spPr>
          <a:xfrm>
            <a:off x="1976659" y="2358294"/>
            <a:ext cx="8010890" cy="0"/>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pic>
        <p:nvPicPr>
          <p:cNvPr id="5" name="Content Placeholder 3"/>
          <p:cNvPicPr>
            <a:picLocks noChangeAspect="1"/>
          </p:cNvPicPr>
          <p:nvPr/>
        </p:nvPicPr>
        <p:blipFill>
          <a:blip r:embed="rId2"/>
          <a:stretch>
            <a:fillRect/>
          </a:stretch>
        </p:blipFill>
        <p:spPr>
          <a:xfrm>
            <a:off x="4811974" y="2855786"/>
            <a:ext cx="11836315" cy="9853658"/>
          </a:xfrm>
          <a:prstGeom prst="rect">
            <a:avLst/>
          </a:prstGeom>
        </p:spPr>
      </p:pic>
    </p:spTree>
    <p:extLst>
      <p:ext uri="{BB962C8B-B14F-4D97-AF65-F5344CB8AC3E}">
        <p14:creationId xmlns:p14="http://schemas.microsoft.com/office/powerpoint/2010/main" val="21203091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0-#ppt_w/2"/>
                                          </p:val>
                                        </p:tav>
                                        <p:tav tm="100000">
                                          <p:val>
                                            <p:strVal val="#ppt_x"/>
                                          </p:val>
                                        </p:tav>
                                      </p:tavLst>
                                    </p:anim>
                                    <p:anim calcmode="lin" valueType="num">
                                      <p:cBhvr additive="base">
                                        <p:cTn id="8" dur="10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500" fill="hold"/>
                                        <p:tgtEl>
                                          <p:spTgt spid="4"/>
                                        </p:tgtEl>
                                        <p:attrNameLst>
                                          <p:attrName>ppt_x</p:attrName>
                                        </p:attrNameLst>
                                      </p:cBhvr>
                                      <p:tavLst>
                                        <p:tav tm="0">
                                          <p:val>
                                            <p:strVal val="#ppt_x"/>
                                          </p:val>
                                        </p:tav>
                                        <p:tav tm="100000">
                                          <p:val>
                                            <p:strVal val="#ppt_x"/>
                                          </p:val>
                                        </p:tav>
                                      </p:tavLst>
                                    </p:anim>
                                    <p:anim calcmode="lin" valueType="num">
                                      <p:cBhvr additive="base">
                                        <p:cTn id="13"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4"/>
          <p:cNvSpPr txBox="1">
            <a:spLocks/>
          </p:cNvSpPr>
          <p:nvPr/>
        </p:nvSpPr>
        <p:spPr>
          <a:xfrm>
            <a:off x="1886648" y="1053149"/>
            <a:ext cx="18362041" cy="1802637"/>
          </a:xfrm>
          <a:prstGeom prst="rect">
            <a:avLst/>
          </a:prstGeom>
        </p:spPr>
        <p:txBody>
          <a:bodyPr/>
          <a:lstStyle>
            <a:lvl1pPr marL="0" indent="0" algn="l" defTabSz="1812040" rtl="0" eaLnBrk="1" latinLnBrk="0" hangingPunct="1">
              <a:spcBef>
                <a:spcPct val="20000"/>
              </a:spcBef>
              <a:spcAft>
                <a:spcPts val="1199"/>
              </a:spcAft>
              <a:buFont typeface="Arial" pitchFamily="34" charset="0"/>
              <a:buNone/>
              <a:defRPr sz="4000" b="1" kern="1200">
                <a:solidFill>
                  <a:schemeClr val="tx1"/>
                </a:solidFill>
                <a:latin typeface="+mn-lt"/>
                <a:ea typeface="+mn-ea"/>
                <a:cs typeface="+mn-cs"/>
              </a:defRPr>
            </a:lvl1pPr>
            <a:lvl2pPr marL="906009" indent="-362365" algn="l" defTabSz="1812040" rtl="0" eaLnBrk="1" latinLnBrk="0" hangingPunct="1">
              <a:spcBef>
                <a:spcPct val="20000"/>
              </a:spcBef>
              <a:buClr>
                <a:schemeClr val="tx2"/>
              </a:buClr>
              <a:buFont typeface="Arial" pitchFamily="34" charset="0"/>
              <a:buChar char="•"/>
              <a:defRPr sz="4000" kern="1200">
                <a:solidFill>
                  <a:schemeClr val="tx1"/>
                </a:solidFill>
                <a:latin typeface="+mn-lt"/>
                <a:ea typeface="+mn-ea"/>
                <a:cs typeface="+mn-cs"/>
              </a:defRPr>
            </a:lvl2pPr>
            <a:lvl3pPr marL="2265040" indent="-453004" algn="l" defTabSz="1812040" rtl="0" eaLnBrk="1" latinLnBrk="0" hangingPunct="1">
              <a:spcBef>
                <a:spcPct val="20000"/>
              </a:spcBef>
              <a:buClr>
                <a:schemeClr val="tx2"/>
              </a:buClr>
              <a:buFont typeface="Arial" pitchFamily="34" charset="0"/>
              <a:buChar char="•"/>
              <a:defRPr sz="3702" kern="1200">
                <a:solidFill>
                  <a:schemeClr val="tx1"/>
                </a:solidFill>
                <a:latin typeface="+mn-lt"/>
                <a:ea typeface="+mn-ea"/>
                <a:cs typeface="+mn-cs"/>
              </a:defRPr>
            </a:lvl3pPr>
            <a:lvl4pPr marL="3171046" indent="-453004" algn="l" defTabSz="1812040" rtl="0" eaLnBrk="1" latinLnBrk="0" hangingPunct="1">
              <a:spcBef>
                <a:spcPct val="20000"/>
              </a:spcBef>
              <a:buClr>
                <a:schemeClr val="tx2"/>
              </a:buClr>
              <a:buFont typeface="Arial" pitchFamily="34" charset="0"/>
              <a:buChar char="•"/>
              <a:defRPr sz="3702" kern="1200">
                <a:solidFill>
                  <a:schemeClr val="tx1"/>
                </a:solidFill>
                <a:latin typeface="+mn-lt"/>
                <a:ea typeface="+mn-ea"/>
                <a:cs typeface="+mn-cs"/>
              </a:defRPr>
            </a:lvl4pPr>
            <a:lvl5pPr marL="4077068" indent="-453004" algn="l" defTabSz="1812040" rtl="0" eaLnBrk="1" latinLnBrk="0" hangingPunct="1">
              <a:spcBef>
                <a:spcPct val="20000"/>
              </a:spcBef>
              <a:buClr>
                <a:schemeClr val="tx2"/>
              </a:buClr>
              <a:buFont typeface="Arial" pitchFamily="34" charset="0"/>
              <a:buChar char="•"/>
              <a:defRPr sz="3702" kern="1200" baseline="0">
                <a:solidFill>
                  <a:schemeClr val="tx1"/>
                </a:solidFill>
                <a:latin typeface="+mn-lt"/>
                <a:ea typeface="+mn-ea"/>
                <a:cs typeface="+mn-cs"/>
              </a:defRPr>
            </a:lvl5pPr>
            <a:lvl6pPr marL="4983081"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6pPr>
            <a:lvl7pPr marL="5889088"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7pPr>
            <a:lvl8pPr marL="6795112"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8pPr>
            <a:lvl9pPr marL="7701118"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9pPr>
          </a:lstStyle>
          <a:p>
            <a:r>
              <a:rPr lang="en-IN" sz="6600" dirty="0">
                <a:solidFill>
                  <a:schemeClr val="accent3">
                    <a:lumMod val="75000"/>
                  </a:schemeClr>
                </a:solidFill>
                <a:ea typeface="Open Sans Semibold" panose="020B0706030804020204" pitchFamily="34" charset="0"/>
                <a:cs typeface="Open Sans Semibold" panose="020B0706030804020204" pitchFamily="34" charset="0"/>
              </a:rPr>
              <a:t>Harvard Architecture </a:t>
            </a:r>
            <a:r>
              <a:rPr lang="en-IN" sz="6600" dirty="0">
                <a:solidFill>
                  <a:schemeClr val="accent5">
                    <a:lumMod val="75000"/>
                  </a:schemeClr>
                </a:solidFill>
                <a:ea typeface="Open Sans Semibold" panose="020B0706030804020204" pitchFamily="34" charset="0"/>
                <a:cs typeface="Open Sans Semibold" panose="020B0706030804020204" pitchFamily="34" charset="0"/>
              </a:rPr>
              <a:t>vs </a:t>
            </a:r>
            <a:r>
              <a:rPr lang="en-IN" sz="6600" dirty="0">
                <a:solidFill>
                  <a:schemeClr val="accent3">
                    <a:lumMod val="75000"/>
                  </a:schemeClr>
                </a:solidFill>
                <a:ea typeface="Open Sans Semibold" panose="020B0706030804020204" pitchFamily="34" charset="0"/>
                <a:cs typeface="Open Sans Semibold" panose="020B0706030804020204" pitchFamily="34" charset="0"/>
              </a:rPr>
              <a:t>Von Neumann Architecture</a:t>
            </a:r>
            <a:endParaRPr lang="en-US" sz="6600" dirty="0">
              <a:solidFill>
                <a:schemeClr val="accent3">
                  <a:lumMod val="75000"/>
                </a:schemeClr>
              </a:solidFill>
              <a:ea typeface="Open Sans Semibold" panose="020B0706030804020204" pitchFamily="34" charset="0"/>
              <a:cs typeface="Open Sans Semibold" panose="020B0706030804020204" pitchFamily="34" charset="0"/>
            </a:endParaRPr>
          </a:p>
        </p:txBody>
      </p:sp>
      <p:sp>
        <p:nvSpPr>
          <p:cNvPr id="3" name="TextBox 2"/>
          <p:cNvSpPr txBox="1"/>
          <p:nvPr/>
        </p:nvSpPr>
        <p:spPr>
          <a:xfrm>
            <a:off x="2021663" y="2552535"/>
            <a:ext cx="8595955" cy="4616648"/>
          </a:xfrm>
          <a:prstGeom prst="rect">
            <a:avLst/>
          </a:prstGeom>
          <a:noFill/>
        </p:spPr>
        <p:txBody>
          <a:bodyPr wrap="square" rtlCol="0">
            <a:spAutoFit/>
          </a:bodyPr>
          <a:lstStyle/>
          <a:p>
            <a:r>
              <a:rPr lang="en-US" sz="5400" b="1" dirty="0">
                <a:solidFill>
                  <a:srgbClr val="C00000"/>
                </a:solidFill>
                <a:ea typeface="Open Sans Semibold" panose="020B0706030804020204" pitchFamily="34" charset="0"/>
                <a:cs typeface="Open Sans Semibold" panose="020B0706030804020204" pitchFamily="34" charset="0"/>
              </a:rPr>
              <a:t>   </a:t>
            </a:r>
            <a:r>
              <a:rPr lang="en-US" b="1" dirty="0">
                <a:ea typeface="Open Sans Semibold" panose="020B0706030804020204" pitchFamily="34" charset="0"/>
                <a:cs typeface="Open Sans Semibold" panose="020B0706030804020204" pitchFamily="34" charset="0"/>
              </a:rPr>
              <a:t>Von Neumann </a:t>
            </a:r>
            <a:r>
              <a:rPr lang="en-US" b="1" dirty="0" smtClean="0">
                <a:ea typeface="Open Sans Semibold" panose="020B0706030804020204" pitchFamily="34" charset="0"/>
                <a:cs typeface="Open Sans Semibold" panose="020B0706030804020204" pitchFamily="34" charset="0"/>
              </a:rPr>
              <a:t>Architecture</a:t>
            </a:r>
          </a:p>
          <a:p>
            <a:endParaRPr lang="en-US" b="1" dirty="0">
              <a:ea typeface="Open Sans Semibold" panose="020B0706030804020204" pitchFamily="34" charset="0"/>
              <a:cs typeface="Open Sans Semibold" panose="020B0706030804020204" pitchFamily="34" charset="0"/>
            </a:endParaRPr>
          </a:p>
          <a:p>
            <a:pPr marL="571500" indent="-571500" algn="just">
              <a:buFont typeface="Arial" panose="020B0604020202020204" pitchFamily="34" charset="0"/>
              <a:buChar char="•"/>
            </a:pPr>
            <a:r>
              <a:rPr lang="en-IN" sz="3200" dirty="0"/>
              <a:t>Under pure Von Neumann Architecture the CPU can be either reading an instruction or reading/writing data from/to the memory. </a:t>
            </a:r>
            <a:endParaRPr lang="en-IN" sz="3200" dirty="0" smtClean="0"/>
          </a:p>
          <a:p>
            <a:pPr algn="just"/>
            <a:endParaRPr lang="en-IN" sz="3200" dirty="0"/>
          </a:p>
          <a:p>
            <a:pPr marL="571500" indent="-571500" algn="just">
              <a:buFont typeface="Arial" panose="020B0604020202020204" pitchFamily="34" charset="0"/>
              <a:buChar char="•"/>
            </a:pPr>
            <a:r>
              <a:rPr lang="en-IN" sz="3200" dirty="0"/>
              <a:t>Both cannot occur at the same time since the instructions and data use the same bus system. </a:t>
            </a:r>
            <a:endParaRPr lang="en-US" sz="3200" dirty="0"/>
          </a:p>
        </p:txBody>
      </p:sp>
      <p:cxnSp>
        <p:nvCxnSpPr>
          <p:cNvPr id="4" name="10 Conector recto"/>
          <p:cNvCxnSpPr/>
          <p:nvPr/>
        </p:nvCxnSpPr>
        <p:spPr>
          <a:xfrm>
            <a:off x="2021664" y="2223279"/>
            <a:ext cx="18722080" cy="0"/>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11832754" y="2675928"/>
            <a:ext cx="8910990" cy="10033516"/>
          </a:xfrm>
          <a:prstGeom prst="rect">
            <a:avLst/>
          </a:prstGeom>
          <a:noFill/>
        </p:spPr>
        <p:txBody>
          <a:bodyPr wrap="square" rtlCol="0">
            <a:spAutoFit/>
          </a:bodyPr>
          <a:lstStyle/>
          <a:p>
            <a:r>
              <a:rPr lang="en-US" sz="5400" b="1" dirty="0">
                <a:solidFill>
                  <a:srgbClr val="C00000"/>
                </a:solidFill>
                <a:ea typeface="Open Sans Semibold" panose="020B0706030804020204" pitchFamily="34" charset="0"/>
                <a:cs typeface="Open Sans Semibold" panose="020B0706030804020204" pitchFamily="34" charset="0"/>
              </a:rPr>
              <a:t>    </a:t>
            </a:r>
            <a:r>
              <a:rPr lang="en-US" b="1" dirty="0" smtClean="0">
                <a:ea typeface="Open Sans Semibold" panose="020B0706030804020204" pitchFamily="34" charset="0"/>
                <a:cs typeface="Open Sans Semibold" panose="020B0706030804020204" pitchFamily="34" charset="0"/>
              </a:rPr>
              <a:t>Harvard Architecture</a:t>
            </a:r>
          </a:p>
          <a:p>
            <a:endParaRPr lang="en-US" b="1" dirty="0">
              <a:ea typeface="Open Sans Semibold" panose="020B0706030804020204" pitchFamily="34" charset="0"/>
              <a:cs typeface="Open Sans Semibold" panose="020B0706030804020204" pitchFamily="34" charset="0"/>
            </a:endParaRPr>
          </a:p>
          <a:p>
            <a:pPr marL="571500" indent="-571500" algn="just">
              <a:buFont typeface="Arial" panose="020B0604020202020204" pitchFamily="34" charset="0"/>
              <a:buChar char="•"/>
            </a:pPr>
            <a:r>
              <a:rPr lang="en-IN" sz="3200" dirty="0"/>
              <a:t>In a computer using the Harvard Architecture, the CPU can read an instruction and perform a data memory access at the same time, even without a cache. </a:t>
            </a:r>
            <a:endParaRPr lang="en-IN" sz="3200" dirty="0" smtClean="0"/>
          </a:p>
          <a:p>
            <a:pPr marL="571500" indent="-571500" algn="just">
              <a:buFont typeface="Arial" panose="020B0604020202020204" pitchFamily="34" charset="0"/>
              <a:buChar char="•"/>
            </a:pPr>
            <a:endParaRPr lang="en-IN" sz="3200" dirty="0"/>
          </a:p>
          <a:p>
            <a:pPr marL="571500" indent="-571500" algn="just">
              <a:buFont typeface="Arial" panose="020B0604020202020204" pitchFamily="34" charset="0"/>
              <a:buChar char="•"/>
            </a:pPr>
            <a:r>
              <a:rPr lang="en-IN" sz="3200" dirty="0"/>
              <a:t>A Harvard Architecture computer can thus be faster for a given circuit complexity because instruction fetches and data access do not contend for a single memory pathway</a:t>
            </a:r>
            <a:r>
              <a:rPr lang="en-IN" sz="3200" dirty="0" smtClean="0"/>
              <a:t>.</a:t>
            </a:r>
          </a:p>
          <a:p>
            <a:pPr marL="571500" indent="-571500" algn="just">
              <a:buFont typeface="Arial" panose="020B0604020202020204" pitchFamily="34" charset="0"/>
              <a:buChar char="•"/>
            </a:pPr>
            <a:endParaRPr lang="en-IN" sz="3200" dirty="0"/>
          </a:p>
          <a:p>
            <a:pPr marL="571500" indent="-571500" algn="just">
              <a:buFont typeface="Arial" panose="020B0604020202020204" pitchFamily="34" charset="0"/>
              <a:buChar char="•"/>
            </a:pPr>
            <a:r>
              <a:rPr lang="en-IN" sz="3200" dirty="0"/>
              <a:t>A Harvard architecture machine has distinct code and data address spaces: instruction address zero is not the same as data address zero. Instruction address zero might identify a twenty-four bit value, while data address zero might indicate an eight-bit byte that is not part of that twenty-four bit value.</a:t>
            </a:r>
            <a:endParaRPr lang="en-US" sz="3600" dirty="0"/>
          </a:p>
        </p:txBody>
      </p:sp>
    </p:spTree>
    <p:extLst>
      <p:ext uri="{BB962C8B-B14F-4D97-AF65-F5344CB8AC3E}">
        <p14:creationId xmlns:p14="http://schemas.microsoft.com/office/powerpoint/2010/main" val="7109686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0-#ppt_w/2"/>
                                          </p:val>
                                        </p:tav>
                                        <p:tav tm="100000">
                                          <p:val>
                                            <p:strVal val="#ppt_x"/>
                                          </p:val>
                                        </p:tav>
                                      </p:tavLst>
                                    </p:anim>
                                    <p:anim calcmode="lin" valueType="num">
                                      <p:cBhvr additive="base">
                                        <p:cTn id="8" dur="10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500" fill="hold"/>
                                        <p:tgtEl>
                                          <p:spTgt spid="4"/>
                                        </p:tgtEl>
                                        <p:attrNameLst>
                                          <p:attrName>ppt_x</p:attrName>
                                        </p:attrNameLst>
                                      </p:cBhvr>
                                      <p:tavLst>
                                        <p:tav tm="0">
                                          <p:val>
                                            <p:strVal val="#ppt_x"/>
                                          </p:val>
                                        </p:tav>
                                        <p:tav tm="100000">
                                          <p:val>
                                            <p:strVal val="#ppt_x"/>
                                          </p:val>
                                        </p:tav>
                                      </p:tavLst>
                                    </p:anim>
                                    <p:anim calcmode="lin" valueType="num">
                                      <p:cBhvr additive="base">
                                        <p:cTn id="13"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4"/>
          <p:cNvSpPr txBox="1">
            <a:spLocks/>
          </p:cNvSpPr>
          <p:nvPr/>
        </p:nvSpPr>
        <p:spPr>
          <a:xfrm>
            <a:off x="1886648" y="1053149"/>
            <a:ext cx="18362041" cy="1802637"/>
          </a:xfrm>
          <a:prstGeom prst="rect">
            <a:avLst/>
          </a:prstGeom>
        </p:spPr>
        <p:txBody>
          <a:bodyPr/>
          <a:lstStyle>
            <a:lvl1pPr marL="0" indent="0" algn="l" defTabSz="1812040" rtl="0" eaLnBrk="1" latinLnBrk="0" hangingPunct="1">
              <a:spcBef>
                <a:spcPct val="20000"/>
              </a:spcBef>
              <a:spcAft>
                <a:spcPts val="1199"/>
              </a:spcAft>
              <a:buFont typeface="Arial" pitchFamily="34" charset="0"/>
              <a:buNone/>
              <a:defRPr sz="4000" b="1" kern="1200">
                <a:solidFill>
                  <a:schemeClr val="tx1"/>
                </a:solidFill>
                <a:latin typeface="+mn-lt"/>
                <a:ea typeface="+mn-ea"/>
                <a:cs typeface="+mn-cs"/>
              </a:defRPr>
            </a:lvl1pPr>
            <a:lvl2pPr marL="906009" indent="-362365" algn="l" defTabSz="1812040" rtl="0" eaLnBrk="1" latinLnBrk="0" hangingPunct="1">
              <a:spcBef>
                <a:spcPct val="20000"/>
              </a:spcBef>
              <a:buClr>
                <a:schemeClr val="tx2"/>
              </a:buClr>
              <a:buFont typeface="Arial" pitchFamily="34" charset="0"/>
              <a:buChar char="•"/>
              <a:defRPr sz="4000" kern="1200">
                <a:solidFill>
                  <a:schemeClr val="tx1"/>
                </a:solidFill>
                <a:latin typeface="+mn-lt"/>
                <a:ea typeface="+mn-ea"/>
                <a:cs typeface="+mn-cs"/>
              </a:defRPr>
            </a:lvl2pPr>
            <a:lvl3pPr marL="2265040" indent="-453004" algn="l" defTabSz="1812040" rtl="0" eaLnBrk="1" latinLnBrk="0" hangingPunct="1">
              <a:spcBef>
                <a:spcPct val="20000"/>
              </a:spcBef>
              <a:buClr>
                <a:schemeClr val="tx2"/>
              </a:buClr>
              <a:buFont typeface="Arial" pitchFamily="34" charset="0"/>
              <a:buChar char="•"/>
              <a:defRPr sz="3702" kern="1200">
                <a:solidFill>
                  <a:schemeClr val="tx1"/>
                </a:solidFill>
                <a:latin typeface="+mn-lt"/>
                <a:ea typeface="+mn-ea"/>
                <a:cs typeface="+mn-cs"/>
              </a:defRPr>
            </a:lvl3pPr>
            <a:lvl4pPr marL="3171046" indent="-453004" algn="l" defTabSz="1812040" rtl="0" eaLnBrk="1" latinLnBrk="0" hangingPunct="1">
              <a:spcBef>
                <a:spcPct val="20000"/>
              </a:spcBef>
              <a:buClr>
                <a:schemeClr val="tx2"/>
              </a:buClr>
              <a:buFont typeface="Arial" pitchFamily="34" charset="0"/>
              <a:buChar char="•"/>
              <a:defRPr sz="3702" kern="1200">
                <a:solidFill>
                  <a:schemeClr val="tx1"/>
                </a:solidFill>
                <a:latin typeface="+mn-lt"/>
                <a:ea typeface="+mn-ea"/>
                <a:cs typeface="+mn-cs"/>
              </a:defRPr>
            </a:lvl4pPr>
            <a:lvl5pPr marL="4077068" indent="-453004" algn="l" defTabSz="1812040" rtl="0" eaLnBrk="1" latinLnBrk="0" hangingPunct="1">
              <a:spcBef>
                <a:spcPct val="20000"/>
              </a:spcBef>
              <a:buClr>
                <a:schemeClr val="tx2"/>
              </a:buClr>
              <a:buFont typeface="Arial" pitchFamily="34" charset="0"/>
              <a:buChar char="•"/>
              <a:defRPr sz="3702" kern="1200" baseline="0">
                <a:solidFill>
                  <a:schemeClr val="tx1"/>
                </a:solidFill>
                <a:latin typeface="+mn-lt"/>
                <a:ea typeface="+mn-ea"/>
                <a:cs typeface="+mn-cs"/>
              </a:defRPr>
            </a:lvl5pPr>
            <a:lvl6pPr marL="4983081"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6pPr>
            <a:lvl7pPr marL="5889088"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7pPr>
            <a:lvl8pPr marL="6795112"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8pPr>
            <a:lvl9pPr marL="7701118"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9pPr>
          </a:lstStyle>
          <a:p>
            <a:r>
              <a:rPr lang="en-IN" sz="6600" dirty="0">
                <a:solidFill>
                  <a:schemeClr val="accent3">
                    <a:lumMod val="75000"/>
                  </a:schemeClr>
                </a:solidFill>
                <a:ea typeface="Open Sans Semibold" panose="020B0706030804020204" pitchFamily="34" charset="0"/>
                <a:cs typeface="Open Sans Semibold" panose="020B0706030804020204" pitchFamily="34" charset="0"/>
              </a:rPr>
              <a:t>Modern Machines</a:t>
            </a:r>
            <a:endParaRPr lang="en-US" sz="6600" dirty="0">
              <a:solidFill>
                <a:schemeClr val="accent3">
                  <a:lumMod val="75000"/>
                </a:schemeClr>
              </a:solidFill>
              <a:ea typeface="Open Sans Semibold" panose="020B0706030804020204" pitchFamily="34" charset="0"/>
              <a:cs typeface="Open Sans Semibold" panose="020B0706030804020204" pitchFamily="34" charset="0"/>
            </a:endParaRPr>
          </a:p>
        </p:txBody>
      </p:sp>
      <p:sp>
        <p:nvSpPr>
          <p:cNvPr id="3" name="TextBox 2"/>
          <p:cNvSpPr txBox="1"/>
          <p:nvPr/>
        </p:nvSpPr>
        <p:spPr>
          <a:xfrm>
            <a:off x="1891557" y="2855786"/>
            <a:ext cx="18722081" cy="10064294"/>
          </a:xfrm>
          <a:prstGeom prst="rect">
            <a:avLst/>
          </a:prstGeom>
          <a:noFill/>
        </p:spPr>
        <p:txBody>
          <a:bodyPr wrap="square" rtlCol="0">
            <a:spAutoFit/>
          </a:bodyPr>
          <a:lstStyle/>
          <a:p>
            <a:pPr marL="571500" indent="-571500" algn="just">
              <a:buFont typeface="Arial" panose="020B0604020202020204" pitchFamily="34" charset="0"/>
              <a:buChar char="•"/>
            </a:pPr>
            <a:r>
              <a:rPr lang="en-IN" sz="3600" dirty="0"/>
              <a:t>All modern machines are modified Harvard architecture machines in the sense that they relax the strict separation between instruction and data while still letting the CPU concurrently access two (or more) memory buses. The most common modification includes separate instruction and data caches backed by a common address space. While the CPU executes from cache, it acts as a pure Harvard machine. When accessing backing memory, it acts like a von Neumann machine (where code can be moved around like data, which is a powerful technique). This modification is widespread in modern processors, such as the ARM architecture and x86 processors. It is sometimes loosely called a Harvard architecture, overlooking the fact that it is actually "modified".</a:t>
            </a:r>
          </a:p>
          <a:p>
            <a:pPr marL="571500" indent="-571500">
              <a:buFont typeface="Arial" panose="020B0604020202020204" pitchFamily="34" charset="0"/>
              <a:buChar char="•"/>
            </a:pPr>
            <a:endParaRPr lang="en-IN" sz="3600" dirty="0"/>
          </a:p>
          <a:p>
            <a:pPr marL="571500" indent="-571500" algn="just">
              <a:buFont typeface="Arial" panose="020B0604020202020204" pitchFamily="34" charset="0"/>
              <a:buChar char="•"/>
            </a:pPr>
            <a:r>
              <a:rPr lang="en-IN" sz="3600" dirty="0"/>
              <a:t>Another modification provides a pathway between the instruction memory (such as ROM or flash memory) and the CPU to allow words from the instruction memory to be treated as read-only data. This technique is used in some microcontrollers, including the Atmel AVR. This allows constant data, such as text strings or function tables, to be accessed without first having to be copied into data memory, preserving scarce (and power-hungry) data memory for read/write variables. Special machine language instructions are provided to read data from the instruction memory. (This is distinct from instructions which themselves embed constant data, although for individual constants the two mechanisms can substitute for each other.)</a:t>
            </a:r>
          </a:p>
        </p:txBody>
      </p:sp>
      <p:cxnSp>
        <p:nvCxnSpPr>
          <p:cNvPr id="4" name="10 Conector recto"/>
          <p:cNvCxnSpPr/>
          <p:nvPr/>
        </p:nvCxnSpPr>
        <p:spPr>
          <a:xfrm flipV="1">
            <a:off x="2021664" y="2178274"/>
            <a:ext cx="6570730" cy="45005"/>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95352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0-#ppt_w/2"/>
                                          </p:val>
                                        </p:tav>
                                        <p:tav tm="100000">
                                          <p:val>
                                            <p:strVal val="#ppt_x"/>
                                          </p:val>
                                        </p:tav>
                                      </p:tavLst>
                                    </p:anim>
                                    <p:anim calcmode="lin" valueType="num">
                                      <p:cBhvr additive="base">
                                        <p:cTn id="8" dur="10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500" fill="hold"/>
                                        <p:tgtEl>
                                          <p:spTgt spid="4"/>
                                        </p:tgtEl>
                                        <p:attrNameLst>
                                          <p:attrName>ppt_x</p:attrName>
                                        </p:attrNameLst>
                                      </p:cBhvr>
                                      <p:tavLst>
                                        <p:tav tm="0">
                                          <p:val>
                                            <p:strVal val="#ppt_x"/>
                                          </p:val>
                                        </p:tav>
                                        <p:tav tm="100000">
                                          <p:val>
                                            <p:strVal val="#ppt_x"/>
                                          </p:val>
                                        </p:tav>
                                      </p:tavLst>
                                    </p:anim>
                                    <p:anim calcmode="lin" valueType="num">
                                      <p:cBhvr additive="base">
                                        <p:cTn id="13"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4"/>
          <p:cNvSpPr txBox="1">
            <a:spLocks/>
          </p:cNvSpPr>
          <p:nvPr/>
        </p:nvSpPr>
        <p:spPr>
          <a:xfrm>
            <a:off x="1886648" y="1053149"/>
            <a:ext cx="18362041" cy="1802637"/>
          </a:xfrm>
          <a:prstGeom prst="rect">
            <a:avLst/>
          </a:prstGeom>
        </p:spPr>
        <p:txBody>
          <a:bodyPr/>
          <a:lstStyle>
            <a:lvl1pPr marL="0" indent="0" algn="l" defTabSz="1812040" rtl="0" eaLnBrk="1" latinLnBrk="0" hangingPunct="1">
              <a:spcBef>
                <a:spcPct val="20000"/>
              </a:spcBef>
              <a:spcAft>
                <a:spcPts val="1199"/>
              </a:spcAft>
              <a:buFont typeface="Arial" pitchFamily="34" charset="0"/>
              <a:buNone/>
              <a:defRPr sz="4000" b="1" kern="1200">
                <a:solidFill>
                  <a:schemeClr val="tx1"/>
                </a:solidFill>
                <a:latin typeface="+mn-lt"/>
                <a:ea typeface="+mn-ea"/>
                <a:cs typeface="+mn-cs"/>
              </a:defRPr>
            </a:lvl1pPr>
            <a:lvl2pPr marL="906009" indent="-362365" algn="l" defTabSz="1812040" rtl="0" eaLnBrk="1" latinLnBrk="0" hangingPunct="1">
              <a:spcBef>
                <a:spcPct val="20000"/>
              </a:spcBef>
              <a:buClr>
                <a:schemeClr val="tx2"/>
              </a:buClr>
              <a:buFont typeface="Arial" pitchFamily="34" charset="0"/>
              <a:buChar char="•"/>
              <a:defRPr sz="4000" kern="1200">
                <a:solidFill>
                  <a:schemeClr val="tx1"/>
                </a:solidFill>
                <a:latin typeface="+mn-lt"/>
                <a:ea typeface="+mn-ea"/>
                <a:cs typeface="+mn-cs"/>
              </a:defRPr>
            </a:lvl2pPr>
            <a:lvl3pPr marL="2265040" indent="-453004" algn="l" defTabSz="1812040" rtl="0" eaLnBrk="1" latinLnBrk="0" hangingPunct="1">
              <a:spcBef>
                <a:spcPct val="20000"/>
              </a:spcBef>
              <a:buClr>
                <a:schemeClr val="tx2"/>
              </a:buClr>
              <a:buFont typeface="Arial" pitchFamily="34" charset="0"/>
              <a:buChar char="•"/>
              <a:defRPr sz="3702" kern="1200">
                <a:solidFill>
                  <a:schemeClr val="tx1"/>
                </a:solidFill>
                <a:latin typeface="+mn-lt"/>
                <a:ea typeface="+mn-ea"/>
                <a:cs typeface="+mn-cs"/>
              </a:defRPr>
            </a:lvl3pPr>
            <a:lvl4pPr marL="3171046" indent="-453004" algn="l" defTabSz="1812040" rtl="0" eaLnBrk="1" latinLnBrk="0" hangingPunct="1">
              <a:spcBef>
                <a:spcPct val="20000"/>
              </a:spcBef>
              <a:buClr>
                <a:schemeClr val="tx2"/>
              </a:buClr>
              <a:buFont typeface="Arial" pitchFamily="34" charset="0"/>
              <a:buChar char="•"/>
              <a:defRPr sz="3702" kern="1200">
                <a:solidFill>
                  <a:schemeClr val="tx1"/>
                </a:solidFill>
                <a:latin typeface="+mn-lt"/>
                <a:ea typeface="+mn-ea"/>
                <a:cs typeface="+mn-cs"/>
              </a:defRPr>
            </a:lvl4pPr>
            <a:lvl5pPr marL="4077068" indent="-453004" algn="l" defTabSz="1812040" rtl="0" eaLnBrk="1" latinLnBrk="0" hangingPunct="1">
              <a:spcBef>
                <a:spcPct val="20000"/>
              </a:spcBef>
              <a:buClr>
                <a:schemeClr val="tx2"/>
              </a:buClr>
              <a:buFont typeface="Arial" pitchFamily="34" charset="0"/>
              <a:buChar char="•"/>
              <a:defRPr sz="3702" kern="1200" baseline="0">
                <a:solidFill>
                  <a:schemeClr val="tx1"/>
                </a:solidFill>
                <a:latin typeface="+mn-lt"/>
                <a:ea typeface="+mn-ea"/>
                <a:cs typeface="+mn-cs"/>
              </a:defRPr>
            </a:lvl5pPr>
            <a:lvl6pPr marL="4983081"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6pPr>
            <a:lvl7pPr marL="5889088"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7pPr>
            <a:lvl8pPr marL="6795112"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8pPr>
            <a:lvl9pPr marL="7701118"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9pPr>
          </a:lstStyle>
          <a:p>
            <a:r>
              <a:rPr lang="en-IN" sz="6600" dirty="0">
                <a:solidFill>
                  <a:schemeClr val="accent3">
                    <a:lumMod val="75000"/>
                  </a:schemeClr>
                </a:solidFill>
                <a:ea typeface="Open Sans Semibold" panose="020B0706030804020204" pitchFamily="34" charset="0"/>
                <a:cs typeface="Open Sans Semibold" panose="020B0706030804020204" pitchFamily="34" charset="0"/>
              </a:rPr>
              <a:t>Stored Program Concept</a:t>
            </a:r>
            <a:endParaRPr lang="en-US" sz="6600" dirty="0">
              <a:solidFill>
                <a:schemeClr val="accent3">
                  <a:lumMod val="75000"/>
                </a:schemeClr>
              </a:solidFill>
              <a:ea typeface="Open Sans Semibold" panose="020B0706030804020204" pitchFamily="34" charset="0"/>
              <a:cs typeface="Open Sans Semibold" panose="020B0706030804020204" pitchFamily="34" charset="0"/>
            </a:endParaRPr>
          </a:p>
        </p:txBody>
      </p:sp>
      <p:sp>
        <p:nvSpPr>
          <p:cNvPr id="3" name="TextBox 2"/>
          <p:cNvSpPr txBox="1"/>
          <p:nvPr/>
        </p:nvSpPr>
        <p:spPr>
          <a:xfrm>
            <a:off x="1891557" y="3909654"/>
            <a:ext cx="18722081" cy="4524315"/>
          </a:xfrm>
          <a:prstGeom prst="rect">
            <a:avLst/>
          </a:prstGeom>
          <a:noFill/>
        </p:spPr>
        <p:txBody>
          <a:bodyPr wrap="square" rtlCol="0">
            <a:spAutoFit/>
          </a:bodyPr>
          <a:lstStyle/>
          <a:p>
            <a:pPr marL="571500" indent="-571500">
              <a:buFont typeface="Arial" panose="020B0604020202020204" pitchFamily="34" charset="0"/>
              <a:buChar char="•"/>
            </a:pPr>
            <a:r>
              <a:rPr lang="en-IN" sz="3600" dirty="0"/>
              <a:t>Stored-program concept is storage of instructions in computer memory to enable it to perform a variety of tasks in sequence or intermittently. The idea was introduced in the late 1940s by John von Neumann, who proposed that a program be electronically stored in binary-number format in a memory device so that instructions could be modified by the computer as determined by intermediate computational results.</a:t>
            </a:r>
          </a:p>
          <a:p>
            <a:pPr marL="571500" indent="-571500">
              <a:buFont typeface="Courier New" panose="02070309020205020404" pitchFamily="49" charset="0"/>
              <a:buChar char="o"/>
            </a:pPr>
            <a:endParaRPr lang="en-IN" sz="3600" dirty="0"/>
          </a:p>
          <a:p>
            <a:pPr marL="571500" indent="-571500">
              <a:buFont typeface="Courier New" panose="02070309020205020404" pitchFamily="49" charset="0"/>
              <a:buChar char="o"/>
            </a:pPr>
            <a:endParaRPr lang="en-IN" sz="3600" dirty="0"/>
          </a:p>
          <a:p>
            <a:pPr marL="571500" indent="-571500">
              <a:buFont typeface="Courier New" panose="02070309020205020404" pitchFamily="49" charset="0"/>
              <a:buChar char="o"/>
            </a:pPr>
            <a:endParaRPr lang="en-IN" sz="3600" dirty="0"/>
          </a:p>
        </p:txBody>
      </p:sp>
      <p:cxnSp>
        <p:nvCxnSpPr>
          <p:cNvPr id="4" name="10 Conector recto"/>
          <p:cNvCxnSpPr/>
          <p:nvPr/>
        </p:nvCxnSpPr>
        <p:spPr>
          <a:xfrm flipV="1">
            <a:off x="2021664" y="2178274"/>
            <a:ext cx="8595955" cy="45006"/>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21863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0-#ppt_w/2"/>
                                          </p:val>
                                        </p:tav>
                                        <p:tav tm="100000">
                                          <p:val>
                                            <p:strVal val="#ppt_x"/>
                                          </p:val>
                                        </p:tav>
                                      </p:tavLst>
                                    </p:anim>
                                    <p:anim calcmode="lin" valueType="num">
                                      <p:cBhvr additive="base">
                                        <p:cTn id="8" dur="10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500" fill="hold"/>
                                        <p:tgtEl>
                                          <p:spTgt spid="4"/>
                                        </p:tgtEl>
                                        <p:attrNameLst>
                                          <p:attrName>ppt_x</p:attrName>
                                        </p:attrNameLst>
                                      </p:cBhvr>
                                      <p:tavLst>
                                        <p:tav tm="0">
                                          <p:val>
                                            <p:strVal val="#ppt_x"/>
                                          </p:val>
                                        </p:tav>
                                        <p:tav tm="100000">
                                          <p:val>
                                            <p:strVal val="#ppt_x"/>
                                          </p:val>
                                        </p:tav>
                                      </p:tavLst>
                                    </p:anim>
                                    <p:anim calcmode="lin" valueType="num">
                                      <p:cBhvr additive="base">
                                        <p:cTn id="13"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4"/>
          <p:cNvSpPr txBox="1">
            <a:spLocks/>
          </p:cNvSpPr>
          <p:nvPr/>
        </p:nvSpPr>
        <p:spPr>
          <a:xfrm>
            <a:off x="2201682" y="1545767"/>
            <a:ext cx="17101901" cy="1802637"/>
          </a:xfrm>
          <a:prstGeom prst="rect">
            <a:avLst/>
          </a:prstGeom>
        </p:spPr>
        <p:txBody>
          <a:bodyPr/>
          <a:lstStyle>
            <a:lvl1pPr marL="0" indent="0" algn="l" defTabSz="1812040" rtl="0" eaLnBrk="1" latinLnBrk="0" hangingPunct="1">
              <a:spcBef>
                <a:spcPct val="20000"/>
              </a:spcBef>
              <a:spcAft>
                <a:spcPts val="1199"/>
              </a:spcAft>
              <a:buFont typeface="Arial" pitchFamily="34" charset="0"/>
              <a:buNone/>
              <a:defRPr sz="4000" b="1" kern="1200">
                <a:solidFill>
                  <a:schemeClr val="tx1"/>
                </a:solidFill>
                <a:latin typeface="+mn-lt"/>
                <a:ea typeface="+mn-ea"/>
                <a:cs typeface="+mn-cs"/>
              </a:defRPr>
            </a:lvl1pPr>
            <a:lvl2pPr marL="906009" indent="-362365" algn="l" defTabSz="1812040" rtl="0" eaLnBrk="1" latinLnBrk="0" hangingPunct="1">
              <a:spcBef>
                <a:spcPct val="20000"/>
              </a:spcBef>
              <a:buClr>
                <a:schemeClr val="tx2"/>
              </a:buClr>
              <a:buFont typeface="Arial" pitchFamily="34" charset="0"/>
              <a:buChar char="•"/>
              <a:defRPr sz="4000" kern="1200">
                <a:solidFill>
                  <a:schemeClr val="tx1"/>
                </a:solidFill>
                <a:latin typeface="+mn-lt"/>
                <a:ea typeface="+mn-ea"/>
                <a:cs typeface="+mn-cs"/>
              </a:defRPr>
            </a:lvl2pPr>
            <a:lvl3pPr marL="2265040" indent="-453004" algn="l" defTabSz="1812040" rtl="0" eaLnBrk="1" latinLnBrk="0" hangingPunct="1">
              <a:spcBef>
                <a:spcPct val="20000"/>
              </a:spcBef>
              <a:buClr>
                <a:schemeClr val="tx2"/>
              </a:buClr>
              <a:buFont typeface="Arial" pitchFamily="34" charset="0"/>
              <a:buChar char="•"/>
              <a:defRPr sz="3702" kern="1200">
                <a:solidFill>
                  <a:schemeClr val="tx1"/>
                </a:solidFill>
                <a:latin typeface="+mn-lt"/>
                <a:ea typeface="+mn-ea"/>
                <a:cs typeface="+mn-cs"/>
              </a:defRPr>
            </a:lvl3pPr>
            <a:lvl4pPr marL="3171046" indent="-453004" algn="l" defTabSz="1812040" rtl="0" eaLnBrk="1" latinLnBrk="0" hangingPunct="1">
              <a:spcBef>
                <a:spcPct val="20000"/>
              </a:spcBef>
              <a:buClr>
                <a:schemeClr val="tx2"/>
              </a:buClr>
              <a:buFont typeface="Arial" pitchFamily="34" charset="0"/>
              <a:buChar char="•"/>
              <a:defRPr sz="3702" kern="1200">
                <a:solidFill>
                  <a:schemeClr val="tx1"/>
                </a:solidFill>
                <a:latin typeface="+mn-lt"/>
                <a:ea typeface="+mn-ea"/>
                <a:cs typeface="+mn-cs"/>
              </a:defRPr>
            </a:lvl4pPr>
            <a:lvl5pPr marL="4077068" indent="-453004" algn="l" defTabSz="1812040" rtl="0" eaLnBrk="1" latinLnBrk="0" hangingPunct="1">
              <a:spcBef>
                <a:spcPct val="20000"/>
              </a:spcBef>
              <a:buClr>
                <a:schemeClr val="tx2"/>
              </a:buClr>
              <a:buFont typeface="Arial" pitchFamily="34" charset="0"/>
              <a:buChar char="•"/>
              <a:defRPr sz="3702" kern="1200" baseline="0">
                <a:solidFill>
                  <a:schemeClr val="tx1"/>
                </a:solidFill>
                <a:latin typeface="+mn-lt"/>
                <a:ea typeface="+mn-ea"/>
                <a:cs typeface="+mn-cs"/>
              </a:defRPr>
            </a:lvl5pPr>
            <a:lvl6pPr marL="4983081"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6pPr>
            <a:lvl7pPr marL="5889088"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7pPr>
            <a:lvl8pPr marL="6795112"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8pPr>
            <a:lvl9pPr marL="7701118"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9pPr>
          </a:lstStyle>
          <a:p>
            <a:r>
              <a:rPr lang="en-US" sz="6600" dirty="0">
                <a:solidFill>
                  <a:schemeClr val="accent3">
                    <a:lumMod val="75000"/>
                  </a:schemeClr>
                </a:solidFill>
                <a:ea typeface="Open Sans Semibold" panose="020B0706030804020204" pitchFamily="34" charset="0"/>
                <a:cs typeface="Open Sans Semibold" panose="020B0706030804020204" pitchFamily="34" charset="0"/>
              </a:rPr>
              <a:t>Learning Objectives</a:t>
            </a:r>
          </a:p>
        </p:txBody>
      </p:sp>
      <p:sp>
        <p:nvSpPr>
          <p:cNvPr id="3" name="Textbox 1"/>
          <p:cNvSpPr/>
          <p:nvPr/>
        </p:nvSpPr>
        <p:spPr>
          <a:xfrm>
            <a:off x="6567170" y="5200260"/>
            <a:ext cx="15166684" cy="3937817"/>
          </a:xfrm>
          <a:prstGeom prst="rect">
            <a:avLst/>
          </a:prstGeom>
        </p:spPr>
        <p:txBody>
          <a:bodyPr wrap="square" lIns="242133" tIns="121067" rIns="242133" bIns="121067">
            <a:spAutoFit/>
          </a:bodyPr>
          <a:lstStyle/>
          <a:p>
            <a:pPr marL="3102381" lvl="2" indent="-685800">
              <a:buFont typeface="Wingdings" panose="05000000000000000000" pitchFamily="2" charset="2"/>
              <a:buChar char="ü"/>
            </a:pPr>
            <a:r>
              <a:rPr lang="en-US" sz="4000" dirty="0">
                <a:ea typeface="Open Sans" panose="020B0606030504020204" pitchFamily="34" charset="0"/>
                <a:cs typeface="Open Sans" panose="020B0606030504020204" pitchFamily="34" charset="0"/>
              </a:rPr>
              <a:t>Definition of Computer Architecture?</a:t>
            </a:r>
          </a:p>
          <a:p>
            <a:pPr marL="3102381" lvl="2" indent="-685800">
              <a:buFont typeface="Wingdings" panose="05000000000000000000" pitchFamily="2" charset="2"/>
              <a:buChar char="ü"/>
            </a:pPr>
            <a:r>
              <a:rPr lang="en-US" sz="4000" dirty="0">
                <a:ea typeface="Open Sans" panose="020B0606030504020204" pitchFamily="34" charset="0"/>
                <a:cs typeface="Open Sans" panose="020B0606030504020204" pitchFamily="34" charset="0"/>
              </a:rPr>
              <a:t>What it means?	</a:t>
            </a:r>
          </a:p>
          <a:p>
            <a:pPr marL="3102381" lvl="2" indent="-685800">
              <a:buFont typeface="Wingdings" panose="05000000000000000000" pitchFamily="2" charset="2"/>
              <a:buChar char="ü"/>
            </a:pPr>
            <a:r>
              <a:rPr lang="en-US" sz="4000" dirty="0">
                <a:ea typeface="Open Sans" panose="020B0606030504020204" pitchFamily="34" charset="0"/>
                <a:cs typeface="Open Sans" panose="020B0606030504020204" pitchFamily="34" charset="0"/>
              </a:rPr>
              <a:t>What it involves?</a:t>
            </a:r>
          </a:p>
          <a:p>
            <a:pPr marL="3102381" lvl="2" indent="-685800">
              <a:buFont typeface="Wingdings" panose="05000000000000000000" pitchFamily="2" charset="2"/>
              <a:buChar char="ü"/>
            </a:pPr>
            <a:r>
              <a:rPr lang="en-US" sz="4000" dirty="0">
                <a:ea typeface="Open Sans" panose="020B0606030504020204" pitchFamily="34" charset="0"/>
                <a:cs typeface="Open Sans" panose="020B0606030504020204" pitchFamily="34" charset="0"/>
              </a:rPr>
              <a:t>Importance?</a:t>
            </a:r>
          </a:p>
          <a:p>
            <a:pPr lvl="2"/>
            <a:endParaRPr lang="en-US" sz="4000" dirty="0">
              <a:ea typeface="Open Sans" panose="020B0606030504020204" pitchFamily="34" charset="0"/>
              <a:cs typeface="Open Sans" panose="020B0606030504020204" pitchFamily="34" charset="0"/>
            </a:endParaRPr>
          </a:p>
          <a:p>
            <a:pPr marL="3102381" lvl="2" indent="-685800">
              <a:buFont typeface="Wingdings" panose="05000000000000000000" pitchFamily="2" charset="2"/>
              <a:buChar char="ü"/>
            </a:pPr>
            <a:endParaRPr lang="en-US" sz="4000" dirty="0">
              <a:ea typeface="Open Sans" panose="020B0606030504020204" pitchFamily="34" charset="0"/>
              <a:cs typeface="Open Sans" panose="020B0606030504020204" pitchFamily="34" charset="0"/>
            </a:endParaRPr>
          </a:p>
        </p:txBody>
      </p:sp>
      <p:cxnSp>
        <p:nvCxnSpPr>
          <p:cNvPr id="4" name="10 Conector recto"/>
          <p:cNvCxnSpPr/>
          <p:nvPr/>
        </p:nvCxnSpPr>
        <p:spPr>
          <a:xfrm flipV="1">
            <a:off x="2246689" y="2673329"/>
            <a:ext cx="7020780" cy="1"/>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grpSp>
        <p:nvGrpSpPr>
          <p:cNvPr id="62" name="1 Grupo"/>
          <p:cNvGrpSpPr>
            <a:grpSpLocks noChangeAspect="1"/>
          </p:cNvGrpSpPr>
          <p:nvPr/>
        </p:nvGrpSpPr>
        <p:grpSpPr>
          <a:xfrm flipH="1">
            <a:off x="3272986" y="5014909"/>
            <a:ext cx="4374303" cy="5219260"/>
            <a:chOff x="12242800" y="2443339"/>
            <a:chExt cx="9474199" cy="7665861"/>
          </a:xfrm>
        </p:grpSpPr>
        <p:sp>
          <p:nvSpPr>
            <p:cNvPr id="63" name="Oval 29"/>
            <p:cNvSpPr>
              <a:spLocks noChangeArrowheads="1"/>
            </p:cNvSpPr>
            <p:nvPr/>
          </p:nvSpPr>
          <p:spPr bwMode="auto">
            <a:xfrm>
              <a:off x="12242800" y="9859227"/>
              <a:ext cx="9474199" cy="249973"/>
            </a:xfrm>
            <a:prstGeom prst="ellipse">
              <a:avLst/>
            </a:prstGeom>
            <a:gradFill rotWithShape="1">
              <a:gsLst>
                <a:gs pos="39000">
                  <a:schemeClr val="tx1">
                    <a:lumMod val="75000"/>
                    <a:lumOff val="25000"/>
                    <a:alpha val="64000"/>
                  </a:schemeClr>
                </a:gs>
                <a:gs pos="100000">
                  <a:schemeClr val="tx1">
                    <a:alpha val="0"/>
                    <a:lumMod val="100000"/>
                  </a:schemeClr>
                </a:gs>
              </a:gsLst>
              <a:path path="shape">
                <a:fillToRect l="50000" t="50000" r="50000" b="50000"/>
              </a:path>
            </a:gradFill>
            <a:ln w="9525">
              <a:noFill/>
              <a:round/>
              <a:headEnd/>
              <a:tailEnd/>
            </a:ln>
          </p:spPr>
          <p:txBody>
            <a:bodyPr wrap="none" lIns="91282" tIns="45634" rIns="91282" bIns="45634" anchor="ctr"/>
            <a:lstStyle/>
            <a:p>
              <a:endParaRPr lang="ko-KR" altLang="en-US">
                <a:solidFill>
                  <a:srgbClr val="000000"/>
                </a:solidFill>
                <a:latin typeface="Arial" pitchFamily="34" charset="0"/>
                <a:cs typeface="Arial" pitchFamily="34" charset="0"/>
              </a:endParaRPr>
            </a:p>
          </p:txBody>
        </p:sp>
        <p:grpSp>
          <p:nvGrpSpPr>
            <p:cNvPr id="64" name="Grupo 43"/>
            <p:cNvGrpSpPr>
              <a:grpSpLocks noChangeAspect="1"/>
            </p:cNvGrpSpPr>
            <p:nvPr/>
          </p:nvGrpSpPr>
          <p:grpSpPr>
            <a:xfrm>
              <a:off x="12649021" y="2443339"/>
              <a:ext cx="8653051" cy="7526256"/>
              <a:chOff x="4991994" y="603100"/>
              <a:chExt cx="13068835" cy="11367019"/>
            </a:xfrm>
          </p:grpSpPr>
          <p:sp>
            <p:nvSpPr>
              <p:cNvPr id="65" name="Rectángulo 44"/>
              <p:cNvSpPr/>
              <p:nvPr/>
            </p:nvSpPr>
            <p:spPr bwMode="auto">
              <a:xfrm rot="2720980">
                <a:off x="12899009" y="3617943"/>
                <a:ext cx="5123268" cy="385517"/>
              </a:xfrm>
              <a:prstGeom prst="rect">
                <a:avLst/>
              </a:prstGeom>
              <a:solidFill>
                <a:schemeClr val="tx2">
                  <a:lumMod val="50000"/>
                  <a:lumOff val="50000"/>
                </a:schemeClr>
              </a:solidFill>
              <a:ln>
                <a:noFill/>
              </a:ln>
              <a:extLst/>
            </p:spPr>
            <p:txBody>
              <a:bodyPr lIns="0" tIns="0" rIns="0" bIns="0" rtlCol="0" anchor="ctr"/>
              <a:lstStyle/>
              <a:p>
                <a:pPr algn="ctr"/>
                <a:endParaRPr lang="es-ES">
                  <a:solidFill>
                    <a:srgbClr val="000000"/>
                  </a:solidFill>
                </a:endParaRPr>
              </a:p>
            </p:txBody>
          </p:sp>
          <p:sp>
            <p:nvSpPr>
              <p:cNvPr id="66" name="Rectángulo redondeado 45"/>
              <p:cNvSpPr/>
              <p:nvPr/>
            </p:nvSpPr>
            <p:spPr bwMode="auto">
              <a:xfrm>
                <a:off x="12163425" y="1143159"/>
                <a:ext cx="1704975" cy="1038066"/>
              </a:xfrm>
              <a:prstGeom prst="roundRect">
                <a:avLst>
                  <a:gd name="adj" fmla="val 50000"/>
                </a:avLst>
              </a:prstGeom>
              <a:solidFill>
                <a:schemeClr val="accent4"/>
              </a:solidFill>
              <a:ln>
                <a:noFill/>
              </a:ln>
              <a:extLst/>
            </p:spPr>
            <p:txBody>
              <a:bodyPr lIns="0" tIns="0" rIns="0" bIns="0" rtlCol="0" anchor="ctr"/>
              <a:lstStyle/>
              <a:p>
                <a:pPr algn="ctr"/>
                <a:endParaRPr lang="es-ES">
                  <a:solidFill>
                    <a:srgbClr val="000000"/>
                  </a:solidFill>
                </a:endParaRPr>
              </a:p>
            </p:txBody>
          </p:sp>
          <p:sp>
            <p:nvSpPr>
              <p:cNvPr id="67" name="Rectángulo 46"/>
              <p:cNvSpPr/>
              <p:nvPr/>
            </p:nvSpPr>
            <p:spPr bwMode="auto">
              <a:xfrm>
                <a:off x="10810129" y="603100"/>
                <a:ext cx="1280164" cy="360040"/>
              </a:xfrm>
              <a:prstGeom prst="rect">
                <a:avLst/>
              </a:prstGeom>
              <a:solidFill>
                <a:schemeClr val="accent4"/>
              </a:solidFill>
              <a:ln>
                <a:noFill/>
              </a:ln>
              <a:extLst/>
            </p:spPr>
            <p:txBody>
              <a:bodyPr lIns="0" tIns="0" rIns="0" bIns="0" rtlCol="0" anchor="ctr"/>
              <a:lstStyle/>
              <a:p>
                <a:pPr algn="ctr"/>
                <a:endParaRPr lang="es-ES">
                  <a:solidFill>
                    <a:srgbClr val="000000"/>
                  </a:solidFill>
                </a:endParaRPr>
              </a:p>
            </p:txBody>
          </p:sp>
          <p:sp>
            <p:nvSpPr>
              <p:cNvPr id="68" name="Rectángulo 70"/>
              <p:cNvSpPr/>
              <p:nvPr/>
            </p:nvSpPr>
            <p:spPr bwMode="auto">
              <a:xfrm>
                <a:off x="10203915" y="963140"/>
                <a:ext cx="2492592" cy="1218085"/>
              </a:xfrm>
              <a:prstGeom prst="rect">
                <a:avLst/>
              </a:prstGeom>
              <a:solidFill>
                <a:schemeClr val="tx2">
                  <a:lumMod val="50000"/>
                  <a:lumOff val="50000"/>
                </a:schemeClr>
              </a:solidFill>
              <a:ln>
                <a:noFill/>
              </a:ln>
              <a:extLst/>
            </p:spPr>
            <p:txBody>
              <a:bodyPr lIns="0" tIns="0" rIns="0" bIns="0" rtlCol="0" anchor="ctr"/>
              <a:lstStyle/>
              <a:p>
                <a:pPr algn="ctr"/>
                <a:endParaRPr lang="es-ES">
                  <a:solidFill>
                    <a:srgbClr val="000000"/>
                  </a:solidFill>
                </a:endParaRPr>
              </a:p>
            </p:txBody>
          </p:sp>
          <p:sp>
            <p:nvSpPr>
              <p:cNvPr id="69" name="Trapecio 71"/>
              <p:cNvSpPr/>
              <p:nvPr/>
            </p:nvSpPr>
            <p:spPr bwMode="auto">
              <a:xfrm>
                <a:off x="8730824" y="2181225"/>
                <a:ext cx="5438775" cy="2543175"/>
              </a:xfrm>
              <a:prstGeom prst="trapezoid">
                <a:avLst>
                  <a:gd name="adj" fmla="val 58333"/>
                </a:avLst>
              </a:prstGeom>
              <a:solidFill>
                <a:schemeClr val="accent4">
                  <a:lumMod val="40000"/>
                  <a:lumOff val="60000"/>
                </a:schemeClr>
              </a:solidFill>
              <a:ln>
                <a:noFill/>
              </a:ln>
              <a:extLst/>
            </p:spPr>
            <p:txBody>
              <a:bodyPr lIns="0" tIns="0" rIns="0" bIns="0" rtlCol="0" anchor="ctr"/>
              <a:lstStyle/>
              <a:p>
                <a:pPr algn="ctr"/>
                <a:endParaRPr lang="es-ES">
                  <a:solidFill>
                    <a:srgbClr val="000000"/>
                  </a:solidFill>
                </a:endParaRPr>
              </a:p>
            </p:txBody>
          </p:sp>
          <p:sp>
            <p:nvSpPr>
              <p:cNvPr id="70" name="Rectángulo 72"/>
              <p:cNvSpPr/>
              <p:nvPr/>
            </p:nvSpPr>
            <p:spPr bwMode="auto">
              <a:xfrm rot="18875636">
                <a:off x="12543713" y="8102783"/>
                <a:ext cx="5555906" cy="385517"/>
              </a:xfrm>
              <a:prstGeom prst="rect">
                <a:avLst/>
              </a:prstGeom>
              <a:solidFill>
                <a:schemeClr val="tx2">
                  <a:lumMod val="50000"/>
                  <a:lumOff val="50000"/>
                </a:schemeClr>
              </a:solidFill>
              <a:ln>
                <a:noFill/>
              </a:ln>
              <a:extLst/>
            </p:spPr>
            <p:txBody>
              <a:bodyPr lIns="0" tIns="0" rIns="0" bIns="0" rtlCol="0" anchor="ctr"/>
              <a:lstStyle/>
              <a:p>
                <a:pPr algn="ctr"/>
                <a:endParaRPr lang="es-ES">
                  <a:solidFill>
                    <a:srgbClr val="000000"/>
                  </a:solidFill>
                </a:endParaRPr>
              </a:p>
            </p:txBody>
          </p:sp>
          <p:sp>
            <p:nvSpPr>
              <p:cNvPr id="71" name="Redondear rectángulo de esquina del mismo lado 73"/>
              <p:cNvSpPr/>
              <p:nvPr/>
            </p:nvSpPr>
            <p:spPr bwMode="auto">
              <a:xfrm>
                <a:off x="8735624" y="10137254"/>
                <a:ext cx="5429175" cy="945105"/>
              </a:xfrm>
              <a:prstGeom prst="round2SameRect">
                <a:avLst>
                  <a:gd name="adj1" fmla="val 50000"/>
                  <a:gd name="adj2" fmla="val 0"/>
                </a:avLst>
              </a:prstGeom>
              <a:solidFill>
                <a:schemeClr val="accent5"/>
              </a:solidFill>
              <a:ln>
                <a:noFill/>
              </a:ln>
              <a:extLst/>
            </p:spPr>
            <p:txBody>
              <a:bodyPr lIns="0" tIns="0" rIns="0" bIns="0" rtlCol="0" anchor="ctr"/>
              <a:lstStyle/>
              <a:p>
                <a:pPr algn="ctr"/>
                <a:endParaRPr lang="es-ES">
                  <a:solidFill>
                    <a:srgbClr val="000000"/>
                  </a:solidFill>
                </a:endParaRPr>
              </a:p>
            </p:txBody>
          </p:sp>
          <p:grpSp>
            <p:nvGrpSpPr>
              <p:cNvPr id="72" name="Grupo 78"/>
              <p:cNvGrpSpPr>
                <a:grpSpLocks noChangeAspect="1"/>
              </p:cNvGrpSpPr>
              <p:nvPr/>
            </p:nvGrpSpPr>
            <p:grpSpPr>
              <a:xfrm rot="10800000">
                <a:off x="4991994" y="11069545"/>
                <a:ext cx="12916435" cy="900574"/>
                <a:chOff x="3331781" y="4429065"/>
                <a:chExt cx="22773810" cy="1519880"/>
              </a:xfrm>
            </p:grpSpPr>
            <p:sp>
              <p:nvSpPr>
                <p:cNvPr id="75" name="47 Rectángulo redondeado"/>
                <p:cNvSpPr/>
                <p:nvPr/>
              </p:nvSpPr>
              <p:spPr bwMode="auto">
                <a:xfrm>
                  <a:off x="5023344" y="4429065"/>
                  <a:ext cx="19484838" cy="1512610"/>
                </a:xfrm>
                <a:prstGeom prst="roundRect">
                  <a:avLst>
                    <a:gd name="adj" fmla="val 0"/>
                  </a:avLst>
                </a:prstGeom>
                <a:solidFill>
                  <a:srgbClr val="FEBF02"/>
                </a:solidFill>
                <a:ln>
                  <a:noFill/>
                </a:ln>
                <a:extLst/>
              </p:spPr>
              <p:txBody>
                <a:bodyPr lIns="0" tIns="0" rIns="0" bIns="0" rtlCol="0" anchor="ctr"/>
                <a:lstStyle/>
                <a:p>
                  <a:pPr algn="ctr"/>
                  <a:endParaRPr lang="es-SV">
                    <a:solidFill>
                      <a:srgbClr val="000000"/>
                    </a:solidFill>
                  </a:endParaRPr>
                </a:p>
              </p:txBody>
            </p:sp>
            <p:sp>
              <p:nvSpPr>
                <p:cNvPr id="76" name="5 Triángulo isósceles"/>
                <p:cNvSpPr/>
                <p:nvPr/>
              </p:nvSpPr>
              <p:spPr bwMode="auto">
                <a:xfrm rot="5400000">
                  <a:off x="24551362" y="4388278"/>
                  <a:ext cx="1507958" cy="1594318"/>
                </a:xfrm>
                <a:custGeom>
                  <a:avLst/>
                  <a:gdLst/>
                  <a:ahLst/>
                  <a:cxnLst/>
                  <a:rect l="l" t="t" r="r" b="b"/>
                  <a:pathLst>
                    <a:path w="1069519" h="1115371">
                      <a:moveTo>
                        <a:pt x="0" y="1115371"/>
                      </a:moveTo>
                      <a:lnTo>
                        <a:pt x="539623" y="0"/>
                      </a:lnTo>
                      <a:lnTo>
                        <a:pt x="1069519" y="1115371"/>
                      </a:lnTo>
                      <a:close/>
                    </a:path>
                  </a:pathLst>
                </a:custGeom>
                <a:solidFill>
                  <a:srgbClr val="E2C4AC"/>
                </a:solidFill>
                <a:ln>
                  <a:noFill/>
                </a:ln>
                <a:extLst/>
              </p:spPr>
              <p:txBody>
                <a:bodyPr lIns="0" tIns="0" rIns="0" bIns="0" rtlCol="0" anchor="ctr"/>
                <a:lstStyle/>
                <a:p>
                  <a:pPr algn="ctr"/>
                  <a:endParaRPr lang="es-SV">
                    <a:solidFill>
                      <a:srgbClr val="000000"/>
                    </a:solidFill>
                  </a:endParaRPr>
                </a:p>
              </p:txBody>
            </p:sp>
            <p:sp>
              <p:nvSpPr>
                <p:cNvPr id="77" name="6 Triángulo isósceles"/>
                <p:cNvSpPr/>
                <p:nvPr/>
              </p:nvSpPr>
              <p:spPr bwMode="auto">
                <a:xfrm rot="5400000">
                  <a:off x="25442577" y="4832867"/>
                  <a:ext cx="611868" cy="714161"/>
                </a:xfrm>
                <a:custGeom>
                  <a:avLst/>
                  <a:gdLst>
                    <a:gd name="connsiteX0" fmla="*/ 0 w 635793"/>
                    <a:gd name="connsiteY0" fmla="*/ 494532 h 494532"/>
                    <a:gd name="connsiteX1" fmla="*/ 317897 w 635793"/>
                    <a:gd name="connsiteY1" fmla="*/ 0 h 494532"/>
                    <a:gd name="connsiteX2" fmla="*/ 635793 w 635793"/>
                    <a:gd name="connsiteY2" fmla="*/ 494532 h 494532"/>
                    <a:gd name="connsiteX3" fmla="*/ 0 w 635793"/>
                    <a:gd name="connsiteY3" fmla="*/ 494532 h 494532"/>
                    <a:gd name="connsiteX0" fmla="*/ 0 w 635793"/>
                    <a:gd name="connsiteY0" fmla="*/ 494532 h 517775"/>
                    <a:gd name="connsiteX1" fmla="*/ 317897 w 635793"/>
                    <a:gd name="connsiteY1" fmla="*/ 0 h 517775"/>
                    <a:gd name="connsiteX2" fmla="*/ 635793 w 635793"/>
                    <a:gd name="connsiteY2" fmla="*/ 494532 h 517775"/>
                    <a:gd name="connsiteX3" fmla="*/ 309561 w 635793"/>
                    <a:gd name="connsiteY3" fmla="*/ 517774 h 517775"/>
                    <a:gd name="connsiteX4" fmla="*/ 0 w 635793"/>
                    <a:gd name="connsiteY4" fmla="*/ 494532 h 517775"/>
                    <a:gd name="connsiteX0" fmla="*/ 0 w 635793"/>
                    <a:gd name="connsiteY0" fmla="*/ 494532 h 515394"/>
                    <a:gd name="connsiteX1" fmla="*/ 317897 w 635793"/>
                    <a:gd name="connsiteY1" fmla="*/ 0 h 515394"/>
                    <a:gd name="connsiteX2" fmla="*/ 635793 w 635793"/>
                    <a:gd name="connsiteY2" fmla="*/ 494532 h 515394"/>
                    <a:gd name="connsiteX3" fmla="*/ 323848 w 635793"/>
                    <a:gd name="connsiteY3" fmla="*/ 515393 h 515394"/>
                    <a:gd name="connsiteX4" fmla="*/ 0 w 635793"/>
                    <a:gd name="connsiteY4" fmla="*/ 494532 h 515394"/>
                    <a:gd name="connsiteX0" fmla="*/ 0 w 635793"/>
                    <a:gd name="connsiteY0" fmla="*/ 494532 h 515662"/>
                    <a:gd name="connsiteX1" fmla="*/ 317897 w 635793"/>
                    <a:gd name="connsiteY1" fmla="*/ 0 h 515662"/>
                    <a:gd name="connsiteX2" fmla="*/ 635793 w 635793"/>
                    <a:gd name="connsiteY2" fmla="*/ 494532 h 515662"/>
                    <a:gd name="connsiteX3" fmla="*/ 323848 w 635793"/>
                    <a:gd name="connsiteY3" fmla="*/ 515393 h 515662"/>
                    <a:gd name="connsiteX4" fmla="*/ 0 w 635793"/>
                    <a:gd name="connsiteY4" fmla="*/ 494532 h 515662"/>
                    <a:gd name="connsiteX0" fmla="*/ 0 w 635793"/>
                    <a:gd name="connsiteY0" fmla="*/ 494532 h 533637"/>
                    <a:gd name="connsiteX1" fmla="*/ 317897 w 635793"/>
                    <a:gd name="connsiteY1" fmla="*/ 0 h 533637"/>
                    <a:gd name="connsiteX2" fmla="*/ 635793 w 635793"/>
                    <a:gd name="connsiteY2" fmla="*/ 494532 h 533637"/>
                    <a:gd name="connsiteX3" fmla="*/ 327340 w 635793"/>
                    <a:gd name="connsiteY3" fmla="*/ 533501 h 533637"/>
                    <a:gd name="connsiteX4" fmla="*/ 0 w 635793"/>
                    <a:gd name="connsiteY4" fmla="*/ 494532 h 5336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5793" h="533637">
                      <a:moveTo>
                        <a:pt x="0" y="494532"/>
                      </a:moveTo>
                      <a:lnTo>
                        <a:pt x="317897" y="0"/>
                      </a:lnTo>
                      <a:lnTo>
                        <a:pt x="635793" y="494532"/>
                      </a:lnTo>
                      <a:cubicBezTo>
                        <a:pt x="531018" y="494342"/>
                        <a:pt x="432115" y="533691"/>
                        <a:pt x="327340" y="533501"/>
                      </a:cubicBezTo>
                      <a:cubicBezTo>
                        <a:pt x="219391" y="536072"/>
                        <a:pt x="107949" y="501486"/>
                        <a:pt x="0" y="494532"/>
                      </a:cubicBezTo>
                      <a:close/>
                    </a:path>
                  </a:pathLst>
                </a:custGeom>
                <a:solidFill>
                  <a:schemeClr val="tx1">
                    <a:lumMod val="85000"/>
                    <a:lumOff val="15000"/>
                  </a:schemeClr>
                </a:solidFill>
                <a:ln>
                  <a:noFill/>
                </a:ln>
                <a:extLst/>
              </p:spPr>
              <p:txBody>
                <a:bodyPr lIns="0" tIns="0" rIns="0" bIns="0" rtlCol="0" anchor="ctr"/>
                <a:lstStyle/>
                <a:p>
                  <a:pPr algn="ctr"/>
                  <a:endParaRPr lang="es-SV">
                    <a:solidFill>
                      <a:srgbClr val="000000"/>
                    </a:solidFill>
                  </a:endParaRPr>
                </a:p>
              </p:txBody>
            </p:sp>
            <p:sp>
              <p:nvSpPr>
                <p:cNvPr id="78" name="5 Triángulo isósceles"/>
                <p:cNvSpPr/>
                <p:nvPr/>
              </p:nvSpPr>
              <p:spPr bwMode="auto">
                <a:xfrm rot="5400000">
                  <a:off x="24775223" y="5218184"/>
                  <a:ext cx="463724" cy="997798"/>
                </a:xfrm>
                <a:custGeom>
                  <a:avLst/>
                  <a:gdLst/>
                  <a:ahLst/>
                  <a:cxnLst/>
                  <a:rect l="l" t="t" r="r" b="b"/>
                  <a:pathLst>
                    <a:path w="328896" h="692289">
                      <a:moveTo>
                        <a:pt x="0" y="0"/>
                      </a:moveTo>
                      <a:lnTo>
                        <a:pt x="328896" y="692289"/>
                      </a:lnTo>
                      <a:lnTo>
                        <a:pt x="103733" y="692289"/>
                      </a:lnTo>
                      <a:close/>
                    </a:path>
                  </a:pathLst>
                </a:custGeom>
                <a:solidFill>
                  <a:schemeClr val="tx1">
                    <a:alpha val="10000"/>
                  </a:schemeClr>
                </a:solidFill>
                <a:ln>
                  <a:noFill/>
                </a:ln>
                <a:ex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s-SV">
                    <a:solidFill>
                      <a:srgbClr val="000000"/>
                    </a:solidFill>
                  </a:endParaRPr>
                </a:p>
              </p:txBody>
            </p:sp>
            <p:sp>
              <p:nvSpPr>
                <p:cNvPr id="79" name="73 Rectángulo redondeado"/>
                <p:cNvSpPr/>
                <p:nvPr/>
              </p:nvSpPr>
              <p:spPr bwMode="auto">
                <a:xfrm>
                  <a:off x="5023376" y="4884018"/>
                  <a:ext cx="19484807" cy="545274"/>
                </a:xfrm>
                <a:prstGeom prst="roundRect">
                  <a:avLst>
                    <a:gd name="adj" fmla="val 0"/>
                  </a:avLst>
                </a:prstGeom>
                <a:solidFill>
                  <a:schemeClr val="tx1">
                    <a:alpha val="10000"/>
                  </a:schemeClr>
                </a:solidFill>
                <a:ln>
                  <a:noFill/>
                </a:ln>
                <a:extLst/>
              </p:spPr>
              <p:txBody>
                <a:bodyPr lIns="0" tIns="0" rIns="0" bIns="0" rtlCol="0" anchor="ctr"/>
                <a:lstStyle/>
                <a:p>
                  <a:pPr algn="ctr"/>
                  <a:endParaRPr lang="es-SV">
                    <a:solidFill>
                      <a:srgbClr val="000000"/>
                    </a:solidFill>
                  </a:endParaRPr>
                </a:p>
              </p:txBody>
            </p:sp>
            <p:sp>
              <p:nvSpPr>
                <p:cNvPr id="80" name="1 Rectángulo redondeado"/>
                <p:cNvSpPr/>
                <p:nvPr/>
              </p:nvSpPr>
              <p:spPr bwMode="auto">
                <a:xfrm>
                  <a:off x="3331781" y="4429075"/>
                  <a:ext cx="1163158" cy="1512610"/>
                </a:xfrm>
                <a:custGeom>
                  <a:avLst/>
                  <a:gdLst/>
                  <a:ahLst/>
                  <a:cxnLst/>
                  <a:rect l="l" t="t" r="r" b="b"/>
                  <a:pathLst>
                    <a:path w="824972" h="1072820">
                      <a:moveTo>
                        <a:pt x="536410" y="0"/>
                      </a:moveTo>
                      <a:lnTo>
                        <a:pt x="824972" y="0"/>
                      </a:lnTo>
                      <a:lnTo>
                        <a:pt x="824972" y="1072820"/>
                      </a:lnTo>
                      <a:lnTo>
                        <a:pt x="536410" y="1072820"/>
                      </a:lnTo>
                      <a:cubicBezTo>
                        <a:pt x="240159" y="1072820"/>
                        <a:pt x="0" y="832661"/>
                        <a:pt x="0" y="536410"/>
                      </a:cubicBezTo>
                      <a:cubicBezTo>
                        <a:pt x="0" y="240159"/>
                        <a:pt x="240159" y="0"/>
                        <a:pt x="536410" y="0"/>
                      </a:cubicBezTo>
                      <a:close/>
                    </a:path>
                  </a:pathLst>
                </a:custGeom>
                <a:solidFill>
                  <a:srgbClr val="E8685F"/>
                </a:solidFill>
                <a:ln>
                  <a:noFill/>
                </a:ln>
                <a:ex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s-SV">
                    <a:solidFill>
                      <a:srgbClr val="000000"/>
                    </a:solidFill>
                  </a:endParaRPr>
                </a:p>
              </p:txBody>
            </p:sp>
            <p:sp>
              <p:nvSpPr>
                <p:cNvPr id="81" name="44 Rectángulo redondeado"/>
                <p:cNvSpPr/>
                <p:nvPr/>
              </p:nvSpPr>
              <p:spPr bwMode="auto">
                <a:xfrm>
                  <a:off x="4494950" y="4429075"/>
                  <a:ext cx="550104" cy="1512610"/>
                </a:xfrm>
                <a:prstGeom prst="roundRect">
                  <a:avLst>
                    <a:gd name="adj" fmla="val 0"/>
                  </a:avLst>
                </a:prstGeom>
                <a:gradFill>
                  <a:gsLst>
                    <a:gs pos="0">
                      <a:srgbClr val="CBCBCB"/>
                    </a:gs>
                    <a:gs pos="5000">
                      <a:srgbClr val="5F5F5F"/>
                    </a:gs>
                    <a:gs pos="23000">
                      <a:srgbClr val="FFFFFF"/>
                    </a:gs>
                    <a:gs pos="93000">
                      <a:srgbClr val="777777"/>
                    </a:gs>
                    <a:gs pos="100000">
                      <a:srgbClr val="EAEAEA"/>
                    </a:gs>
                  </a:gsLst>
                  <a:lin ang="5400000" scaled="0"/>
                </a:gradFill>
                <a:ln>
                  <a:noFill/>
                </a:ln>
                <a:extLst/>
              </p:spPr>
              <p:txBody>
                <a:bodyPr lIns="0" tIns="0" rIns="0" bIns="0" rtlCol="0" anchor="ctr"/>
                <a:lstStyle/>
                <a:p>
                  <a:pPr algn="ctr"/>
                  <a:endParaRPr lang="es-SV">
                    <a:solidFill>
                      <a:srgbClr val="000000"/>
                    </a:solidFill>
                  </a:endParaRPr>
                </a:p>
              </p:txBody>
            </p:sp>
          </p:grpSp>
          <p:sp>
            <p:nvSpPr>
              <p:cNvPr id="73" name="Rectángulo redondeado 79"/>
              <p:cNvSpPr/>
              <p:nvPr/>
            </p:nvSpPr>
            <p:spPr bwMode="auto">
              <a:xfrm>
                <a:off x="17025714" y="5463639"/>
                <a:ext cx="1035115" cy="1038066"/>
              </a:xfrm>
              <a:prstGeom prst="roundRect">
                <a:avLst>
                  <a:gd name="adj" fmla="val 50000"/>
                </a:avLst>
              </a:prstGeom>
              <a:solidFill>
                <a:schemeClr val="accent4"/>
              </a:solidFill>
              <a:ln>
                <a:noFill/>
              </a:ln>
              <a:extLst/>
            </p:spPr>
            <p:txBody>
              <a:bodyPr lIns="0" tIns="0" rIns="0" bIns="0" rtlCol="0" anchor="ctr"/>
              <a:lstStyle/>
              <a:p>
                <a:pPr algn="ctr"/>
                <a:endParaRPr lang="es-ES">
                  <a:solidFill>
                    <a:srgbClr val="000000"/>
                  </a:solidFill>
                </a:endParaRPr>
              </a:p>
            </p:txBody>
          </p:sp>
          <p:sp>
            <p:nvSpPr>
              <p:cNvPr id="74" name="Trapecio 80"/>
              <p:cNvSpPr/>
              <p:nvPr/>
            </p:nvSpPr>
            <p:spPr bwMode="auto">
              <a:xfrm>
                <a:off x="6651803" y="4724400"/>
                <a:ext cx="9596815" cy="6345147"/>
              </a:xfrm>
              <a:prstGeom prst="trapezoid">
                <a:avLst>
                  <a:gd name="adj" fmla="val 33101"/>
                </a:avLst>
              </a:prstGeom>
              <a:solidFill>
                <a:schemeClr val="bg1">
                  <a:alpha val="35000"/>
                </a:schemeClr>
              </a:solidFill>
              <a:ln>
                <a:noFill/>
              </a:ln>
              <a:extLst/>
            </p:spPr>
            <p:txBody>
              <a:bodyPr lIns="0" tIns="0" rIns="0" bIns="0" rtlCol="0" anchor="ctr"/>
              <a:lstStyle/>
              <a:p>
                <a:pPr algn="ctr"/>
                <a:endParaRPr lang="es-ES">
                  <a:solidFill>
                    <a:srgbClr val="000000"/>
                  </a:solidFill>
                </a:endParaRPr>
              </a:p>
            </p:txBody>
          </p:sp>
        </p:grpSp>
      </p:grpSp>
    </p:spTree>
    <p:extLst>
      <p:ext uri="{BB962C8B-B14F-4D97-AF65-F5344CB8AC3E}">
        <p14:creationId xmlns:p14="http://schemas.microsoft.com/office/powerpoint/2010/main" val="24955473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0-#ppt_w/2"/>
                                          </p:val>
                                        </p:tav>
                                        <p:tav tm="100000">
                                          <p:val>
                                            <p:strVal val="#ppt_x"/>
                                          </p:val>
                                        </p:tav>
                                      </p:tavLst>
                                    </p:anim>
                                    <p:anim calcmode="lin" valueType="num">
                                      <p:cBhvr additive="base">
                                        <p:cTn id="8" dur="10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500" fill="hold"/>
                                        <p:tgtEl>
                                          <p:spTgt spid="4"/>
                                        </p:tgtEl>
                                        <p:attrNameLst>
                                          <p:attrName>ppt_x</p:attrName>
                                        </p:attrNameLst>
                                      </p:cBhvr>
                                      <p:tavLst>
                                        <p:tav tm="0">
                                          <p:val>
                                            <p:strVal val="#ppt_x"/>
                                          </p:val>
                                        </p:tav>
                                        <p:tav tm="100000">
                                          <p:val>
                                            <p:strVal val="#ppt_x"/>
                                          </p:val>
                                        </p:tav>
                                      </p:tavLst>
                                    </p:anim>
                                    <p:anim calcmode="lin" valueType="num">
                                      <p:cBhvr additive="base">
                                        <p:cTn id="13" dur="500" fill="hold"/>
                                        <p:tgtEl>
                                          <p:spTgt spid="4"/>
                                        </p:tgtEl>
                                        <p:attrNameLst>
                                          <p:attrName>ppt_y</p:attrName>
                                        </p:attrNameLst>
                                      </p:cBhvr>
                                      <p:tavLst>
                                        <p:tav tm="0">
                                          <p:val>
                                            <p:strVal val="1+#ppt_h/2"/>
                                          </p:val>
                                        </p:tav>
                                        <p:tav tm="100000">
                                          <p:val>
                                            <p:strVal val="#ppt_y"/>
                                          </p:val>
                                        </p:tav>
                                      </p:tavLst>
                                    </p:anim>
                                  </p:childTnLst>
                                </p:cTn>
                              </p:par>
                              <p:par>
                                <p:cTn id="14" presetID="16" presetClass="entr" presetSubtype="21" fill="hold" grpId="0" nodeType="with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barn(inVertical)">
                                      <p:cBhvr>
                                        <p:cTn id="16" dur="500"/>
                                        <p:tgtEl>
                                          <p:spTgt spid="3"/>
                                        </p:tgtEl>
                                      </p:cBhvr>
                                    </p:animEffect>
                                  </p:childTnLst>
                                </p:cTn>
                              </p:par>
                            </p:childTnLst>
                          </p:cTn>
                        </p:par>
                        <p:par>
                          <p:cTn id="17" fill="hold">
                            <p:stCondLst>
                              <p:cond delay="1500"/>
                            </p:stCondLst>
                            <p:childTnLst>
                              <p:par>
                                <p:cTn id="18" presetID="26" presetClass="entr" presetSubtype="0" fill="hold" nodeType="afterEffect">
                                  <p:stCondLst>
                                    <p:cond delay="0"/>
                                  </p:stCondLst>
                                  <p:childTnLst>
                                    <p:set>
                                      <p:cBhvr>
                                        <p:cTn id="19" dur="1" fill="hold">
                                          <p:stCondLst>
                                            <p:cond delay="0"/>
                                          </p:stCondLst>
                                        </p:cTn>
                                        <p:tgtEl>
                                          <p:spTgt spid="62"/>
                                        </p:tgtEl>
                                        <p:attrNameLst>
                                          <p:attrName>style.visibility</p:attrName>
                                        </p:attrNameLst>
                                      </p:cBhvr>
                                      <p:to>
                                        <p:strVal val="visible"/>
                                      </p:to>
                                    </p:set>
                                    <p:animEffect transition="in" filter="wipe(down)">
                                      <p:cBhvr>
                                        <p:cTn id="20" dur="580">
                                          <p:stCondLst>
                                            <p:cond delay="0"/>
                                          </p:stCondLst>
                                        </p:cTn>
                                        <p:tgtEl>
                                          <p:spTgt spid="62"/>
                                        </p:tgtEl>
                                      </p:cBhvr>
                                    </p:animEffect>
                                    <p:anim calcmode="lin" valueType="num">
                                      <p:cBhvr>
                                        <p:cTn id="21" dur="1822" tmFilter="0,0; 0.14,0.36; 0.43,0.73; 0.71,0.91; 1.0,1.0">
                                          <p:stCondLst>
                                            <p:cond delay="0"/>
                                          </p:stCondLst>
                                        </p:cTn>
                                        <p:tgtEl>
                                          <p:spTgt spid="62"/>
                                        </p:tgtEl>
                                        <p:attrNameLst>
                                          <p:attrName>ppt_x</p:attrName>
                                        </p:attrNameLst>
                                      </p:cBhvr>
                                      <p:tavLst>
                                        <p:tav tm="0">
                                          <p:val>
                                            <p:strVal val="#ppt_x-0.25"/>
                                          </p:val>
                                        </p:tav>
                                        <p:tav tm="100000">
                                          <p:val>
                                            <p:strVal val="#ppt_x"/>
                                          </p:val>
                                        </p:tav>
                                      </p:tavLst>
                                    </p:anim>
                                    <p:anim calcmode="lin" valueType="num">
                                      <p:cBhvr>
                                        <p:cTn id="22" dur="664" tmFilter="0.0,0.0; 0.25,0.07; 0.50,0.2; 0.75,0.467; 1.0,1.0">
                                          <p:stCondLst>
                                            <p:cond delay="0"/>
                                          </p:stCondLst>
                                        </p:cTn>
                                        <p:tgtEl>
                                          <p:spTgt spid="62"/>
                                        </p:tgtEl>
                                        <p:attrNameLst>
                                          <p:attrName>ppt_y</p:attrName>
                                        </p:attrNameLst>
                                      </p:cBhvr>
                                      <p:tavLst>
                                        <p:tav tm="0" fmla="#ppt_y-sin(pi*$)/3">
                                          <p:val>
                                            <p:fltVal val="0.5"/>
                                          </p:val>
                                        </p:tav>
                                        <p:tav tm="100000">
                                          <p:val>
                                            <p:fltVal val="1"/>
                                          </p:val>
                                        </p:tav>
                                      </p:tavLst>
                                    </p:anim>
                                    <p:anim calcmode="lin" valueType="num">
                                      <p:cBhvr>
                                        <p:cTn id="23" dur="664" tmFilter="0, 0; 0.125,0.2665; 0.25,0.4; 0.375,0.465; 0.5,0.5;  0.625,0.535; 0.75,0.6; 0.875,0.7335; 1,1">
                                          <p:stCondLst>
                                            <p:cond delay="664"/>
                                          </p:stCondLst>
                                        </p:cTn>
                                        <p:tgtEl>
                                          <p:spTgt spid="62"/>
                                        </p:tgtEl>
                                        <p:attrNameLst>
                                          <p:attrName>ppt_y</p:attrName>
                                        </p:attrNameLst>
                                      </p:cBhvr>
                                      <p:tavLst>
                                        <p:tav tm="0" fmla="#ppt_y-sin(pi*$)/9">
                                          <p:val>
                                            <p:fltVal val="0"/>
                                          </p:val>
                                        </p:tav>
                                        <p:tav tm="100000">
                                          <p:val>
                                            <p:fltVal val="1"/>
                                          </p:val>
                                        </p:tav>
                                      </p:tavLst>
                                    </p:anim>
                                    <p:anim calcmode="lin" valueType="num">
                                      <p:cBhvr>
                                        <p:cTn id="24" dur="332" tmFilter="0, 0; 0.125,0.2665; 0.25,0.4; 0.375,0.465; 0.5,0.5;  0.625,0.535; 0.75,0.6; 0.875,0.7335; 1,1">
                                          <p:stCondLst>
                                            <p:cond delay="1324"/>
                                          </p:stCondLst>
                                        </p:cTn>
                                        <p:tgtEl>
                                          <p:spTgt spid="62"/>
                                        </p:tgtEl>
                                        <p:attrNameLst>
                                          <p:attrName>ppt_y</p:attrName>
                                        </p:attrNameLst>
                                      </p:cBhvr>
                                      <p:tavLst>
                                        <p:tav tm="0" fmla="#ppt_y-sin(pi*$)/27">
                                          <p:val>
                                            <p:fltVal val="0"/>
                                          </p:val>
                                        </p:tav>
                                        <p:tav tm="100000">
                                          <p:val>
                                            <p:fltVal val="1"/>
                                          </p:val>
                                        </p:tav>
                                      </p:tavLst>
                                    </p:anim>
                                    <p:anim calcmode="lin" valueType="num">
                                      <p:cBhvr>
                                        <p:cTn id="25" dur="164" tmFilter="0, 0; 0.125,0.2665; 0.25,0.4; 0.375,0.465; 0.5,0.5;  0.625,0.535; 0.75,0.6; 0.875,0.7335; 1,1">
                                          <p:stCondLst>
                                            <p:cond delay="1656"/>
                                          </p:stCondLst>
                                        </p:cTn>
                                        <p:tgtEl>
                                          <p:spTgt spid="62"/>
                                        </p:tgtEl>
                                        <p:attrNameLst>
                                          <p:attrName>ppt_y</p:attrName>
                                        </p:attrNameLst>
                                      </p:cBhvr>
                                      <p:tavLst>
                                        <p:tav tm="0" fmla="#ppt_y-sin(pi*$)/81">
                                          <p:val>
                                            <p:fltVal val="0"/>
                                          </p:val>
                                        </p:tav>
                                        <p:tav tm="100000">
                                          <p:val>
                                            <p:fltVal val="1"/>
                                          </p:val>
                                        </p:tav>
                                      </p:tavLst>
                                    </p:anim>
                                    <p:animScale>
                                      <p:cBhvr>
                                        <p:cTn id="26" dur="26">
                                          <p:stCondLst>
                                            <p:cond delay="650"/>
                                          </p:stCondLst>
                                        </p:cTn>
                                        <p:tgtEl>
                                          <p:spTgt spid="62"/>
                                        </p:tgtEl>
                                      </p:cBhvr>
                                      <p:to x="100000" y="60000"/>
                                    </p:animScale>
                                    <p:animScale>
                                      <p:cBhvr>
                                        <p:cTn id="27" dur="166" decel="50000">
                                          <p:stCondLst>
                                            <p:cond delay="676"/>
                                          </p:stCondLst>
                                        </p:cTn>
                                        <p:tgtEl>
                                          <p:spTgt spid="62"/>
                                        </p:tgtEl>
                                      </p:cBhvr>
                                      <p:to x="100000" y="100000"/>
                                    </p:animScale>
                                    <p:animScale>
                                      <p:cBhvr>
                                        <p:cTn id="28" dur="26">
                                          <p:stCondLst>
                                            <p:cond delay="1312"/>
                                          </p:stCondLst>
                                        </p:cTn>
                                        <p:tgtEl>
                                          <p:spTgt spid="62"/>
                                        </p:tgtEl>
                                      </p:cBhvr>
                                      <p:to x="100000" y="80000"/>
                                    </p:animScale>
                                    <p:animScale>
                                      <p:cBhvr>
                                        <p:cTn id="29" dur="166" decel="50000">
                                          <p:stCondLst>
                                            <p:cond delay="1338"/>
                                          </p:stCondLst>
                                        </p:cTn>
                                        <p:tgtEl>
                                          <p:spTgt spid="62"/>
                                        </p:tgtEl>
                                      </p:cBhvr>
                                      <p:to x="100000" y="100000"/>
                                    </p:animScale>
                                    <p:animScale>
                                      <p:cBhvr>
                                        <p:cTn id="30" dur="26">
                                          <p:stCondLst>
                                            <p:cond delay="1642"/>
                                          </p:stCondLst>
                                        </p:cTn>
                                        <p:tgtEl>
                                          <p:spTgt spid="62"/>
                                        </p:tgtEl>
                                      </p:cBhvr>
                                      <p:to x="100000" y="90000"/>
                                    </p:animScale>
                                    <p:animScale>
                                      <p:cBhvr>
                                        <p:cTn id="31" dur="166" decel="50000">
                                          <p:stCondLst>
                                            <p:cond delay="1668"/>
                                          </p:stCondLst>
                                        </p:cTn>
                                        <p:tgtEl>
                                          <p:spTgt spid="62"/>
                                        </p:tgtEl>
                                      </p:cBhvr>
                                      <p:to x="100000" y="100000"/>
                                    </p:animScale>
                                    <p:animScale>
                                      <p:cBhvr>
                                        <p:cTn id="32" dur="26">
                                          <p:stCondLst>
                                            <p:cond delay="1808"/>
                                          </p:stCondLst>
                                        </p:cTn>
                                        <p:tgtEl>
                                          <p:spTgt spid="62"/>
                                        </p:tgtEl>
                                      </p:cBhvr>
                                      <p:to x="100000" y="95000"/>
                                    </p:animScale>
                                    <p:animScale>
                                      <p:cBhvr>
                                        <p:cTn id="33" dur="166" decel="50000">
                                          <p:stCondLst>
                                            <p:cond delay="1834"/>
                                          </p:stCondLst>
                                        </p:cTn>
                                        <p:tgtEl>
                                          <p:spTgt spid="62"/>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4"/>
          <p:cNvSpPr txBox="1">
            <a:spLocks/>
          </p:cNvSpPr>
          <p:nvPr/>
        </p:nvSpPr>
        <p:spPr>
          <a:xfrm>
            <a:off x="1886648" y="1053149"/>
            <a:ext cx="18362041" cy="1802637"/>
          </a:xfrm>
          <a:prstGeom prst="rect">
            <a:avLst/>
          </a:prstGeom>
        </p:spPr>
        <p:txBody>
          <a:bodyPr/>
          <a:lstStyle>
            <a:lvl1pPr marL="0" indent="0" algn="l" defTabSz="1812040" rtl="0" eaLnBrk="1" latinLnBrk="0" hangingPunct="1">
              <a:spcBef>
                <a:spcPct val="20000"/>
              </a:spcBef>
              <a:spcAft>
                <a:spcPts val="1199"/>
              </a:spcAft>
              <a:buFont typeface="Arial" pitchFamily="34" charset="0"/>
              <a:buNone/>
              <a:defRPr sz="4000" b="1" kern="1200">
                <a:solidFill>
                  <a:schemeClr val="tx1"/>
                </a:solidFill>
                <a:latin typeface="+mn-lt"/>
                <a:ea typeface="+mn-ea"/>
                <a:cs typeface="+mn-cs"/>
              </a:defRPr>
            </a:lvl1pPr>
            <a:lvl2pPr marL="906009" indent="-362365" algn="l" defTabSz="1812040" rtl="0" eaLnBrk="1" latinLnBrk="0" hangingPunct="1">
              <a:spcBef>
                <a:spcPct val="20000"/>
              </a:spcBef>
              <a:buClr>
                <a:schemeClr val="tx2"/>
              </a:buClr>
              <a:buFont typeface="Arial" pitchFamily="34" charset="0"/>
              <a:buChar char="•"/>
              <a:defRPr sz="4000" kern="1200">
                <a:solidFill>
                  <a:schemeClr val="tx1"/>
                </a:solidFill>
                <a:latin typeface="+mn-lt"/>
                <a:ea typeface="+mn-ea"/>
                <a:cs typeface="+mn-cs"/>
              </a:defRPr>
            </a:lvl2pPr>
            <a:lvl3pPr marL="2265040" indent="-453004" algn="l" defTabSz="1812040" rtl="0" eaLnBrk="1" latinLnBrk="0" hangingPunct="1">
              <a:spcBef>
                <a:spcPct val="20000"/>
              </a:spcBef>
              <a:buClr>
                <a:schemeClr val="tx2"/>
              </a:buClr>
              <a:buFont typeface="Arial" pitchFamily="34" charset="0"/>
              <a:buChar char="•"/>
              <a:defRPr sz="3702" kern="1200">
                <a:solidFill>
                  <a:schemeClr val="tx1"/>
                </a:solidFill>
                <a:latin typeface="+mn-lt"/>
                <a:ea typeface="+mn-ea"/>
                <a:cs typeface="+mn-cs"/>
              </a:defRPr>
            </a:lvl3pPr>
            <a:lvl4pPr marL="3171046" indent="-453004" algn="l" defTabSz="1812040" rtl="0" eaLnBrk="1" latinLnBrk="0" hangingPunct="1">
              <a:spcBef>
                <a:spcPct val="20000"/>
              </a:spcBef>
              <a:buClr>
                <a:schemeClr val="tx2"/>
              </a:buClr>
              <a:buFont typeface="Arial" pitchFamily="34" charset="0"/>
              <a:buChar char="•"/>
              <a:defRPr sz="3702" kern="1200">
                <a:solidFill>
                  <a:schemeClr val="tx1"/>
                </a:solidFill>
                <a:latin typeface="+mn-lt"/>
                <a:ea typeface="+mn-ea"/>
                <a:cs typeface="+mn-cs"/>
              </a:defRPr>
            </a:lvl4pPr>
            <a:lvl5pPr marL="4077068" indent="-453004" algn="l" defTabSz="1812040" rtl="0" eaLnBrk="1" latinLnBrk="0" hangingPunct="1">
              <a:spcBef>
                <a:spcPct val="20000"/>
              </a:spcBef>
              <a:buClr>
                <a:schemeClr val="tx2"/>
              </a:buClr>
              <a:buFont typeface="Arial" pitchFamily="34" charset="0"/>
              <a:buChar char="•"/>
              <a:defRPr sz="3702" kern="1200" baseline="0">
                <a:solidFill>
                  <a:schemeClr val="tx1"/>
                </a:solidFill>
                <a:latin typeface="+mn-lt"/>
                <a:ea typeface="+mn-ea"/>
                <a:cs typeface="+mn-cs"/>
              </a:defRPr>
            </a:lvl5pPr>
            <a:lvl6pPr marL="4983081"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6pPr>
            <a:lvl7pPr marL="5889088"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7pPr>
            <a:lvl8pPr marL="6795112"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8pPr>
            <a:lvl9pPr marL="7701118"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9pPr>
          </a:lstStyle>
          <a:p>
            <a:r>
              <a:rPr lang="en-IN" sz="6600" dirty="0">
                <a:solidFill>
                  <a:schemeClr val="accent3">
                    <a:lumMod val="75000"/>
                  </a:schemeClr>
                </a:solidFill>
                <a:ea typeface="Open Sans Semibold" panose="020B0706030804020204" pitchFamily="34" charset="0"/>
                <a:cs typeface="Open Sans Semibold" panose="020B0706030804020204" pitchFamily="34" charset="0"/>
              </a:rPr>
              <a:t>Advantages </a:t>
            </a:r>
            <a:r>
              <a:rPr lang="en-IN" sz="6600" dirty="0">
                <a:solidFill>
                  <a:srgbClr val="C00000"/>
                </a:solidFill>
                <a:ea typeface="Open Sans Semibold" panose="020B0706030804020204" pitchFamily="34" charset="0"/>
                <a:cs typeface="Open Sans Semibold" panose="020B0706030804020204" pitchFamily="34" charset="0"/>
              </a:rPr>
              <a:t>vs</a:t>
            </a:r>
            <a:r>
              <a:rPr lang="en-IN" sz="6600" dirty="0">
                <a:solidFill>
                  <a:schemeClr val="accent3">
                    <a:lumMod val="75000"/>
                  </a:schemeClr>
                </a:solidFill>
                <a:ea typeface="Open Sans Semibold" panose="020B0706030804020204" pitchFamily="34" charset="0"/>
                <a:cs typeface="Open Sans Semibold" panose="020B0706030804020204" pitchFamily="34" charset="0"/>
              </a:rPr>
              <a:t> Disadvantages</a:t>
            </a:r>
            <a:endParaRPr lang="en-US" sz="6600" dirty="0">
              <a:solidFill>
                <a:schemeClr val="accent3">
                  <a:lumMod val="75000"/>
                </a:schemeClr>
              </a:solidFill>
              <a:ea typeface="Open Sans Semibold" panose="020B0706030804020204" pitchFamily="34" charset="0"/>
              <a:cs typeface="Open Sans Semibold" panose="020B0706030804020204" pitchFamily="34" charset="0"/>
            </a:endParaRPr>
          </a:p>
        </p:txBody>
      </p:sp>
      <p:sp>
        <p:nvSpPr>
          <p:cNvPr id="3" name="TextBox 2"/>
          <p:cNvSpPr txBox="1"/>
          <p:nvPr/>
        </p:nvSpPr>
        <p:spPr>
          <a:xfrm>
            <a:off x="2021663" y="2223279"/>
            <a:ext cx="8595955" cy="10895290"/>
          </a:xfrm>
          <a:prstGeom prst="rect">
            <a:avLst/>
          </a:prstGeom>
          <a:noFill/>
        </p:spPr>
        <p:txBody>
          <a:bodyPr wrap="square" rtlCol="0">
            <a:spAutoFit/>
          </a:bodyPr>
          <a:lstStyle/>
          <a:p>
            <a:r>
              <a:rPr lang="en-US" sz="5400" b="1" dirty="0">
                <a:solidFill>
                  <a:srgbClr val="C00000"/>
                </a:solidFill>
                <a:ea typeface="Open Sans Semibold" panose="020B0706030804020204" pitchFamily="34" charset="0"/>
                <a:cs typeface="Open Sans Semibold" panose="020B0706030804020204" pitchFamily="34" charset="0"/>
              </a:rPr>
              <a:t>   </a:t>
            </a:r>
            <a:r>
              <a:rPr lang="en-US" sz="3600" b="1" dirty="0" smtClean="0">
                <a:solidFill>
                  <a:srgbClr val="C00000"/>
                </a:solidFill>
                <a:ea typeface="Open Sans Semibold" panose="020B0706030804020204" pitchFamily="34" charset="0"/>
                <a:cs typeface="Open Sans Semibold" panose="020B0706030804020204" pitchFamily="34" charset="0"/>
              </a:rPr>
              <a:t>Advantages of Stored Program Computers</a:t>
            </a:r>
            <a:endParaRPr lang="en-US" sz="5400" b="1" dirty="0">
              <a:solidFill>
                <a:srgbClr val="C00000"/>
              </a:solidFill>
              <a:ea typeface="Open Sans Semibold" panose="020B0706030804020204" pitchFamily="34" charset="0"/>
              <a:cs typeface="Open Sans Semibold" panose="020B0706030804020204" pitchFamily="34" charset="0"/>
            </a:endParaRPr>
          </a:p>
          <a:p>
            <a:pPr marL="571500" indent="-571500">
              <a:buFont typeface="Arial" panose="020B0604020202020204" pitchFamily="34" charset="0"/>
              <a:buChar char="•"/>
            </a:pPr>
            <a:r>
              <a:rPr lang="en-IN" sz="3600" dirty="0"/>
              <a:t>Allows programs to be easily stored and loaded into the machine (processor) from the main memory.</a:t>
            </a:r>
          </a:p>
          <a:p>
            <a:pPr marL="571500" indent="-571500">
              <a:buFont typeface="Arial" panose="020B0604020202020204" pitchFamily="34" charset="0"/>
              <a:buChar char="•"/>
            </a:pPr>
            <a:r>
              <a:rPr lang="en-IN" sz="3600" dirty="0"/>
              <a:t>Same set of control signal (s) for the instructions and data fetch.</a:t>
            </a:r>
          </a:p>
          <a:p>
            <a:pPr marL="571500" indent="-571500">
              <a:buFont typeface="Arial" panose="020B0604020202020204" pitchFamily="34" charset="0"/>
              <a:buChar char="•"/>
            </a:pPr>
            <a:r>
              <a:rPr lang="en-IN" sz="3600" dirty="0"/>
              <a:t>Once a program has been developed and debugged, the numbers that represent its instructions can be written out onto a storage device, allowing the program to be loaded back into (main) memory at some point in the future.</a:t>
            </a:r>
          </a:p>
          <a:p>
            <a:pPr marL="571500" indent="-571500">
              <a:buFont typeface="Arial" panose="020B0604020202020204" pitchFamily="34" charset="0"/>
              <a:buChar char="•"/>
            </a:pPr>
            <a:r>
              <a:rPr lang="en-IN" sz="3600" dirty="0"/>
              <a:t>Allows programs to treat themselves or other programs as data</a:t>
            </a:r>
          </a:p>
          <a:p>
            <a:pPr marL="571500" indent="-571500">
              <a:buFont typeface="Arial" panose="020B0604020202020204" pitchFamily="34" charset="0"/>
              <a:buChar char="•"/>
            </a:pPr>
            <a:r>
              <a:rPr lang="en-IN" sz="3600" dirty="0"/>
              <a:t>Facilitates compilers, debuggers and programming tools designing.</a:t>
            </a:r>
          </a:p>
          <a:p>
            <a:pPr marL="571500" indent="-571500">
              <a:buFont typeface="Arial" panose="020B0604020202020204" pitchFamily="34" charset="0"/>
              <a:buChar char="•"/>
            </a:pPr>
            <a:r>
              <a:rPr lang="en-IN" sz="3600" dirty="0"/>
              <a:t>Programs that treat themselves as data can also function as the self-modifying programs.</a:t>
            </a:r>
          </a:p>
        </p:txBody>
      </p:sp>
      <p:cxnSp>
        <p:nvCxnSpPr>
          <p:cNvPr id="4" name="10 Conector recto"/>
          <p:cNvCxnSpPr/>
          <p:nvPr/>
        </p:nvCxnSpPr>
        <p:spPr>
          <a:xfrm>
            <a:off x="2021664" y="2223279"/>
            <a:ext cx="10396155" cy="0"/>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11832754" y="2227698"/>
            <a:ext cx="8910990" cy="3693319"/>
          </a:xfrm>
          <a:prstGeom prst="rect">
            <a:avLst/>
          </a:prstGeom>
          <a:noFill/>
        </p:spPr>
        <p:txBody>
          <a:bodyPr wrap="square" rtlCol="0">
            <a:spAutoFit/>
          </a:bodyPr>
          <a:lstStyle/>
          <a:p>
            <a:r>
              <a:rPr lang="en-US" sz="5400" b="1" dirty="0">
                <a:solidFill>
                  <a:srgbClr val="C00000"/>
                </a:solidFill>
                <a:ea typeface="Open Sans Semibold" panose="020B0706030804020204" pitchFamily="34" charset="0"/>
                <a:cs typeface="Open Sans Semibold" panose="020B0706030804020204" pitchFamily="34" charset="0"/>
              </a:rPr>
              <a:t>    </a:t>
            </a:r>
            <a:r>
              <a:rPr lang="en-US" sz="3600" b="1" dirty="0" smtClean="0">
                <a:solidFill>
                  <a:srgbClr val="C00000"/>
                </a:solidFill>
                <a:ea typeface="Open Sans Semibold" panose="020B0706030804020204" pitchFamily="34" charset="0"/>
                <a:cs typeface="Open Sans Semibold" panose="020B0706030804020204" pitchFamily="34" charset="0"/>
              </a:rPr>
              <a:t>Disadvantages of Earlier Systems</a:t>
            </a:r>
            <a:endParaRPr lang="en-US" b="1" dirty="0">
              <a:solidFill>
                <a:srgbClr val="C00000"/>
              </a:solidFill>
              <a:ea typeface="Open Sans Semibold" panose="020B0706030804020204" pitchFamily="34" charset="0"/>
              <a:cs typeface="Open Sans Semibold" panose="020B0706030804020204" pitchFamily="34" charset="0"/>
            </a:endParaRPr>
          </a:p>
          <a:p>
            <a:pPr marL="571500" indent="-571500">
              <a:buFont typeface="Arial" panose="020B0604020202020204" pitchFamily="34" charset="0"/>
              <a:buChar char="•"/>
            </a:pPr>
            <a:r>
              <a:rPr lang="en-IN" sz="3600" dirty="0"/>
              <a:t>Many computers were programmed.</a:t>
            </a:r>
          </a:p>
          <a:p>
            <a:pPr marL="571500" indent="-571500">
              <a:buFont typeface="Arial" panose="020B0604020202020204" pitchFamily="34" charset="0"/>
              <a:buChar char="•"/>
            </a:pPr>
            <a:r>
              <a:rPr lang="en-IN" sz="3600" dirty="0"/>
              <a:t>Setting the switches or rewiring circuit </a:t>
            </a:r>
            <a:r>
              <a:rPr lang="en-IN" sz="3600" dirty="0" smtClean="0"/>
              <a:t>boards to define </a:t>
            </a:r>
            <a:r>
              <a:rPr lang="en-IN" sz="3600" dirty="0"/>
              <a:t>the new program</a:t>
            </a:r>
          </a:p>
          <a:p>
            <a:pPr marL="571500" indent="-571500">
              <a:buFont typeface="Arial" panose="020B0604020202020204" pitchFamily="34" charset="0"/>
              <a:buChar char="•"/>
            </a:pPr>
            <a:r>
              <a:rPr lang="en-IN" sz="3600" dirty="0"/>
              <a:t>Required a great deal of time</a:t>
            </a:r>
          </a:p>
          <a:p>
            <a:pPr marL="571500" indent="-571500">
              <a:buFont typeface="Arial" panose="020B0604020202020204" pitchFamily="34" charset="0"/>
              <a:buChar char="•"/>
            </a:pPr>
            <a:r>
              <a:rPr lang="en-IN" sz="3600" dirty="0"/>
              <a:t>Prone to </a:t>
            </a:r>
            <a:r>
              <a:rPr lang="en-IN" sz="3600" dirty="0" smtClean="0"/>
              <a:t>errors.</a:t>
            </a:r>
            <a:endParaRPr lang="en-IN" sz="3600" dirty="0"/>
          </a:p>
        </p:txBody>
      </p:sp>
      <p:sp>
        <p:nvSpPr>
          <p:cNvPr id="5" name="TextBox 4"/>
          <p:cNvSpPr txBox="1"/>
          <p:nvPr/>
        </p:nvSpPr>
        <p:spPr>
          <a:xfrm>
            <a:off x="11853978" y="10810245"/>
            <a:ext cx="9032409" cy="2308324"/>
          </a:xfrm>
          <a:prstGeom prst="rect">
            <a:avLst/>
          </a:prstGeom>
          <a:noFill/>
        </p:spPr>
        <p:txBody>
          <a:bodyPr wrap="none" rtlCol="0">
            <a:spAutoFit/>
          </a:bodyPr>
          <a:lstStyle/>
          <a:p>
            <a:r>
              <a:rPr lang="en-US" dirty="0" smtClean="0"/>
              <a:t>Suggested supplementary material:</a:t>
            </a:r>
          </a:p>
          <a:p>
            <a:pPr marL="685800" indent="-685800">
              <a:buFont typeface="Arial" charset="0"/>
              <a:buChar char="•"/>
            </a:pPr>
            <a:r>
              <a:rPr lang="en-US" dirty="0" smtClean="0">
                <a:hlinkClick r:id="rId2"/>
              </a:rPr>
              <a:t>https</a:t>
            </a:r>
            <a:r>
              <a:rPr lang="en-US" dirty="0">
                <a:hlinkClick r:id="rId2"/>
              </a:rPr>
              <a:t>://</a:t>
            </a:r>
            <a:r>
              <a:rPr lang="en-US" dirty="0" smtClean="0">
                <a:hlinkClick r:id="rId2"/>
              </a:rPr>
              <a:t>youtu.be/ecIWPzGEbFc</a:t>
            </a:r>
            <a:endParaRPr lang="en-US" dirty="0" smtClean="0"/>
          </a:p>
          <a:p>
            <a:pPr marL="685800" indent="-685800">
              <a:buFont typeface="Arial" charset="0"/>
              <a:buChar char="•"/>
            </a:pPr>
            <a:r>
              <a:rPr lang="en-US" dirty="0">
                <a:hlinkClick r:id="rId3"/>
              </a:rPr>
              <a:t>https://</a:t>
            </a:r>
            <a:r>
              <a:rPr lang="en-US" dirty="0" smtClean="0">
                <a:hlinkClick r:id="rId3"/>
              </a:rPr>
              <a:t>youtu.be/sRAqEjbc6m8</a:t>
            </a:r>
            <a:endParaRPr lang="en-US" dirty="0" smtClean="0"/>
          </a:p>
        </p:txBody>
      </p:sp>
    </p:spTree>
    <p:extLst>
      <p:ext uri="{BB962C8B-B14F-4D97-AF65-F5344CB8AC3E}">
        <p14:creationId xmlns:p14="http://schemas.microsoft.com/office/powerpoint/2010/main" val="16622050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0-#ppt_w/2"/>
                                          </p:val>
                                        </p:tav>
                                        <p:tav tm="100000">
                                          <p:val>
                                            <p:strVal val="#ppt_x"/>
                                          </p:val>
                                        </p:tav>
                                      </p:tavLst>
                                    </p:anim>
                                    <p:anim calcmode="lin" valueType="num">
                                      <p:cBhvr additive="base">
                                        <p:cTn id="8" dur="10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500" fill="hold"/>
                                        <p:tgtEl>
                                          <p:spTgt spid="4"/>
                                        </p:tgtEl>
                                        <p:attrNameLst>
                                          <p:attrName>ppt_x</p:attrName>
                                        </p:attrNameLst>
                                      </p:cBhvr>
                                      <p:tavLst>
                                        <p:tav tm="0">
                                          <p:val>
                                            <p:strVal val="#ppt_x"/>
                                          </p:val>
                                        </p:tav>
                                        <p:tav tm="100000">
                                          <p:val>
                                            <p:strVal val="#ppt_x"/>
                                          </p:val>
                                        </p:tav>
                                      </p:tavLst>
                                    </p:anim>
                                    <p:anim calcmode="lin" valueType="num">
                                      <p:cBhvr additive="base">
                                        <p:cTn id="13"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4"/>
          <p:cNvSpPr txBox="1">
            <a:spLocks/>
          </p:cNvSpPr>
          <p:nvPr/>
        </p:nvSpPr>
        <p:spPr>
          <a:xfrm>
            <a:off x="1886648" y="1053149"/>
            <a:ext cx="18362041" cy="1802637"/>
          </a:xfrm>
          <a:prstGeom prst="rect">
            <a:avLst/>
          </a:prstGeom>
        </p:spPr>
        <p:txBody>
          <a:bodyPr/>
          <a:lstStyle>
            <a:lvl1pPr marL="0" indent="0" algn="l" defTabSz="1812040" rtl="0" eaLnBrk="1" latinLnBrk="0" hangingPunct="1">
              <a:spcBef>
                <a:spcPct val="20000"/>
              </a:spcBef>
              <a:spcAft>
                <a:spcPts val="1199"/>
              </a:spcAft>
              <a:buFont typeface="Arial" pitchFamily="34" charset="0"/>
              <a:buNone/>
              <a:defRPr sz="4000" b="1" kern="1200">
                <a:solidFill>
                  <a:schemeClr val="tx1"/>
                </a:solidFill>
                <a:latin typeface="+mn-lt"/>
                <a:ea typeface="+mn-ea"/>
                <a:cs typeface="+mn-cs"/>
              </a:defRPr>
            </a:lvl1pPr>
            <a:lvl2pPr marL="906009" indent="-362365" algn="l" defTabSz="1812040" rtl="0" eaLnBrk="1" latinLnBrk="0" hangingPunct="1">
              <a:spcBef>
                <a:spcPct val="20000"/>
              </a:spcBef>
              <a:buClr>
                <a:schemeClr val="tx2"/>
              </a:buClr>
              <a:buFont typeface="Arial" pitchFamily="34" charset="0"/>
              <a:buChar char="•"/>
              <a:defRPr sz="4000" kern="1200">
                <a:solidFill>
                  <a:schemeClr val="tx1"/>
                </a:solidFill>
                <a:latin typeface="+mn-lt"/>
                <a:ea typeface="+mn-ea"/>
                <a:cs typeface="+mn-cs"/>
              </a:defRPr>
            </a:lvl2pPr>
            <a:lvl3pPr marL="2265040" indent="-453004" algn="l" defTabSz="1812040" rtl="0" eaLnBrk="1" latinLnBrk="0" hangingPunct="1">
              <a:spcBef>
                <a:spcPct val="20000"/>
              </a:spcBef>
              <a:buClr>
                <a:schemeClr val="tx2"/>
              </a:buClr>
              <a:buFont typeface="Arial" pitchFamily="34" charset="0"/>
              <a:buChar char="•"/>
              <a:defRPr sz="3702" kern="1200">
                <a:solidFill>
                  <a:schemeClr val="tx1"/>
                </a:solidFill>
                <a:latin typeface="+mn-lt"/>
                <a:ea typeface="+mn-ea"/>
                <a:cs typeface="+mn-cs"/>
              </a:defRPr>
            </a:lvl3pPr>
            <a:lvl4pPr marL="3171046" indent="-453004" algn="l" defTabSz="1812040" rtl="0" eaLnBrk="1" latinLnBrk="0" hangingPunct="1">
              <a:spcBef>
                <a:spcPct val="20000"/>
              </a:spcBef>
              <a:buClr>
                <a:schemeClr val="tx2"/>
              </a:buClr>
              <a:buFont typeface="Arial" pitchFamily="34" charset="0"/>
              <a:buChar char="•"/>
              <a:defRPr sz="3702" kern="1200">
                <a:solidFill>
                  <a:schemeClr val="tx1"/>
                </a:solidFill>
                <a:latin typeface="+mn-lt"/>
                <a:ea typeface="+mn-ea"/>
                <a:cs typeface="+mn-cs"/>
              </a:defRPr>
            </a:lvl4pPr>
            <a:lvl5pPr marL="4077068" indent="-453004" algn="l" defTabSz="1812040" rtl="0" eaLnBrk="1" latinLnBrk="0" hangingPunct="1">
              <a:spcBef>
                <a:spcPct val="20000"/>
              </a:spcBef>
              <a:buClr>
                <a:schemeClr val="tx2"/>
              </a:buClr>
              <a:buFont typeface="Arial" pitchFamily="34" charset="0"/>
              <a:buChar char="•"/>
              <a:defRPr sz="3702" kern="1200" baseline="0">
                <a:solidFill>
                  <a:schemeClr val="tx1"/>
                </a:solidFill>
                <a:latin typeface="+mn-lt"/>
                <a:ea typeface="+mn-ea"/>
                <a:cs typeface="+mn-cs"/>
              </a:defRPr>
            </a:lvl5pPr>
            <a:lvl6pPr marL="4983081"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6pPr>
            <a:lvl7pPr marL="5889088"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7pPr>
            <a:lvl8pPr marL="6795112"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8pPr>
            <a:lvl9pPr marL="7701118"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9pPr>
          </a:lstStyle>
          <a:p>
            <a:r>
              <a:rPr lang="en-IN" sz="6600" dirty="0">
                <a:solidFill>
                  <a:schemeClr val="accent3">
                    <a:lumMod val="75000"/>
                  </a:schemeClr>
                </a:solidFill>
                <a:ea typeface="Open Sans Semibold" panose="020B0706030804020204" pitchFamily="34" charset="0"/>
                <a:cs typeface="Open Sans Semibold" panose="020B0706030804020204" pitchFamily="34" charset="0"/>
              </a:rPr>
              <a:t>Stored Programs: Harvard Architecture</a:t>
            </a:r>
            <a:endParaRPr lang="en-US" sz="6600" dirty="0">
              <a:solidFill>
                <a:schemeClr val="accent3">
                  <a:lumMod val="75000"/>
                </a:schemeClr>
              </a:solidFill>
              <a:ea typeface="Open Sans Semibold" panose="020B0706030804020204" pitchFamily="34" charset="0"/>
              <a:cs typeface="Open Sans Semibold" panose="020B0706030804020204" pitchFamily="34" charset="0"/>
            </a:endParaRPr>
          </a:p>
        </p:txBody>
      </p:sp>
      <p:cxnSp>
        <p:nvCxnSpPr>
          <p:cNvPr id="4" name="10 Conector recto"/>
          <p:cNvCxnSpPr/>
          <p:nvPr/>
        </p:nvCxnSpPr>
        <p:spPr>
          <a:xfrm flipV="1">
            <a:off x="2021664" y="2133269"/>
            <a:ext cx="13636515" cy="90011"/>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pic>
        <p:nvPicPr>
          <p:cNvPr id="9" name="Content Placeholder 3"/>
          <p:cNvPicPr>
            <a:picLocks noChangeAspect="1"/>
          </p:cNvPicPr>
          <p:nvPr/>
        </p:nvPicPr>
        <p:blipFill>
          <a:blip r:embed="rId2"/>
          <a:stretch>
            <a:fillRect/>
          </a:stretch>
        </p:blipFill>
        <p:spPr>
          <a:xfrm>
            <a:off x="2381704" y="3935906"/>
            <a:ext cx="12601400" cy="8503508"/>
          </a:xfrm>
          <a:prstGeom prst="rect">
            <a:avLst/>
          </a:prstGeom>
        </p:spPr>
      </p:pic>
    </p:spTree>
    <p:extLst>
      <p:ext uri="{BB962C8B-B14F-4D97-AF65-F5344CB8AC3E}">
        <p14:creationId xmlns:p14="http://schemas.microsoft.com/office/powerpoint/2010/main" val="16146671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0-#ppt_w/2"/>
                                          </p:val>
                                        </p:tav>
                                        <p:tav tm="100000">
                                          <p:val>
                                            <p:strVal val="#ppt_x"/>
                                          </p:val>
                                        </p:tav>
                                      </p:tavLst>
                                    </p:anim>
                                    <p:anim calcmode="lin" valueType="num">
                                      <p:cBhvr additive="base">
                                        <p:cTn id="8" dur="10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500" fill="hold"/>
                                        <p:tgtEl>
                                          <p:spTgt spid="4"/>
                                        </p:tgtEl>
                                        <p:attrNameLst>
                                          <p:attrName>ppt_x</p:attrName>
                                        </p:attrNameLst>
                                      </p:cBhvr>
                                      <p:tavLst>
                                        <p:tav tm="0">
                                          <p:val>
                                            <p:strVal val="#ppt_x"/>
                                          </p:val>
                                        </p:tav>
                                        <p:tav tm="100000">
                                          <p:val>
                                            <p:strVal val="#ppt_x"/>
                                          </p:val>
                                        </p:tav>
                                      </p:tavLst>
                                    </p:anim>
                                    <p:anim calcmode="lin" valueType="num">
                                      <p:cBhvr additive="base">
                                        <p:cTn id="13"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4"/>
          <p:cNvSpPr txBox="1">
            <a:spLocks/>
          </p:cNvSpPr>
          <p:nvPr/>
        </p:nvSpPr>
        <p:spPr>
          <a:xfrm>
            <a:off x="1886648" y="1053149"/>
            <a:ext cx="18362041" cy="1802637"/>
          </a:xfrm>
          <a:prstGeom prst="rect">
            <a:avLst/>
          </a:prstGeom>
        </p:spPr>
        <p:txBody>
          <a:bodyPr/>
          <a:lstStyle>
            <a:lvl1pPr marL="0" indent="0" algn="l" defTabSz="1812040" rtl="0" eaLnBrk="1" latinLnBrk="0" hangingPunct="1">
              <a:spcBef>
                <a:spcPct val="20000"/>
              </a:spcBef>
              <a:spcAft>
                <a:spcPts val="1199"/>
              </a:spcAft>
              <a:buFont typeface="Arial" pitchFamily="34" charset="0"/>
              <a:buNone/>
              <a:defRPr sz="4000" b="1" kern="1200">
                <a:solidFill>
                  <a:schemeClr val="tx1"/>
                </a:solidFill>
                <a:latin typeface="+mn-lt"/>
                <a:ea typeface="+mn-ea"/>
                <a:cs typeface="+mn-cs"/>
              </a:defRPr>
            </a:lvl1pPr>
            <a:lvl2pPr marL="906009" indent="-362365" algn="l" defTabSz="1812040" rtl="0" eaLnBrk="1" latinLnBrk="0" hangingPunct="1">
              <a:spcBef>
                <a:spcPct val="20000"/>
              </a:spcBef>
              <a:buClr>
                <a:schemeClr val="tx2"/>
              </a:buClr>
              <a:buFont typeface="Arial" pitchFamily="34" charset="0"/>
              <a:buChar char="•"/>
              <a:defRPr sz="4000" kern="1200">
                <a:solidFill>
                  <a:schemeClr val="tx1"/>
                </a:solidFill>
                <a:latin typeface="+mn-lt"/>
                <a:ea typeface="+mn-ea"/>
                <a:cs typeface="+mn-cs"/>
              </a:defRPr>
            </a:lvl2pPr>
            <a:lvl3pPr marL="2265040" indent="-453004" algn="l" defTabSz="1812040" rtl="0" eaLnBrk="1" latinLnBrk="0" hangingPunct="1">
              <a:spcBef>
                <a:spcPct val="20000"/>
              </a:spcBef>
              <a:buClr>
                <a:schemeClr val="tx2"/>
              </a:buClr>
              <a:buFont typeface="Arial" pitchFamily="34" charset="0"/>
              <a:buChar char="•"/>
              <a:defRPr sz="3702" kern="1200">
                <a:solidFill>
                  <a:schemeClr val="tx1"/>
                </a:solidFill>
                <a:latin typeface="+mn-lt"/>
                <a:ea typeface="+mn-ea"/>
                <a:cs typeface="+mn-cs"/>
              </a:defRPr>
            </a:lvl3pPr>
            <a:lvl4pPr marL="3171046" indent="-453004" algn="l" defTabSz="1812040" rtl="0" eaLnBrk="1" latinLnBrk="0" hangingPunct="1">
              <a:spcBef>
                <a:spcPct val="20000"/>
              </a:spcBef>
              <a:buClr>
                <a:schemeClr val="tx2"/>
              </a:buClr>
              <a:buFont typeface="Arial" pitchFamily="34" charset="0"/>
              <a:buChar char="•"/>
              <a:defRPr sz="3702" kern="1200">
                <a:solidFill>
                  <a:schemeClr val="tx1"/>
                </a:solidFill>
                <a:latin typeface="+mn-lt"/>
                <a:ea typeface="+mn-ea"/>
                <a:cs typeface="+mn-cs"/>
              </a:defRPr>
            </a:lvl4pPr>
            <a:lvl5pPr marL="4077068" indent="-453004" algn="l" defTabSz="1812040" rtl="0" eaLnBrk="1" latinLnBrk="0" hangingPunct="1">
              <a:spcBef>
                <a:spcPct val="20000"/>
              </a:spcBef>
              <a:buClr>
                <a:schemeClr val="tx2"/>
              </a:buClr>
              <a:buFont typeface="Arial" pitchFamily="34" charset="0"/>
              <a:buChar char="•"/>
              <a:defRPr sz="3702" kern="1200" baseline="0">
                <a:solidFill>
                  <a:schemeClr val="tx1"/>
                </a:solidFill>
                <a:latin typeface="+mn-lt"/>
                <a:ea typeface="+mn-ea"/>
                <a:cs typeface="+mn-cs"/>
              </a:defRPr>
            </a:lvl5pPr>
            <a:lvl6pPr marL="4983081"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6pPr>
            <a:lvl7pPr marL="5889088"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7pPr>
            <a:lvl8pPr marL="6795112"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8pPr>
            <a:lvl9pPr marL="7701118"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9pPr>
          </a:lstStyle>
          <a:p>
            <a:r>
              <a:rPr lang="en-IN" sz="6600" dirty="0">
                <a:solidFill>
                  <a:schemeClr val="accent3">
                    <a:lumMod val="75000"/>
                  </a:schemeClr>
                </a:solidFill>
                <a:ea typeface="Open Sans Semibold" panose="020B0706030804020204" pitchFamily="34" charset="0"/>
                <a:cs typeface="Open Sans Semibold" panose="020B0706030804020204" pitchFamily="34" charset="0"/>
              </a:rPr>
              <a:t>Program Overview</a:t>
            </a:r>
            <a:endParaRPr lang="en-US" sz="6600" dirty="0">
              <a:solidFill>
                <a:schemeClr val="accent3">
                  <a:lumMod val="75000"/>
                </a:schemeClr>
              </a:solidFill>
              <a:ea typeface="Open Sans Semibold" panose="020B0706030804020204" pitchFamily="34" charset="0"/>
              <a:cs typeface="Open Sans Semibold" panose="020B0706030804020204" pitchFamily="34" charset="0"/>
            </a:endParaRPr>
          </a:p>
        </p:txBody>
      </p:sp>
      <p:sp>
        <p:nvSpPr>
          <p:cNvPr id="3" name="TextBox 2"/>
          <p:cNvSpPr txBox="1"/>
          <p:nvPr/>
        </p:nvSpPr>
        <p:spPr>
          <a:xfrm>
            <a:off x="1866736" y="4068484"/>
            <a:ext cx="21552487" cy="5632311"/>
          </a:xfrm>
          <a:prstGeom prst="rect">
            <a:avLst/>
          </a:prstGeom>
          <a:noFill/>
        </p:spPr>
        <p:txBody>
          <a:bodyPr wrap="square" rtlCol="0">
            <a:spAutoFit/>
          </a:bodyPr>
          <a:lstStyle/>
          <a:p>
            <a:pPr marL="571500" indent="-571500">
              <a:buFont typeface="Arial" panose="020B0604020202020204" pitchFamily="34" charset="0"/>
              <a:buChar char="•"/>
            </a:pPr>
            <a:r>
              <a:rPr lang="en-IN" sz="3600" b="1" dirty="0"/>
              <a:t>For Programmer:</a:t>
            </a:r>
          </a:p>
          <a:p>
            <a:pPr marL="1779798" lvl="2" indent="-571500">
              <a:buFont typeface="Courier New" panose="02070309020205020404" pitchFamily="49" charset="0"/>
              <a:buChar char="o"/>
            </a:pPr>
            <a:r>
              <a:rPr lang="en-IN" sz="3600" dirty="0"/>
              <a:t>Sequences of instructions that tell the computer what operations to do.</a:t>
            </a:r>
          </a:p>
          <a:p>
            <a:pPr marL="0" lvl="1"/>
            <a:r>
              <a:rPr lang="en-IN" sz="3600" dirty="0"/>
              <a:t>	E.g.: y = </a:t>
            </a:r>
            <a:r>
              <a:rPr lang="en-IN" sz="3600" dirty="0" err="1"/>
              <a:t>i</a:t>
            </a:r>
            <a:r>
              <a:rPr lang="en-IN" sz="3600" dirty="0"/>
              <a:t> * 4</a:t>
            </a:r>
          </a:p>
          <a:p>
            <a:pPr marL="571500" indent="-571500">
              <a:buFont typeface="Arial" panose="020B0604020202020204" pitchFamily="34" charset="0"/>
              <a:buChar char="•"/>
            </a:pPr>
            <a:r>
              <a:rPr lang="en-IN" sz="3600" b="1" dirty="0"/>
              <a:t>For Processor:</a:t>
            </a:r>
          </a:p>
          <a:p>
            <a:pPr marL="1779798" lvl="2" indent="-571500">
              <a:buFont typeface="Courier New" panose="02070309020205020404" pitchFamily="49" charset="0"/>
              <a:buChar char="o"/>
            </a:pPr>
            <a:r>
              <a:rPr lang="en-IN" sz="3600" dirty="0"/>
              <a:t>Program made up of a sequence of numbers that represent individual operations.</a:t>
            </a:r>
          </a:p>
          <a:p>
            <a:pPr marL="1779798" lvl="2" indent="-571500">
              <a:buFont typeface="Courier New" panose="02070309020205020404" pitchFamily="49" charset="0"/>
              <a:buChar char="o"/>
            </a:pPr>
            <a:r>
              <a:rPr lang="en-IN" sz="3600" dirty="0"/>
              <a:t>These operations known as machine instructions or just instructions</a:t>
            </a:r>
          </a:p>
          <a:p>
            <a:pPr marL="0" lvl="1"/>
            <a:r>
              <a:rPr lang="en-IN" sz="3600" dirty="0"/>
              <a:t>	E.g.:</a:t>
            </a:r>
          </a:p>
          <a:p>
            <a:pPr marL="0" lvl="1"/>
            <a:r>
              <a:rPr lang="en-IN" sz="3600" dirty="0"/>
              <a:t>	Move bits from address of </a:t>
            </a:r>
            <a:r>
              <a:rPr lang="en-IN" sz="3600" dirty="0" err="1"/>
              <a:t>i</a:t>
            </a:r>
            <a:r>
              <a:rPr lang="en-IN" sz="3600" dirty="0"/>
              <a:t> into A register [A ≡ </a:t>
            </a:r>
            <a:r>
              <a:rPr lang="en-IN" sz="3600" dirty="0" err="1"/>
              <a:t>i</a:t>
            </a:r>
            <a:r>
              <a:rPr lang="en-IN" sz="3600" dirty="0"/>
              <a:t>]</a:t>
            </a:r>
          </a:p>
          <a:p>
            <a:pPr marL="0" lvl="1"/>
            <a:r>
              <a:rPr lang="en-IN" sz="3600" dirty="0"/>
              <a:t>	Allocate binary value of 4 into B register [B ≡ 4]</a:t>
            </a:r>
          </a:p>
          <a:p>
            <a:pPr marL="0" lvl="1"/>
            <a:r>
              <a:rPr lang="en-IN" sz="3600" dirty="0"/>
              <a:t>	Multiply A register * B register and put result in address denoted by y [y ≡ A*B]</a:t>
            </a:r>
          </a:p>
        </p:txBody>
      </p:sp>
      <p:cxnSp>
        <p:nvCxnSpPr>
          <p:cNvPr id="4" name="10 Conector recto"/>
          <p:cNvCxnSpPr/>
          <p:nvPr/>
        </p:nvCxnSpPr>
        <p:spPr>
          <a:xfrm flipV="1">
            <a:off x="2021664" y="2178274"/>
            <a:ext cx="6570730" cy="45005"/>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210584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0-#ppt_w/2"/>
                                          </p:val>
                                        </p:tav>
                                        <p:tav tm="100000">
                                          <p:val>
                                            <p:strVal val="#ppt_x"/>
                                          </p:val>
                                        </p:tav>
                                      </p:tavLst>
                                    </p:anim>
                                    <p:anim calcmode="lin" valueType="num">
                                      <p:cBhvr additive="base">
                                        <p:cTn id="8" dur="10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500" fill="hold"/>
                                        <p:tgtEl>
                                          <p:spTgt spid="4"/>
                                        </p:tgtEl>
                                        <p:attrNameLst>
                                          <p:attrName>ppt_x</p:attrName>
                                        </p:attrNameLst>
                                      </p:cBhvr>
                                      <p:tavLst>
                                        <p:tav tm="0">
                                          <p:val>
                                            <p:strVal val="#ppt_x"/>
                                          </p:val>
                                        </p:tav>
                                        <p:tav tm="100000">
                                          <p:val>
                                            <p:strVal val="#ppt_x"/>
                                          </p:val>
                                        </p:tav>
                                      </p:tavLst>
                                    </p:anim>
                                    <p:anim calcmode="lin" valueType="num">
                                      <p:cBhvr additive="base">
                                        <p:cTn id="13"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4"/>
          <p:cNvSpPr txBox="1">
            <a:spLocks/>
          </p:cNvSpPr>
          <p:nvPr/>
        </p:nvSpPr>
        <p:spPr>
          <a:xfrm>
            <a:off x="2201682" y="1545767"/>
            <a:ext cx="17101901" cy="1802637"/>
          </a:xfrm>
          <a:prstGeom prst="rect">
            <a:avLst/>
          </a:prstGeom>
        </p:spPr>
        <p:txBody>
          <a:bodyPr/>
          <a:lstStyle>
            <a:lvl1pPr marL="0" indent="0" algn="l" defTabSz="1812040" rtl="0" eaLnBrk="1" latinLnBrk="0" hangingPunct="1">
              <a:spcBef>
                <a:spcPct val="20000"/>
              </a:spcBef>
              <a:spcAft>
                <a:spcPts val="1199"/>
              </a:spcAft>
              <a:buFont typeface="Arial" pitchFamily="34" charset="0"/>
              <a:buNone/>
              <a:defRPr sz="4000" b="1" kern="1200">
                <a:solidFill>
                  <a:schemeClr val="tx1"/>
                </a:solidFill>
                <a:latin typeface="+mn-lt"/>
                <a:ea typeface="+mn-ea"/>
                <a:cs typeface="+mn-cs"/>
              </a:defRPr>
            </a:lvl1pPr>
            <a:lvl2pPr marL="906009" indent="-362365" algn="l" defTabSz="1812040" rtl="0" eaLnBrk="1" latinLnBrk="0" hangingPunct="1">
              <a:spcBef>
                <a:spcPct val="20000"/>
              </a:spcBef>
              <a:buClr>
                <a:schemeClr val="tx2"/>
              </a:buClr>
              <a:buFont typeface="Arial" pitchFamily="34" charset="0"/>
              <a:buChar char="•"/>
              <a:defRPr sz="4000" kern="1200">
                <a:solidFill>
                  <a:schemeClr val="tx1"/>
                </a:solidFill>
                <a:latin typeface="+mn-lt"/>
                <a:ea typeface="+mn-ea"/>
                <a:cs typeface="+mn-cs"/>
              </a:defRPr>
            </a:lvl2pPr>
            <a:lvl3pPr marL="2265040" indent="-453004" algn="l" defTabSz="1812040" rtl="0" eaLnBrk="1" latinLnBrk="0" hangingPunct="1">
              <a:spcBef>
                <a:spcPct val="20000"/>
              </a:spcBef>
              <a:buClr>
                <a:schemeClr val="tx2"/>
              </a:buClr>
              <a:buFont typeface="Arial" pitchFamily="34" charset="0"/>
              <a:buChar char="•"/>
              <a:defRPr sz="3702" kern="1200">
                <a:solidFill>
                  <a:schemeClr val="tx1"/>
                </a:solidFill>
                <a:latin typeface="+mn-lt"/>
                <a:ea typeface="+mn-ea"/>
                <a:cs typeface="+mn-cs"/>
              </a:defRPr>
            </a:lvl3pPr>
            <a:lvl4pPr marL="3171046" indent="-453004" algn="l" defTabSz="1812040" rtl="0" eaLnBrk="1" latinLnBrk="0" hangingPunct="1">
              <a:spcBef>
                <a:spcPct val="20000"/>
              </a:spcBef>
              <a:buClr>
                <a:schemeClr val="tx2"/>
              </a:buClr>
              <a:buFont typeface="Arial" pitchFamily="34" charset="0"/>
              <a:buChar char="•"/>
              <a:defRPr sz="3702" kern="1200">
                <a:solidFill>
                  <a:schemeClr val="tx1"/>
                </a:solidFill>
                <a:latin typeface="+mn-lt"/>
                <a:ea typeface="+mn-ea"/>
                <a:cs typeface="+mn-cs"/>
              </a:defRPr>
            </a:lvl4pPr>
            <a:lvl5pPr marL="4077068" indent="-453004" algn="l" defTabSz="1812040" rtl="0" eaLnBrk="1" latinLnBrk="0" hangingPunct="1">
              <a:spcBef>
                <a:spcPct val="20000"/>
              </a:spcBef>
              <a:buClr>
                <a:schemeClr val="tx2"/>
              </a:buClr>
              <a:buFont typeface="Arial" pitchFamily="34" charset="0"/>
              <a:buChar char="•"/>
              <a:defRPr sz="3702" kern="1200" baseline="0">
                <a:solidFill>
                  <a:schemeClr val="tx1"/>
                </a:solidFill>
                <a:latin typeface="+mn-lt"/>
                <a:ea typeface="+mn-ea"/>
                <a:cs typeface="+mn-cs"/>
              </a:defRPr>
            </a:lvl5pPr>
            <a:lvl6pPr marL="4983081"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6pPr>
            <a:lvl7pPr marL="5889088"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7pPr>
            <a:lvl8pPr marL="6795112"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8pPr>
            <a:lvl9pPr marL="7701118"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9pPr>
          </a:lstStyle>
          <a:p>
            <a:r>
              <a:rPr lang="en-US" sz="6600" dirty="0">
                <a:solidFill>
                  <a:schemeClr val="accent3">
                    <a:lumMod val="75000"/>
                  </a:schemeClr>
                </a:solidFill>
                <a:ea typeface="Open Sans Semibold" panose="020B0706030804020204" pitchFamily="34" charset="0"/>
                <a:cs typeface="Open Sans Semibold" panose="020B0706030804020204" pitchFamily="34" charset="0"/>
              </a:rPr>
              <a:t>What are we learning in Next Chapter ?</a:t>
            </a:r>
          </a:p>
        </p:txBody>
      </p:sp>
      <p:cxnSp>
        <p:nvCxnSpPr>
          <p:cNvPr id="3" name="10 Conector recto"/>
          <p:cNvCxnSpPr/>
          <p:nvPr/>
        </p:nvCxnSpPr>
        <p:spPr>
          <a:xfrm>
            <a:off x="2246689" y="2673329"/>
            <a:ext cx="13996555" cy="0"/>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sp>
        <p:nvSpPr>
          <p:cNvPr id="5" name="Textbox 1"/>
          <p:cNvSpPr/>
          <p:nvPr/>
        </p:nvSpPr>
        <p:spPr>
          <a:xfrm>
            <a:off x="4136899" y="4473529"/>
            <a:ext cx="15166684" cy="8369800"/>
          </a:xfrm>
          <a:prstGeom prst="rect">
            <a:avLst/>
          </a:prstGeom>
        </p:spPr>
        <p:txBody>
          <a:bodyPr wrap="square" lIns="242133" tIns="121067" rIns="242133" bIns="121067">
            <a:spAutoFit/>
          </a:bodyPr>
          <a:lstStyle/>
          <a:p>
            <a:pPr marL="3102381" lvl="2" indent="-685800">
              <a:buFont typeface="Wingdings" panose="05000000000000000000" pitchFamily="2" charset="2"/>
              <a:buChar char="ü"/>
            </a:pPr>
            <a:r>
              <a:rPr lang="en-US" sz="4000" dirty="0" smtClean="0">
                <a:ea typeface="Open Sans" panose="020B0606030504020204" pitchFamily="34" charset="0"/>
                <a:cs typeface="Open Sans" panose="020B0606030504020204" pitchFamily="34" charset="0"/>
              </a:rPr>
              <a:t>You </a:t>
            </a:r>
            <a:r>
              <a:rPr lang="en-US" sz="4000" dirty="0">
                <a:ea typeface="Open Sans" panose="020B0606030504020204" pitchFamily="34" charset="0"/>
                <a:cs typeface="Open Sans" panose="020B0606030504020204" pitchFamily="34" charset="0"/>
              </a:rPr>
              <a:t>will learn </a:t>
            </a:r>
            <a:r>
              <a:rPr lang="en-US" sz="4000" dirty="0" smtClean="0">
                <a:ea typeface="Open Sans" panose="020B0606030504020204" pitchFamily="34" charset="0"/>
                <a:cs typeface="Open Sans" panose="020B0606030504020204" pitchFamily="34" charset="0"/>
              </a:rPr>
              <a:t>about Programming Languages</a:t>
            </a:r>
            <a:endParaRPr lang="en-US" sz="4000" dirty="0">
              <a:ea typeface="Open Sans" panose="020B0606030504020204" pitchFamily="34" charset="0"/>
              <a:cs typeface="Open Sans" panose="020B0606030504020204" pitchFamily="34" charset="0"/>
            </a:endParaRPr>
          </a:p>
          <a:p>
            <a:pPr marL="3102381" lvl="2" indent="-685800">
              <a:buFont typeface="Wingdings" panose="05000000000000000000" pitchFamily="2" charset="2"/>
              <a:buChar char="ü"/>
            </a:pPr>
            <a:r>
              <a:rPr lang="en-US" sz="4000" dirty="0" smtClean="0">
                <a:ea typeface="Open Sans" panose="020B0606030504020204" pitchFamily="34" charset="0"/>
                <a:cs typeface="Open Sans" panose="020B0606030504020204" pitchFamily="34" charset="0"/>
              </a:rPr>
              <a:t>We will learn about:</a:t>
            </a:r>
          </a:p>
          <a:p>
            <a:pPr marL="4310678" lvl="3" indent="-685800">
              <a:buFont typeface="Wingdings" panose="05000000000000000000" pitchFamily="2" charset="2"/>
              <a:buChar char="ü"/>
            </a:pPr>
            <a:r>
              <a:rPr lang="en-US" sz="3600" dirty="0" smtClean="0">
                <a:ea typeface="Open Sans" panose="020B0606030504020204" pitchFamily="34" charset="0"/>
                <a:cs typeface="Open Sans" panose="020B0606030504020204" pitchFamily="34" charset="0"/>
              </a:rPr>
              <a:t>History of programming language (it’s important too)</a:t>
            </a:r>
          </a:p>
          <a:p>
            <a:pPr marL="4310678" lvl="3" indent="-685800">
              <a:buFont typeface="Wingdings" panose="05000000000000000000" pitchFamily="2" charset="2"/>
              <a:buChar char="ü"/>
            </a:pPr>
            <a:r>
              <a:rPr lang="en-US" sz="3600" dirty="0" smtClean="0">
                <a:ea typeface="Open Sans" panose="020B0606030504020204" pitchFamily="34" charset="0"/>
                <a:cs typeface="Open Sans" panose="020B0606030504020204" pitchFamily="34" charset="0"/>
              </a:rPr>
              <a:t>Elements of a programming language</a:t>
            </a:r>
          </a:p>
          <a:p>
            <a:pPr marL="4310678" lvl="3" indent="-685800">
              <a:buFont typeface="Wingdings" panose="05000000000000000000" pitchFamily="2" charset="2"/>
              <a:buChar char="ü"/>
            </a:pPr>
            <a:r>
              <a:rPr lang="en-US" sz="3600" dirty="0" smtClean="0">
                <a:ea typeface="Open Sans" panose="020B0606030504020204" pitchFamily="34" charset="0"/>
                <a:cs typeface="Open Sans" panose="020B0606030504020204" pitchFamily="34" charset="0"/>
              </a:rPr>
              <a:t>Implementations of programming languages</a:t>
            </a:r>
          </a:p>
          <a:p>
            <a:pPr marL="4310678" lvl="3" indent="-685800">
              <a:buFont typeface="Wingdings" panose="05000000000000000000" pitchFamily="2" charset="2"/>
              <a:buChar char="ü"/>
            </a:pPr>
            <a:r>
              <a:rPr lang="en-US" sz="3600" dirty="0" smtClean="0">
                <a:ea typeface="Open Sans" panose="020B0606030504020204" pitchFamily="34" charset="0"/>
                <a:cs typeface="Open Sans" panose="020B0606030504020204" pitchFamily="34" charset="0"/>
              </a:rPr>
              <a:t>JIT and Runtimes/VMs</a:t>
            </a:r>
            <a:endParaRPr lang="en-US" sz="3600" dirty="0">
              <a:ea typeface="Open Sans" panose="020B0606030504020204" pitchFamily="34" charset="0"/>
              <a:cs typeface="Open Sans" panose="020B0606030504020204" pitchFamily="34" charset="0"/>
            </a:endParaRPr>
          </a:p>
          <a:p>
            <a:pPr marL="3102381" lvl="2" indent="-685800">
              <a:buFont typeface="Wingdings" panose="05000000000000000000" pitchFamily="2" charset="2"/>
              <a:buChar char="ü"/>
            </a:pPr>
            <a:r>
              <a:rPr lang="en-US" sz="4000" dirty="0">
                <a:ea typeface="Open Sans" panose="020B0606030504020204" pitchFamily="34" charset="0"/>
                <a:cs typeface="Open Sans" panose="020B0606030504020204" pitchFamily="34" charset="0"/>
              </a:rPr>
              <a:t>We </a:t>
            </a:r>
            <a:r>
              <a:rPr lang="en-US" sz="4000" dirty="0" smtClean="0">
                <a:ea typeface="Open Sans" panose="020B0606030504020204" pitchFamily="34" charset="0"/>
                <a:cs typeface="Open Sans" panose="020B0606030504020204" pitchFamily="34" charset="0"/>
              </a:rPr>
              <a:t>recommend the </a:t>
            </a:r>
            <a:r>
              <a:rPr lang="en-US" sz="4000" smtClean="0">
                <a:ea typeface="Open Sans" panose="020B0606030504020204" pitchFamily="34" charset="0"/>
                <a:cs typeface="Open Sans" panose="020B0606030504020204" pitchFamily="34" charset="0"/>
              </a:rPr>
              <a:t>following for </a:t>
            </a:r>
            <a:r>
              <a:rPr lang="en-US" sz="4000" dirty="0" smtClean="0">
                <a:ea typeface="Open Sans" panose="020B0606030504020204" pitchFamily="34" charset="0"/>
                <a:cs typeface="Open Sans" panose="020B0606030504020204" pitchFamily="34" charset="0"/>
              </a:rPr>
              <a:t>additional reading:</a:t>
            </a:r>
          </a:p>
          <a:p>
            <a:pPr marL="4310678" lvl="3" indent="-685800">
              <a:buFont typeface="Wingdings" panose="05000000000000000000" pitchFamily="2" charset="2"/>
              <a:buChar char="ü"/>
            </a:pPr>
            <a:r>
              <a:rPr lang="en-US" sz="3600" dirty="0">
                <a:ea typeface="Open Sans" panose="020B0606030504020204" pitchFamily="34" charset="0"/>
                <a:cs typeface="Open Sans" panose="020B0606030504020204" pitchFamily="34" charset="0"/>
                <a:hlinkClick r:id="rId2"/>
              </a:rPr>
              <a:t>https://</a:t>
            </a:r>
            <a:r>
              <a:rPr lang="en-US" sz="3600" dirty="0" smtClean="0">
                <a:ea typeface="Open Sans" panose="020B0606030504020204" pitchFamily="34" charset="0"/>
                <a:cs typeface="Open Sans" panose="020B0606030504020204" pitchFamily="34" charset="0"/>
                <a:hlinkClick r:id="rId2"/>
              </a:rPr>
              <a:t>en.wikipedia.org/wiki/Computer_architecture</a:t>
            </a:r>
            <a:endParaRPr lang="en-US" sz="3600" dirty="0" smtClean="0">
              <a:ea typeface="Open Sans" panose="020B0606030504020204" pitchFamily="34" charset="0"/>
              <a:cs typeface="Open Sans" panose="020B0606030504020204" pitchFamily="34" charset="0"/>
            </a:endParaRPr>
          </a:p>
          <a:p>
            <a:pPr marL="4310678" lvl="3" indent="-685800">
              <a:buFont typeface="Wingdings" panose="05000000000000000000" pitchFamily="2" charset="2"/>
              <a:buChar char="ü"/>
            </a:pPr>
            <a:r>
              <a:rPr lang="en-US" sz="3600" dirty="0">
                <a:ea typeface="Open Sans" panose="020B0606030504020204" pitchFamily="34" charset="0"/>
                <a:cs typeface="Open Sans" panose="020B0606030504020204" pitchFamily="34" charset="0"/>
                <a:hlinkClick r:id="rId3"/>
              </a:rPr>
              <a:t>https://</a:t>
            </a:r>
            <a:r>
              <a:rPr lang="en-US" sz="3600" dirty="0" smtClean="0">
                <a:ea typeface="Open Sans" panose="020B0606030504020204" pitchFamily="34" charset="0"/>
                <a:cs typeface="Open Sans" panose="020B0606030504020204" pitchFamily="34" charset="0"/>
                <a:hlinkClick r:id="rId3"/>
              </a:rPr>
              <a:t>en.wikipedia.org/wiki/Von_Neumann_architecture</a:t>
            </a:r>
            <a:endParaRPr lang="en-US" sz="3600" dirty="0" smtClean="0">
              <a:ea typeface="Open Sans" panose="020B0606030504020204" pitchFamily="34" charset="0"/>
              <a:cs typeface="Open Sans" panose="020B0606030504020204" pitchFamily="34" charset="0"/>
            </a:endParaRPr>
          </a:p>
          <a:p>
            <a:pPr marL="4310678" lvl="3" indent="-685800">
              <a:buFont typeface="Wingdings" panose="05000000000000000000" pitchFamily="2" charset="2"/>
              <a:buChar char="ü"/>
            </a:pPr>
            <a:r>
              <a:rPr lang="en-US" sz="3600" dirty="0">
                <a:ea typeface="Open Sans" panose="020B0606030504020204" pitchFamily="34" charset="0"/>
                <a:cs typeface="Open Sans" panose="020B0606030504020204" pitchFamily="34" charset="0"/>
                <a:hlinkClick r:id="rId4"/>
              </a:rPr>
              <a:t>https://</a:t>
            </a:r>
            <a:r>
              <a:rPr lang="en-US" sz="3600" dirty="0" smtClean="0">
                <a:ea typeface="Open Sans" panose="020B0606030504020204" pitchFamily="34" charset="0"/>
                <a:cs typeface="Open Sans" panose="020B0606030504020204" pitchFamily="34" charset="0"/>
                <a:hlinkClick r:id="rId4"/>
              </a:rPr>
              <a:t>en.wikipedia.org/wiki/Modified_Harvard_architecture</a:t>
            </a:r>
            <a:endParaRPr lang="en-US" sz="3600" dirty="0" smtClean="0">
              <a:ea typeface="Open Sans" panose="020B0606030504020204" pitchFamily="34" charset="0"/>
              <a:cs typeface="Open Sans" panose="020B0606030504020204" pitchFamily="34" charset="0"/>
            </a:endParaRPr>
          </a:p>
          <a:p>
            <a:pPr marL="4310678" lvl="3" indent="-685800">
              <a:buFont typeface="Wingdings" panose="05000000000000000000" pitchFamily="2" charset="2"/>
              <a:buChar char="ü"/>
            </a:pPr>
            <a:r>
              <a:rPr lang="en-US" sz="3600" dirty="0">
                <a:ea typeface="Open Sans" panose="020B0606030504020204" pitchFamily="34" charset="0"/>
                <a:cs typeface="Open Sans" panose="020B0606030504020204" pitchFamily="34" charset="0"/>
                <a:hlinkClick r:id="rId5"/>
              </a:rPr>
              <a:t>http://</a:t>
            </a:r>
            <a:r>
              <a:rPr lang="en-US" sz="3600" dirty="0" smtClean="0">
                <a:ea typeface="Open Sans" panose="020B0606030504020204" pitchFamily="34" charset="0"/>
                <a:cs typeface="Open Sans" panose="020B0606030504020204" pitchFamily="34" charset="0"/>
                <a:hlinkClick r:id="rId5"/>
              </a:rPr>
              <a:t>infocenter.arm.com/help/topic/com.arm.doc.faqs/ka11516.html</a:t>
            </a:r>
            <a:endParaRPr lang="en-US" sz="3600" dirty="0" smtClean="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4240437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0-#ppt_w/2"/>
                                          </p:val>
                                        </p:tav>
                                        <p:tav tm="100000">
                                          <p:val>
                                            <p:strVal val="#ppt_x"/>
                                          </p:val>
                                        </p:tav>
                                      </p:tavLst>
                                    </p:anim>
                                    <p:anim calcmode="lin" valueType="num">
                                      <p:cBhvr additive="base">
                                        <p:cTn id="8" dur="10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nodeType="after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fill="hold"/>
                                        <p:tgtEl>
                                          <p:spTgt spid="3"/>
                                        </p:tgtEl>
                                        <p:attrNameLst>
                                          <p:attrName>ppt_x</p:attrName>
                                        </p:attrNameLst>
                                      </p:cBhvr>
                                      <p:tavLst>
                                        <p:tav tm="0">
                                          <p:val>
                                            <p:strVal val="#ppt_x"/>
                                          </p:val>
                                        </p:tav>
                                        <p:tav tm="100000">
                                          <p:val>
                                            <p:strVal val="#ppt_x"/>
                                          </p:val>
                                        </p:tav>
                                      </p:tavLst>
                                    </p:anim>
                                    <p:anim calcmode="lin" valueType="num">
                                      <p:cBhvr additive="base">
                                        <p:cTn id="13" dur="500" fill="hold"/>
                                        <p:tgtEl>
                                          <p:spTgt spid="3"/>
                                        </p:tgtEl>
                                        <p:attrNameLst>
                                          <p:attrName>ppt_y</p:attrName>
                                        </p:attrNameLst>
                                      </p:cBhvr>
                                      <p:tavLst>
                                        <p:tav tm="0">
                                          <p:val>
                                            <p:strVal val="1+#ppt_h/2"/>
                                          </p:val>
                                        </p:tav>
                                        <p:tav tm="100000">
                                          <p:val>
                                            <p:strVal val="#ppt_y"/>
                                          </p:val>
                                        </p:tav>
                                      </p:tavLst>
                                    </p:anim>
                                  </p:childTnLst>
                                </p:cTn>
                              </p:par>
                              <p:par>
                                <p:cTn id="14" presetID="16" presetClass="entr" presetSubtype="21" fill="hold" grpId="0" nodeType="with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barn(inVertical)">
                                      <p:cBhvr>
                                        <p:cTn id="16"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2 Título"/>
          <p:cNvSpPr>
            <a:spLocks noGrp="1"/>
          </p:cNvSpPr>
          <p:nvPr>
            <p:ph type="ctrTitle"/>
          </p:nvPr>
        </p:nvSpPr>
        <p:spPr>
          <a:xfrm>
            <a:off x="3690709" y="4743559"/>
            <a:ext cx="16314891" cy="1013669"/>
          </a:xfrm>
        </p:spPr>
        <p:txBody>
          <a:bodyPr>
            <a:normAutofit/>
          </a:bodyPr>
          <a:lstStyle/>
          <a:p>
            <a:pPr lvl="1" algn="ctr"/>
            <a:r>
              <a:rPr lang="en-US" sz="5400" b="1" dirty="0">
                <a:solidFill>
                  <a:schemeClr val="accent3">
                    <a:lumMod val="75000"/>
                  </a:schemeClr>
                </a:solidFill>
                <a:latin typeface="+mn-lt"/>
                <a:ea typeface="Open Sans Semibold" panose="020B0706030804020204" pitchFamily="34" charset="0"/>
                <a:cs typeface="Open Sans Semibold" panose="020B0706030804020204" pitchFamily="34" charset="0"/>
              </a:rPr>
              <a:t>Thank You !</a:t>
            </a:r>
          </a:p>
        </p:txBody>
      </p:sp>
      <p:cxnSp>
        <p:nvCxnSpPr>
          <p:cNvPr id="7" name="10 Conector recto"/>
          <p:cNvCxnSpPr/>
          <p:nvPr/>
        </p:nvCxnSpPr>
        <p:spPr>
          <a:xfrm>
            <a:off x="4946989" y="6228724"/>
            <a:ext cx="15058611"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grpSp>
        <p:nvGrpSpPr>
          <p:cNvPr id="4" name="1 Grupo"/>
          <p:cNvGrpSpPr>
            <a:grpSpLocks noChangeAspect="1"/>
          </p:cNvGrpSpPr>
          <p:nvPr/>
        </p:nvGrpSpPr>
        <p:grpSpPr>
          <a:xfrm>
            <a:off x="10378205" y="7845014"/>
            <a:ext cx="3209744" cy="3019225"/>
            <a:chOff x="12676674" y="1702814"/>
            <a:chExt cx="10163175" cy="10163176"/>
          </a:xfrm>
        </p:grpSpPr>
        <p:sp>
          <p:nvSpPr>
            <p:cNvPr id="5" name="10 Rectángulo"/>
            <p:cNvSpPr/>
            <p:nvPr/>
          </p:nvSpPr>
          <p:spPr>
            <a:xfrm>
              <a:off x="12676674" y="1706898"/>
              <a:ext cx="10163175" cy="10154705"/>
            </a:xfrm>
            <a:prstGeom prst="rect">
              <a:avLst/>
            </a:prstGeom>
            <a:gradFill>
              <a:gsLst>
                <a:gs pos="96000">
                  <a:schemeClr val="accent6"/>
                </a:gs>
                <a:gs pos="66000">
                  <a:schemeClr val="accent6">
                    <a:lumMod val="75000"/>
                  </a:schemeClr>
                </a:gs>
                <a:gs pos="14000">
                  <a:schemeClr val="accent6">
                    <a:lumMod val="50000"/>
                  </a:schemeClr>
                </a:gs>
              </a:gsLst>
              <a:lin ang="5400000" scaled="1"/>
            </a:gradFill>
            <a:ln>
              <a:noFill/>
            </a:ln>
          </p:spPr>
          <p:txBody>
            <a:bodyPr lIns="0" tIns="0" rIns="0" bIns="0" rtlCol="0" anchor="ctr"/>
            <a:lstStyle/>
            <a:p>
              <a:pPr algn="ctr" defTabSz="2417470"/>
              <a:endParaRPr lang="es-SV" sz="2900">
                <a:solidFill>
                  <a:srgbClr val="000000"/>
                </a:solidFill>
                <a:effectLst>
                  <a:outerShdw blurRad="38100" dist="38100" dir="2700000" algn="tl">
                    <a:srgbClr val="000000">
                      <a:alpha val="43137"/>
                    </a:srgbClr>
                  </a:outerShdw>
                </a:effectLst>
                <a:latin typeface="Segoe UI" panose="020B0502040204020203" pitchFamily="34" charset="0"/>
                <a:ea typeface="Segoe UI" panose="020B0502040204020203" pitchFamily="34" charset="0"/>
                <a:cs typeface="Segoe UI" panose="020B0502040204020203" pitchFamily="34" charset="0"/>
              </a:endParaRPr>
            </a:p>
          </p:txBody>
        </p:sp>
        <p:sp>
          <p:nvSpPr>
            <p:cNvPr id="8" name="Freeform 3744"/>
            <p:cNvSpPr>
              <a:spLocks/>
            </p:cNvSpPr>
            <p:nvPr/>
          </p:nvSpPr>
          <p:spPr bwMode="auto">
            <a:xfrm>
              <a:off x="16707336" y="7714677"/>
              <a:ext cx="6132513" cy="4151313"/>
            </a:xfrm>
            <a:custGeom>
              <a:avLst/>
              <a:gdLst>
                <a:gd name="T0" fmla="*/ 421 w 3863"/>
                <a:gd name="T1" fmla="*/ 0 h 2615"/>
                <a:gd name="T2" fmla="*/ 3863 w 3863"/>
                <a:gd name="T3" fmla="*/ 2578 h 2615"/>
                <a:gd name="T4" fmla="*/ 3863 w 3863"/>
                <a:gd name="T5" fmla="*/ 2615 h 2615"/>
                <a:gd name="T6" fmla="*/ 2633 w 3863"/>
                <a:gd name="T7" fmla="*/ 2615 h 2615"/>
                <a:gd name="T8" fmla="*/ 0 w 3863"/>
                <a:gd name="T9" fmla="*/ 642 h 2615"/>
                <a:gd name="T10" fmla="*/ 76 w 3863"/>
                <a:gd name="T11" fmla="*/ 609 h 2615"/>
                <a:gd name="T12" fmla="*/ 146 w 3863"/>
                <a:gd name="T13" fmla="*/ 566 h 2615"/>
                <a:gd name="T14" fmla="*/ 210 w 3863"/>
                <a:gd name="T15" fmla="*/ 516 h 2615"/>
                <a:gd name="T16" fmla="*/ 266 w 3863"/>
                <a:gd name="T17" fmla="*/ 458 h 2615"/>
                <a:gd name="T18" fmla="*/ 315 w 3863"/>
                <a:gd name="T19" fmla="*/ 394 h 2615"/>
                <a:gd name="T20" fmla="*/ 355 w 3863"/>
                <a:gd name="T21" fmla="*/ 324 h 2615"/>
                <a:gd name="T22" fmla="*/ 387 w 3863"/>
                <a:gd name="T23" fmla="*/ 248 h 2615"/>
                <a:gd name="T24" fmla="*/ 408 w 3863"/>
                <a:gd name="T25" fmla="*/ 169 h 2615"/>
                <a:gd name="T26" fmla="*/ 420 w 3863"/>
                <a:gd name="T27" fmla="*/ 85 h 2615"/>
                <a:gd name="T28" fmla="*/ 421 w 3863"/>
                <a:gd name="T29" fmla="*/ 0 h 2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863" h="2615">
                  <a:moveTo>
                    <a:pt x="421" y="0"/>
                  </a:moveTo>
                  <a:lnTo>
                    <a:pt x="3863" y="2578"/>
                  </a:lnTo>
                  <a:lnTo>
                    <a:pt x="3863" y="2615"/>
                  </a:lnTo>
                  <a:lnTo>
                    <a:pt x="2633" y="2615"/>
                  </a:lnTo>
                  <a:lnTo>
                    <a:pt x="0" y="642"/>
                  </a:lnTo>
                  <a:lnTo>
                    <a:pt x="76" y="609"/>
                  </a:lnTo>
                  <a:lnTo>
                    <a:pt x="146" y="566"/>
                  </a:lnTo>
                  <a:lnTo>
                    <a:pt x="210" y="516"/>
                  </a:lnTo>
                  <a:lnTo>
                    <a:pt x="266" y="458"/>
                  </a:lnTo>
                  <a:lnTo>
                    <a:pt x="315" y="394"/>
                  </a:lnTo>
                  <a:lnTo>
                    <a:pt x="355" y="324"/>
                  </a:lnTo>
                  <a:lnTo>
                    <a:pt x="387" y="248"/>
                  </a:lnTo>
                  <a:lnTo>
                    <a:pt x="408" y="169"/>
                  </a:lnTo>
                  <a:lnTo>
                    <a:pt x="420" y="85"/>
                  </a:lnTo>
                  <a:lnTo>
                    <a:pt x="421" y="0"/>
                  </a:lnTo>
                  <a:close/>
                </a:path>
              </a:pathLst>
            </a:custGeom>
            <a:solidFill>
              <a:srgbClr val="FEC9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solidFill>
                  <a:srgbClr val="000000"/>
                </a:solidFill>
              </a:endParaRPr>
            </a:p>
          </p:txBody>
        </p:sp>
        <p:sp>
          <p:nvSpPr>
            <p:cNvPr id="9" name="Freeform 3745"/>
            <p:cNvSpPr>
              <a:spLocks/>
            </p:cNvSpPr>
            <p:nvPr/>
          </p:nvSpPr>
          <p:spPr bwMode="auto">
            <a:xfrm>
              <a:off x="17188349" y="7714677"/>
              <a:ext cx="5651500" cy="4151313"/>
            </a:xfrm>
            <a:custGeom>
              <a:avLst/>
              <a:gdLst>
                <a:gd name="T0" fmla="*/ 118 w 3560"/>
                <a:gd name="T1" fmla="*/ 0 h 2615"/>
                <a:gd name="T2" fmla="*/ 3560 w 3560"/>
                <a:gd name="T3" fmla="*/ 2578 h 2615"/>
                <a:gd name="T4" fmla="*/ 3560 w 3560"/>
                <a:gd name="T5" fmla="*/ 2615 h 2615"/>
                <a:gd name="T6" fmla="*/ 2941 w 3560"/>
                <a:gd name="T7" fmla="*/ 2615 h 2615"/>
                <a:gd name="T8" fmla="*/ 0 w 3560"/>
                <a:gd name="T9" fmla="*/ 411 h 2615"/>
                <a:gd name="T10" fmla="*/ 37 w 3560"/>
                <a:gd name="T11" fmla="*/ 351 h 2615"/>
                <a:gd name="T12" fmla="*/ 68 w 3560"/>
                <a:gd name="T13" fmla="*/ 287 h 2615"/>
                <a:gd name="T14" fmla="*/ 93 w 3560"/>
                <a:gd name="T15" fmla="*/ 219 h 2615"/>
                <a:gd name="T16" fmla="*/ 109 w 3560"/>
                <a:gd name="T17" fmla="*/ 149 h 2615"/>
                <a:gd name="T18" fmla="*/ 118 w 3560"/>
                <a:gd name="T19" fmla="*/ 76 h 2615"/>
                <a:gd name="T20" fmla="*/ 118 w 3560"/>
                <a:gd name="T21" fmla="*/ 0 h 2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560" h="2615">
                  <a:moveTo>
                    <a:pt x="118" y="0"/>
                  </a:moveTo>
                  <a:lnTo>
                    <a:pt x="3560" y="2578"/>
                  </a:lnTo>
                  <a:lnTo>
                    <a:pt x="3560" y="2615"/>
                  </a:lnTo>
                  <a:lnTo>
                    <a:pt x="2941" y="2615"/>
                  </a:lnTo>
                  <a:lnTo>
                    <a:pt x="0" y="411"/>
                  </a:lnTo>
                  <a:lnTo>
                    <a:pt x="37" y="351"/>
                  </a:lnTo>
                  <a:lnTo>
                    <a:pt x="68" y="287"/>
                  </a:lnTo>
                  <a:lnTo>
                    <a:pt x="93" y="219"/>
                  </a:lnTo>
                  <a:lnTo>
                    <a:pt x="109" y="149"/>
                  </a:lnTo>
                  <a:lnTo>
                    <a:pt x="118" y="76"/>
                  </a:lnTo>
                  <a:lnTo>
                    <a:pt x="118" y="0"/>
                  </a:lnTo>
                  <a:close/>
                </a:path>
              </a:pathLst>
            </a:custGeom>
            <a:solidFill>
              <a:srgbClr val="FFDB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solidFill>
                  <a:srgbClr val="000000"/>
                </a:solidFill>
              </a:endParaRPr>
            </a:p>
          </p:txBody>
        </p:sp>
        <p:sp>
          <p:nvSpPr>
            <p:cNvPr id="10" name="Freeform 3746"/>
            <p:cNvSpPr>
              <a:spLocks/>
            </p:cNvSpPr>
            <p:nvPr/>
          </p:nvSpPr>
          <p:spPr bwMode="auto">
            <a:xfrm>
              <a:off x="16388249" y="7498777"/>
              <a:ext cx="920750" cy="1160463"/>
            </a:xfrm>
            <a:custGeom>
              <a:avLst/>
              <a:gdLst>
                <a:gd name="T0" fmla="*/ 394 w 580"/>
                <a:gd name="T1" fmla="*/ 0 h 731"/>
                <a:gd name="T2" fmla="*/ 580 w 580"/>
                <a:gd name="T3" fmla="*/ 140 h 731"/>
                <a:gd name="T4" fmla="*/ 576 w 580"/>
                <a:gd name="T5" fmla="*/ 219 h 731"/>
                <a:gd name="T6" fmla="*/ 562 w 580"/>
                <a:gd name="T7" fmla="*/ 295 h 731"/>
                <a:gd name="T8" fmla="*/ 539 w 580"/>
                <a:gd name="T9" fmla="*/ 369 h 731"/>
                <a:gd name="T10" fmla="*/ 508 w 580"/>
                <a:gd name="T11" fmla="*/ 437 h 731"/>
                <a:gd name="T12" fmla="*/ 469 w 580"/>
                <a:gd name="T13" fmla="*/ 501 h 731"/>
                <a:gd name="T14" fmla="*/ 423 w 580"/>
                <a:gd name="T15" fmla="*/ 561 h 731"/>
                <a:gd name="T16" fmla="*/ 370 w 580"/>
                <a:gd name="T17" fmla="*/ 613 h 731"/>
                <a:gd name="T18" fmla="*/ 310 w 580"/>
                <a:gd name="T19" fmla="*/ 660 h 731"/>
                <a:gd name="T20" fmla="*/ 246 w 580"/>
                <a:gd name="T21" fmla="*/ 698 h 731"/>
                <a:gd name="T22" fmla="*/ 176 w 580"/>
                <a:gd name="T23" fmla="*/ 731 h 731"/>
                <a:gd name="T24" fmla="*/ 0 w 580"/>
                <a:gd name="T25" fmla="*/ 600 h 731"/>
                <a:gd name="T26" fmla="*/ 71 w 580"/>
                <a:gd name="T27" fmla="*/ 569 h 731"/>
                <a:gd name="T28" fmla="*/ 136 w 580"/>
                <a:gd name="T29" fmla="*/ 528 h 731"/>
                <a:gd name="T30" fmla="*/ 196 w 580"/>
                <a:gd name="T31" fmla="*/ 481 h 731"/>
                <a:gd name="T32" fmla="*/ 248 w 580"/>
                <a:gd name="T33" fmla="*/ 427 h 731"/>
                <a:gd name="T34" fmla="*/ 295 w 580"/>
                <a:gd name="T35" fmla="*/ 367 h 731"/>
                <a:gd name="T36" fmla="*/ 331 w 580"/>
                <a:gd name="T37" fmla="*/ 303 h 731"/>
                <a:gd name="T38" fmla="*/ 361 w 580"/>
                <a:gd name="T39" fmla="*/ 231 h 731"/>
                <a:gd name="T40" fmla="*/ 382 w 580"/>
                <a:gd name="T41" fmla="*/ 157 h 731"/>
                <a:gd name="T42" fmla="*/ 392 w 580"/>
                <a:gd name="T43" fmla="*/ 80 h 731"/>
                <a:gd name="T44" fmla="*/ 394 w 580"/>
                <a:gd name="T45" fmla="*/ 0 h 7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80" h="731">
                  <a:moveTo>
                    <a:pt x="394" y="0"/>
                  </a:moveTo>
                  <a:lnTo>
                    <a:pt x="580" y="140"/>
                  </a:lnTo>
                  <a:lnTo>
                    <a:pt x="576" y="219"/>
                  </a:lnTo>
                  <a:lnTo>
                    <a:pt x="562" y="295"/>
                  </a:lnTo>
                  <a:lnTo>
                    <a:pt x="539" y="369"/>
                  </a:lnTo>
                  <a:lnTo>
                    <a:pt x="508" y="437"/>
                  </a:lnTo>
                  <a:lnTo>
                    <a:pt x="469" y="501"/>
                  </a:lnTo>
                  <a:lnTo>
                    <a:pt x="423" y="561"/>
                  </a:lnTo>
                  <a:lnTo>
                    <a:pt x="370" y="613"/>
                  </a:lnTo>
                  <a:lnTo>
                    <a:pt x="310" y="660"/>
                  </a:lnTo>
                  <a:lnTo>
                    <a:pt x="246" y="698"/>
                  </a:lnTo>
                  <a:lnTo>
                    <a:pt x="176" y="731"/>
                  </a:lnTo>
                  <a:lnTo>
                    <a:pt x="0" y="600"/>
                  </a:lnTo>
                  <a:lnTo>
                    <a:pt x="71" y="569"/>
                  </a:lnTo>
                  <a:lnTo>
                    <a:pt x="136" y="528"/>
                  </a:lnTo>
                  <a:lnTo>
                    <a:pt x="196" y="481"/>
                  </a:lnTo>
                  <a:lnTo>
                    <a:pt x="248" y="427"/>
                  </a:lnTo>
                  <a:lnTo>
                    <a:pt x="295" y="367"/>
                  </a:lnTo>
                  <a:lnTo>
                    <a:pt x="331" y="303"/>
                  </a:lnTo>
                  <a:lnTo>
                    <a:pt x="361" y="231"/>
                  </a:lnTo>
                  <a:lnTo>
                    <a:pt x="382" y="157"/>
                  </a:lnTo>
                  <a:lnTo>
                    <a:pt x="392" y="80"/>
                  </a:lnTo>
                  <a:lnTo>
                    <a:pt x="394" y="0"/>
                  </a:lnTo>
                  <a:close/>
                </a:path>
              </a:pathLst>
            </a:custGeom>
            <a:solidFill>
              <a:srgbClr val="DE614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solidFill>
                  <a:srgbClr val="000000"/>
                </a:solidFill>
              </a:endParaRPr>
            </a:p>
          </p:txBody>
        </p:sp>
        <p:sp>
          <p:nvSpPr>
            <p:cNvPr id="11" name="Freeform 3747"/>
            <p:cNvSpPr>
              <a:spLocks/>
            </p:cNvSpPr>
            <p:nvPr/>
          </p:nvSpPr>
          <p:spPr bwMode="auto">
            <a:xfrm>
              <a:off x="16969274" y="7659114"/>
              <a:ext cx="2089150" cy="2470150"/>
            </a:xfrm>
            <a:custGeom>
              <a:avLst/>
              <a:gdLst>
                <a:gd name="T0" fmla="*/ 918 w 1316"/>
                <a:gd name="T1" fmla="*/ 6 h 1556"/>
                <a:gd name="T2" fmla="*/ 1036 w 1316"/>
                <a:gd name="T3" fmla="*/ 47 h 1556"/>
                <a:gd name="T4" fmla="*/ 1141 w 1316"/>
                <a:gd name="T5" fmla="*/ 112 h 1556"/>
                <a:gd name="T6" fmla="*/ 1228 w 1316"/>
                <a:gd name="T7" fmla="*/ 196 h 1556"/>
                <a:gd name="T8" fmla="*/ 1287 w 1316"/>
                <a:gd name="T9" fmla="*/ 289 h 1556"/>
                <a:gd name="T10" fmla="*/ 1312 w 1316"/>
                <a:gd name="T11" fmla="*/ 382 h 1556"/>
                <a:gd name="T12" fmla="*/ 1316 w 1316"/>
                <a:gd name="T13" fmla="*/ 508 h 1556"/>
                <a:gd name="T14" fmla="*/ 1300 w 1316"/>
                <a:gd name="T15" fmla="*/ 617 h 1556"/>
                <a:gd name="T16" fmla="*/ 1263 w 1316"/>
                <a:gd name="T17" fmla="*/ 702 h 1556"/>
                <a:gd name="T18" fmla="*/ 656 w 1316"/>
                <a:gd name="T19" fmla="*/ 1538 h 1556"/>
                <a:gd name="T20" fmla="*/ 604 w 1316"/>
                <a:gd name="T21" fmla="*/ 1556 h 1556"/>
                <a:gd name="T22" fmla="*/ 547 w 1316"/>
                <a:gd name="T23" fmla="*/ 1542 h 1556"/>
                <a:gd name="T24" fmla="*/ 497 w 1316"/>
                <a:gd name="T25" fmla="*/ 1505 h 1556"/>
                <a:gd name="T26" fmla="*/ 464 w 1316"/>
                <a:gd name="T27" fmla="*/ 1451 h 1556"/>
                <a:gd name="T28" fmla="*/ 456 w 1316"/>
                <a:gd name="T29" fmla="*/ 1387 h 1556"/>
                <a:gd name="T30" fmla="*/ 429 w 1316"/>
                <a:gd name="T31" fmla="*/ 1358 h 1556"/>
                <a:gd name="T32" fmla="*/ 365 w 1316"/>
                <a:gd name="T33" fmla="*/ 1339 h 1556"/>
                <a:gd name="T34" fmla="*/ 320 w 1316"/>
                <a:gd name="T35" fmla="*/ 1286 h 1556"/>
                <a:gd name="T36" fmla="*/ 303 w 1316"/>
                <a:gd name="T37" fmla="*/ 1216 h 1556"/>
                <a:gd name="T38" fmla="*/ 322 w 1316"/>
                <a:gd name="T39" fmla="*/ 1143 h 1556"/>
                <a:gd name="T40" fmla="*/ 253 w 1316"/>
                <a:gd name="T41" fmla="*/ 1152 h 1556"/>
                <a:gd name="T42" fmla="*/ 194 w 1316"/>
                <a:gd name="T43" fmla="*/ 1125 h 1556"/>
                <a:gd name="T44" fmla="*/ 154 w 1316"/>
                <a:gd name="T45" fmla="*/ 1069 h 1556"/>
                <a:gd name="T46" fmla="*/ 142 w 1316"/>
                <a:gd name="T47" fmla="*/ 999 h 1556"/>
                <a:gd name="T48" fmla="*/ 119 w 1316"/>
                <a:gd name="T49" fmla="*/ 968 h 1556"/>
                <a:gd name="T50" fmla="*/ 62 w 1316"/>
                <a:gd name="T51" fmla="*/ 951 h 1556"/>
                <a:gd name="T52" fmla="*/ 20 w 1316"/>
                <a:gd name="T53" fmla="*/ 906 h 1556"/>
                <a:gd name="T54" fmla="*/ 0 w 1316"/>
                <a:gd name="T55" fmla="*/ 846 h 1556"/>
                <a:gd name="T56" fmla="*/ 8 w 1316"/>
                <a:gd name="T57" fmla="*/ 782 h 1556"/>
                <a:gd name="T58" fmla="*/ 417 w 1316"/>
                <a:gd name="T59" fmla="*/ 227 h 1556"/>
                <a:gd name="T60" fmla="*/ 520 w 1316"/>
                <a:gd name="T61" fmla="*/ 130 h 1556"/>
                <a:gd name="T62" fmla="*/ 656 w 1316"/>
                <a:gd name="T63" fmla="*/ 48 h 1556"/>
                <a:gd name="T64" fmla="*/ 792 w 1316"/>
                <a:gd name="T65" fmla="*/ 4 h 1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16" h="1556">
                  <a:moveTo>
                    <a:pt x="854" y="0"/>
                  </a:moveTo>
                  <a:lnTo>
                    <a:pt x="918" y="6"/>
                  </a:lnTo>
                  <a:lnTo>
                    <a:pt x="978" y="21"/>
                  </a:lnTo>
                  <a:lnTo>
                    <a:pt x="1036" y="47"/>
                  </a:lnTo>
                  <a:lnTo>
                    <a:pt x="1091" y="76"/>
                  </a:lnTo>
                  <a:lnTo>
                    <a:pt x="1141" y="112"/>
                  </a:lnTo>
                  <a:lnTo>
                    <a:pt x="1188" y="153"/>
                  </a:lnTo>
                  <a:lnTo>
                    <a:pt x="1228" y="196"/>
                  </a:lnTo>
                  <a:lnTo>
                    <a:pt x="1261" y="242"/>
                  </a:lnTo>
                  <a:lnTo>
                    <a:pt x="1287" y="289"/>
                  </a:lnTo>
                  <a:lnTo>
                    <a:pt x="1304" y="338"/>
                  </a:lnTo>
                  <a:lnTo>
                    <a:pt x="1312" y="382"/>
                  </a:lnTo>
                  <a:lnTo>
                    <a:pt x="1316" y="446"/>
                  </a:lnTo>
                  <a:lnTo>
                    <a:pt x="1316" y="508"/>
                  </a:lnTo>
                  <a:lnTo>
                    <a:pt x="1310" y="566"/>
                  </a:lnTo>
                  <a:lnTo>
                    <a:pt x="1300" y="617"/>
                  </a:lnTo>
                  <a:lnTo>
                    <a:pt x="1285" y="663"/>
                  </a:lnTo>
                  <a:lnTo>
                    <a:pt x="1263" y="702"/>
                  </a:lnTo>
                  <a:lnTo>
                    <a:pt x="679" y="1515"/>
                  </a:lnTo>
                  <a:lnTo>
                    <a:pt x="656" y="1538"/>
                  </a:lnTo>
                  <a:lnTo>
                    <a:pt x="631" y="1552"/>
                  </a:lnTo>
                  <a:lnTo>
                    <a:pt x="604" y="1556"/>
                  </a:lnTo>
                  <a:lnTo>
                    <a:pt x="575" y="1552"/>
                  </a:lnTo>
                  <a:lnTo>
                    <a:pt x="547" y="1542"/>
                  </a:lnTo>
                  <a:lnTo>
                    <a:pt x="520" y="1527"/>
                  </a:lnTo>
                  <a:lnTo>
                    <a:pt x="497" y="1505"/>
                  </a:lnTo>
                  <a:lnTo>
                    <a:pt x="478" y="1478"/>
                  </a:lnTo>
                  <a:lnTo>
                    <a:pt x="464" y="1451"/>
                  </a:lnTo>
                  <a:lnTo>
                    <a:pt x="456" y="1418"/>
                  </a:lnTo>
                  <a:lnTo>
                    <a:pt x="456" y="1387"/>
                  </a:lnTo>
                  <a:lnTo>
                    <a:pt x="464" y="1352"/>
                  </a:lnTo>
                  <a:lnTo>
                    <a:pt x="429" y="1358"/>
                  </a:lnTo>
                  <a:lnTo>
                    <a:pt x="396" y="1352"/>
                  </a:lnTo>
                  <a:lnTo>
                    <a:pt x="365" y="1339"/>
                  </a:lnTo>
                  <a:lnTo>
                    <a:pt x="340" y="1315"/>
                  </a:lnTo>
                  <a:lnTo>
                    <a:pt x="320" y="1286"/>
                  </a:lnTo>
                  <a:lnTo>
                    <a:pt x="307" y="1251"/>
                  </a:lnTo>
                  <a:lnTo>
                    <a:pt x="303" y="1216"/>
                  </a:lnTo>
                  <a:lnTo>
                    <a:pt x="307" y="1179"/>
                  </a:lnTo>
                  <a:lnTo>
                    <a:pt x="322" y="1143"/>
                  </a:lnTo>
                  <a:lnTo>
                    <a:pt x="287" y="1154"/>
                  </a:lnTo>
                  <a:lnTo>
                    <a:pt x="253" y="1152"/>
                  </a:lnTo>
                  <a:lnTo>
                    <a:pt x="222" y="1143"/>
                  </a:lnTo>
                  <a:lnTo>
                    <a:pt x="194" y="1125"/>
                  </a:lnTo>
                  <a:lnTo>
                    <a:pt x="171" y="1098"/>
                  </a:lnTo>
                  <a:lnTo>
                    <a:pt x="154" y="1069"/>
                  </a:lnTo>
                  <a:lnTo>
                    <a:pt x="144" y="1034"/>
                  </a:lnTo>
                  <a:lnTo>
                    <a:pt x="142" y="999"/>
                  </a:lnTo>
                  <a:lnTo>
                    <a:pt x="150" y="962"/>
                  </a:lnTo>
                  <a:lnTo>
                    <a:pt x="119" y="968"/>
                  </a:lnTo>
                  <a:lnTo>
                    <a:pt x="90" y="962"/>
                  </a:lnTo>
                  <a:lnTo>
                    <a:pt x="62" y="951"/>
                  </a:lnTo>
                  <a:lnTo>
                    <a:pt x="39" y="931"/>
                  </a:lnTo>
                  <a:lnTo>
                    <a:pt x="20" y="906"/>
                  </a:lnTo>
                  <a:lnTo>
                    <a:pt x="6" y="877"/>
                  </a:lnTo>
                  <a:lnTo>
                    <a:pt x="0" y="846"/>
                  </a:lnTo>
                  <a:lnTo>
                    <a:pt x="0" y="815"/>
                  </a:lnTo>
                  <a:lnTo>
                    <a:pt x="8" y="782"/>
                  </a:lnTo>
                  <a:lnTo>
                    <a:pt x="26" y="751"/>
                  </a:lnTo>
                  <a:lnTo>
                    <a:pt x="417" y="227"/>
                  </a:lnTo>
                  <a:lnTo>
                    <a:pt x="462" y="177"/>
                  </a:lnTo>
                  <a:lnTo>
                    <a:pt x="520" y="130"/>
                  </a:lnTo>
                  <a:lnTo>
                    <a:pt x="584" y="85"/>
                  </a:lnTo>
                  <a:lnTo>
                    <a:pt x="656" y="48"/>
                  </a:lnTo>
                  <a:lnTo>
                    <a:pt x="730" y="17"/>
                  </a:lnTo>
                  <a:lnTo>
                    <a:pt x="792" y="4"/>
                  </a:lnTo>
                  <a:lnTo>
                    <a:pt x="854" y="0"/>
                  </a:lnTo>
                  <a:close/>
                </a:path>
              </a:pathLst>
            </a:custGeom>
            <a:solidFill>
              <a:srgbClr val="F3E3C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solidFill>
                  <a:srgbClr val="000000"/>
                </a:solidFill>
              </a:endParaRPr>
            </a:p>
          </p:txBody>
        </p:sp>
        <p:sp>
          <p:nvSpPr>
            <p:cNvPr id="12" name="Freeform 3749"/>
            <p:cNvSpPr>
              <a:spLocks/>
            </p:cNvSpPr>
            <p:nvPr/>
          </p:nvSpPr>
          <p:spPr bwMode="auto">
            <a:xfrm>
              <a:off x="18413899" y="1702814"/>
              <a:ext cx="4425950" cy="6156325"/>
            </a:xfrm>
            <a:custGeom>
              <a:avLst/>
              <a:gdLst>
                <a:gd name="T0" fmla="*/ 2590 w 2788"/>
                <a:gd name="T1" fmla="*/ 0 h 3878"/>
                <a:gd name="T2" fmla="*/ 2788 w 2788"/>
                <a:gd name="T3" fmla="*/ 0 h 3878"/>
                <a:gd name="T4" fmla="*/ 2788 w 2788"/>
                <a:gd name="T5" fmla="*/ 1017 h 3878"/>
                <a:gd name="T6" fmla="*/ 644 w 2788"/>
                <a:gd name="T7" fmla="*/ 3878 h 3878"/>
                <a:gd name="T8" fmla="*/ 609 w 2788"/>
                <a:gd name="T9" fmla="*/ 3802 h 3878"/>
                <a:gd name="T10" fmla="*/ 567 w 2788"/>
                <a:gd name="T11" fmla="*/ 3733 h 3878"/>
                <a:gd name="T12" fmla="*/ 516 w 2788"/>
                <a:gd name="T13" fmla="*/ 3669 h 3878"/>
                <a:gd name="T14" fmla="*/ 460 w 2788"/>
                <a:gd name="T15" fmla="*/ 3612 h 3878"/>
                <a:gd name="T16" fmla="*/ 394 w 2788"/>
                <a:gd name="T17" fmla="*/ 3564 h 3878"/>
                <a:gd name="T18" fmla="*/ 324 w 2788"/>
                <a:gd name="T19" fmla="*/ 3523 h 3878"/>
                <a:gd name="T20" fmla="*/ 250 w 2788"/>
                <a:gd name="T21" fmla="*/ 3492 h 3878"/>
                <a:gd name="T22" fmla="*/ 171 w 2788"/>
                <a:gd name="T23" fmla="*/ 3471 h 3878"/>
                <a:gd name="T24" fmla="*/ 88 w 2788"/>
                <a:gd name="T25" fmla="*/ 3459 h 3878"/>
                <a:gd name="T26" fmla="*/ 0 w 2788"/>
                <a:gd name="T27" fmla="*/ 3457 h 3878"/>
                <a:gd name="T28" fmla="*/ 2590 w 2788"/>
                <a:gd name="T29" fmla="*/ 0 h 38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88" h="3878">
                  <a:moveTo>
                    <a:pt x="2590" y="0"/>
                  </a:moveTo>
                  <a:lnTo>
                    <a:pt x="2788" y="0"/>
                  </a:lnTo>
                  <a:lnTo>
                    <a:pt x="2788" y="1017"/>
                  </a:lnTo>
                  <a:lnTo>
                    <a:pt x="644" y="3878"/>
                  </a:lnTo>
                  <a:lnTo>
                    <a:pt x="609" y="3802"/>
                  </a:lnTo>
                  <a:lnTo>
                    <a:pt x="567" y="3733"/>
                  </a:lnTo>
                  <a:lnTo>
                    <a:pt x="516" y="3669"/>
                  </a:lnTo>
                  <a:lnTo>
                    <a:pt x="460" y="3612"/>
                  </a:lnTo>
                  <a:lnTo>
                    <a:pt x="394" y="3564"/>
                  </a:lnTo>
                  <a:lnTo>
                    <a:pt x="324" y="3523"/>
                  </a:lnTo>
                  <a:lnTo>
                    <a:pt x="250" y="3492"/>
                  </a:lnTo>
                  <a:lnTo>
                    <a:pt x="171" y="3471"/>
                  </a:lnTo>
                  <a:lnTo>
                    <a:pt x="88" y="3459"/>
                  </a:lnTo>
                  <a:lnTo>
                    <a:pt x="0" y="3457"/>
                  </a:lnTo>
                  <a:lnTo>
                    <a:pt x="2590" y="0"/>
                  </a:lnTo>
                  <a:close/>
                </a:path>
              </a:pathLst>
            </a:custGeom>
            <a:solidFill>
              <a:srgbClr val="DE614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solidFill>
                  <a:srgbClr val="000000"/>
                </a:solidFill>
              </a:endParaRPr>
            </a:p>
          </p:txBody>
        </p:sp>
        <p:sp>
          <p:nvSpPr>
            <p:cNvPr id="13" name="Freeform 3750"/>
            <p:cNvSpPr>
              <a:spLocks/>
            </p:cNvSpPr>
            <p:nvPr/>
          </p:nvSpPr>
          <p:spPr bwMode="auto">
            <a:xfrm>
              <a:off x="18201174" y="7255889"/>
              <a:ext cx="1162050" cy="923925"/>
            </a:xfrm>
            <a:custGeom>
              <a:avLst/>
              <a:gdLst>
                <a:gd name="T0" fmla="*/ 140 w 732"/>
                <a:gd name="T1" fmla="*/ 0 h 582"/>
                <a:gd name="T2" fmla="*/ 220 w 732"/>
                <a:gd name="T3" fmla="*/ 6 h 582"/>
                <a:gd name="T4" fmla="*/ 295 w 732"/>
                <a:gd name="T5" fmla="*/ 19 h 582"/>
                <a:gd name="T6" fmla="*/ 367 w 732"/>
                <a:gd name="T7" fmla="*/ 43 h 582"/>
                <a:gd name="T8" fmla="*/ 437 w 732"/>
                <a:gd name="T9" fmla="*/ 74 h 582"/>
                <a:gd name="T10" fmla="*/ 501 w 732"/>
                <a:gd name="T11" fmla="*/ 112 h 582"/>
                <a:gd name="T12" fmla="*/ 559 w 732"/>
                <a:gd name="T13" fmla="*/ 159 h 582"/>
                <a:gd name="T14" fmla="*/ 613 w 732"/>
                <a:gd name="T15" fmla="*/ 211 h 582"/>
                <a:gd name="T16" fmla="*/ 660 w 732"/>
                <a:gd name="T17" fmla="*/ 271 h 582"/>
                <a:gd name="T18" fmla="*/ 699 w 732"/>
                <a:gd name="T19" fmla="*/ 335 h 582"/>
                <a:gd name="T20" fmla="*/ 732 w 732"/>
                <a:gd name="T21" fmla="*/ 405 h 582"/>
                <a:gd name="T22" fmla="*/ 600 w 732"/>
                <a:gd name="T23" fmla="*/ 582 h 582"/>
                <a:gd name="T24" fmla="*/ 567 w 732"/>
                <a:gd name="T25" fmla="*/ 510 h 582"/>
                <a:gd name="T26" fmla="*/ 528 w 732"/>
                <a:gd name="T27" fmla="*/ 446 h 582"/>
                <a:gd name="T28" fmla="*/ 481 w 732"/>
                <a:gd name="T29" fmla="*/ 386 h 582"/>
                <a:gd name="T30" fmla="*/ 427 w 732"/>
                <a:gd name="T31" fmla="*/ 334 h 582"/>
                <a:gd name="T32" fmla="*/ 367 w 732"/>
                <a:gd name="T33" fmla="*/ 287 h 582"/>
                <a:gd name="T34" fmla="*/ 301 w 732"/>
                <a:gd name="T35" fmla="*/ 250 h 582"/>
                <a:gd name="T36" fmla="*/ 231 w 732"/>
                <a:gd name="T37" fmla="*/ 221 h 582"/>
                <a:gd name="T38" fmla="*/ 158 w 732"/>
                <a:gd name="T39" fmla="*/ 200 h 582"/>
                <a:gd name="T40" fmla="*/ 80 w 732"/>
                <a:gd name="T41" fmla="*/ 190 h 582"/>
                <a:gd name="T42" fmla="*/ 0 w 732"/>
                <a:gd name="T43" fmla="*/ 188 h 582"/>
                <a:gd name="T44" fmla="*/ 140 w 732"/>
                <a:gd name="T45" fmla="*/ 0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32" h="582">
                  <a:moveTo>
                    <a:pt x="140" y="0"/>
                  </a:moveTo>
                  <a:lnTo>
                    <a:pt x="220" y="6"/>
                  </a:lnTo>
                  <a:lnTo>
                    <a:pt x="295" y="19"/>
                  </a:lnTo>
                  <a:lnTo>
                    <a:pt x="367" y="43"/>
                  </a:lnTo>
                  <a:lnTo>
                    <a:pt x="437" y="74"/>
                  </a:lnTo>
                  <a:lnTo>
                    <a:pt x="501" y="112"/>
                  </a:lnTo>
                  <a:lnTo>
                    <a:pt x="559" y="159"/>
                  </a:lnTo>
                  <a:lnTo>
                    <a:pt x="613" y="211"/>
                  </a:lnTo>
                  <a:lnTo>
                    <a:pt x="660" y="271"/>
                  </a:lnTo>
                  <a:lnTo>
                    <a:pt x="699" y="335"/>
                  </a:lnTo>
                  <a:lnTo>
                    <a:pt x="732" y="405"/>
                  </a:lnTo>
                  <a:lnTo>
                    <a:pt x="600" y="582"/>
                  </a:lnTo>
                  <a:lnTo>
                    <a:pt x="567" y="510"/>
                  </a:lnTo>
                  <a:lnTo>
                    <a:pt x="528" y="446"/>
                  </a:lnTo>
                  <a:lnTo>
                    <a:pt x="481" y="386"/>
                  </a:lnTo>
                  <a:lnTo>
                    <a:pt x="427" y="334"/>
                  </a:lnTo>
                  <a:lnTo>
                    <a:pt x="367" y="287"/>
                  </a:lnTo>
                  <a:lnTo>
                    <a:pt x="301" y="250"/>
                  </a:lnTo>
                  <a:lnTo>
                    <a:pt x="231" y="221"/>
                  </a:lnTo>
                  <a:lnTo>
                    <a:pt x="158" y="200"/>
                  </a:lnTo>
                  <a:lnTo>
                    <a:pt x="80" y="190"/>
                  </a:lnTo>
                  <a:lnTo>
                    <a:pt x="0" y="188"/>
                  </a:lnTo>
                  <a:lnTo>
                    <a:pt x="140" y="0"/>
                  </a:lnTo>
                  <a:close/>
                </a:path>
              </a:pathLst>
            </a:custGeom>
            <a:solidFill>
              <a:srgbClr val="AFCF5D"/>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solidFill>
                  <a:srgbClr val="000000"/>
                </a:solidFill>
              </a:endParaRPr>
            </a:p>
          </p:txBody>
        </p:sp>
        <p:sp>
          <p:nvSpPr>
            <p:cNvPr id="14" name="Freeform 3751"/>
            <p:cNvSpPr>
              <a:spLocks/>
            </p:cNvSpPr>
            <p:nvPr/>
          </p:nvSpPr>
          <p:spPr bwMode="auto">
            <a:xfrm>
              <a:off x="19048899" y="2306064"/>
              <a:ext cx="3790950" cy="5553075"/>
            </a:xfrm>
            <a:custGeom>
              <a:avLst/>
              <a:gdLst>
                <a:gd name="T0" fmla="*/ 2388 w 2388"/>
                <a:gd name="T1" fmla="*/ 0 h 3498"/>
                <a:gd name="T2" fmla="*/ 2388 w 2388"/>
                <a:gd name="T3" fmla="*/ 637 h 3498"/>
                <a:gd name="T4" fmla="*/ 244 w 2388"/>
                <a:gd name="T5" fmla="*/ 3498 h 3498"/>
                <a:gd name="T6" fmla="*/ 211 w 2388"/>
                <a:gd name="T7" fmla="*/ 3424 h 3498"/>
                <a:gd name="T8" fmla="*/ 169 w 2388"/>
                <a:gd name="T9" fmla="*/ 3355 h 3498"/>
                <a:gd name="T10" fmla="*/ 120 w 2388"/>
                <a:gd name="T11" fmla="*/ 3290 h 3498"/>
                <a:gd name="T12" fmla="*/ 62 w 2388"/>
                <a:gd name="T13" fmla="*/ 3236 h 3498"/>
                <a:gd name="T14" fmla="*/ 0 w 2388"/>
                <a:gd name="T15" fmla="*/ 3188 h 3498"/>
                <a:gd name="T16" fmla="*/ 2388 w 2388"/>
                <a:gd name="T17" fmla="*/ 0 h 3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88" h="3498">
                  <a:moveTo>
                    <a:pt x="2388" y="0"/>
                  </a:moveTo>
                  <a:lnTo>
                    <a:pt x="2388" y="637"/>
                  </a:lnTo>
                  <a:lnTo>
                    <a:pt x="244" y="3498"/>
                  </a:lnTo>
                  <a:lnTo>
                    <a:pt x="211" y="3424"/>
                  </a:lnTo>
                  <a:lnTo>
                    <a:pt x="169" y="3355"/>
                  </a:lnTo>
                  <a:lnTo>
                    <a:pt x="120" y="3290"/>
                  </a:lnTo>
                  <a:lnTo>
                    <a:pt x="62" y="3236"/>
                  </a:lnTo>
                  <a:lnTo>
                    <a:pt x="0" y="3188"/>
                  </a:lnTo>
                  <a:lnTo>
                    <a:pt x="2388" y="0"/>
                  </a:lnTo>
                  <a:close/>
                </a:path>
              </a:pathLst>
            </a:custGeom>
            <a:solidFill>
              <a:srgbClr val="EDA08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solidFill>
                  <a:srgbClr val="000000"/>
                </a:solidFill>
              </a:endParaRPr>
            </a:p>
          </p:txBody>
        </p:sp>
        <p:sp>
          <p:nvSpPr>
            <p:cNvPr id="15" name="Freeform 3753"/>
            <p:cNvSpPr>
              <a:spLocks/>
            </p:cNvSpPr>
            <p:nvPr/>
          </p:nvSpPr>
          <p:spPr bwMode="auto">
            <a:xfrm>
              <a:off x="18607574" y="5214364"/>
              <a:ext cx="2470150" cy="2087563"/>
            </a:xfrm>
            <a:custGeom>
              <a:avLst/>
              <a:gdLst>
                <a:gd name="T0" fmla="*/ 509 w 1556"/>
                <a:gd name="T1" fmla="*/ 0 h 1315"/>
                <a:gd name="T2" fmla="*/ 617 w 1556"/>
                <a:gd name="T3" fmla="*/ 15 h 1315"/>
                <a:gd name="T4" fmla="*/ 703 w 1556"/>
                <a:gd name="T5" fmla="*/ 52 h 1315"/>
                <a:gd name="T6" fmla="*/ 1537 w 1556"/>
                <a:gd name="T7" fmla="*/ 659 h 1315"/>
                <a:gd name="T8" fmla="*/ 1556 w 1556"/>
                <a:gd name="T9" fmla="*/ 712 h 1315"/>
                <a:gd name="T10" fmla="*/ 1543 w 1556"/>
                <a:gd name="T11" fmla="*/ 768 h 1315"/>
                <a:gd name="T12" fmla="*/ 1504 w 1556"/>
                <a:gd name="T13" fmla="*/ 818 h 1315"/>
                <a:gd name="T14" fmla="*/ 1450 w 1556"/>
                <a:gd name="T15" fmla="*/ 851 h 1315"/>
                <a:gd name="T16" fmla="*/ 1386 w 1556"/>
                <a:gd name="T17" fmla="*/ 861 h 1315"/>
                <a:gd name="T18" fmla="*/ 1358 w 1556"/>
                <a:gd name="T19" fmla="*/ 886 h 1315"/>
                <a:gd name="T20" fmla="*/ 1337 w 1556"/>
                <a:gd name="T21" fmla="*/ 950 h 1315"/>
                <a:gd name="T22" fmla="*/ 1285 w 1556"/>
                <a:gd name="T23" fmla="*/ 995 h 1315"/>
                <a:gd name="T24" fmla="*/ 1215 w 1556"/>
                <a:gd name="T25" fmla="*/ 1012 h 1315"/>
                <a:gd name="T26" fmla="*/ 1143 w 1556"/>
                <a:gd name="T27" fmla="*/ 993 h 1315"/>
                <a:gd name="T28" fmla="*/ 1153 w 1556"/>
                <a:gd name="T29" fmla="*/ 1063 h 1315"/>
                <a:gd name="T30" fmla="*/ 1124 w 1556"/>
                <a:gd name="T31" fmla="*/ 1121 h 1315"/>
                <a:gd name="T32" fmla="*/ 1069 w 1556"/>
                <a:gd name="T33" fmla="*/ 1162 h 1315"/>
                <a:gd name="T34" fmla="*/ 1000 w 1556"/>
                <a:gd name="T35" fmla="*/ 1173 h 1315"/>
                <a:gd name="T36" fmla="*/ 967 w 1556"/>
                <a:gd name="T37" fmla="*/ 1197 h 1315"/>
                <a:gd name="T38" fmla="*/ 949 w 1556"/>
                <a:gd name="T39" fmla="*/ 1253 h 1315"/>
                <a:gd name="T40" fmla="*/ 906 w 1556"/>
                <a:gd name="T41" fmla="*/ 1296 h 1315"/>
                <a:gd name="T42" fmla="*/ 846 w 1556"/>
                <a:gd name="T43" fmla="*/ 1315 h 1315"/>
                <a:gd name="T44" fmla="*/ 782 w 1556"/>
                <a:gd name="T45" fmla="*/ 1307 h 1315"/>
                <a:gd name="T46" fmla="*/ 227 w 1556"/>
                <a:gd name="T47" fmla="*/ 898 h 1315"/>
                <a:gd name="T48" fmla="*/ 128 w 1556"/>
                <a:gd name="T49" fmla="*/ 795 h 1315"/>
                <a:gd name="T50" fmla="*/ 47 w 1556"/>
                <a:gd name="T51" fmla="*/ 659 h 1315"/>
                <a:gd name="T52" fmla="*/ 2 w 1556"/>
                <a:gd name="T53" fmla="*/ 523 h 1315"/>
                <a:gd name="T54" fmla="*/ 6 w 1556"/>
                <a:gd name="T55" fmla="*/ 399 h 1315"/>
                <a:gd name="T56" fmla="*/ 45 w 1556"/>
                <a:gd name="T57" fmla="*/ 279 h 1315"/>
                <a:gd name="T58" fmla="*/ 113 w 1556"/>
                <a:gd name="T59" fmla="*/ 174 h 1315"/>
                <a:gd name="T60" fmla="*/ 196 w 1556"/>
                <a:gd name="T61" fmla="*/ 87 h 1315"/>
                <a:gd name="T62" fmla="*/ 290 w 1556"/>
                <a:gd name="T63" fmla="*/ 29 h 1315"/>
                <a:gd name="T64" fmla="*/ 383 w 1556"/>
                <a:gd name="T65" fmla="*/ 3 h 1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556" h="1315">
                  <a:moveTo>
                    <a:pt x="447" y="0"/>
                  </a:moveTo>
                  <a:lnTo>
                    <a:pt x="509" y="0"/>
                  </a:lnTo>
                  <a:lnTo>
                    <a:pt x="565" y="5"/>
                  </a:lnTo>
                  <a:lnTo>
                    <a:pt x="617" y="15"/>
                  </a:lnTo>
                  <a:lnTo>
                    <a:pt x="664" y="31"/>
                  </a:lnTo>
                  <a:lnTo>
                    <a:pt x="703" y="52"/>
                  </a:lnTo>
                  <a:lnTo>
                    <a:pt x="1516" y="636"/>
                  </a:lnTo>
                  <a:lnTo>
                    <a:pt x="1537" y="659"/>
                  </a:lnTo>
                  <a:lnTo>
                    <a:pt x="1551" y="684"/>
                  </a:lnTo>
                  <a:lnTo>
                    <a:pt x="1556" y="712"/>
                  </a:lnTo>
                  <a:lnTo>
                    <a:pt x="1552" y="741"/>
                  </a:lnTo>
                  <a:lnTo>
                    <a:pt x="1543" y="768"/>
                  </a:lnTo>
                  <a:lnTo>
                    <a:pt x="1525" y="795"/>
                  </a:lnTo>
                  <a:lnTo>
                    <a:pt x="1504" y="818"/>
                  </a:lnTo>
                  <a:lnTo>
                    <a:pt x="1479" y="838"/>
                  </a:lnTo>
                  <a:lnTo>
                    <a:pt x="1450" y="851"/>
                  </a:lnTo>
                  <a:lnTo>
                    <a:pt x="1419" y="859"/>
                  </a:lnTo>
                  <a:lnTo>
                    <a:pt x="1386" y="861"/>
                  </a:lnTo>
                  <a:lnTo>
                    <a:pt x="1353" y="851"/>
                  </a:lnTo>
                  <a:lnTo>
                    <a:pt x="1358" y="886"/>
                  </a:lnTo>
                  <a:lnTo>
                    <a:pt x="1353" y="919"/>
                  </a:lnTo>
                  <a:lnTo>
                    <a:pt x="1337" y="950"/>
                  </a:lnTo>
                  <a:lnTo>
                    <a:pt x="1314" y="975"/>
                  </a:lnTo>
                  <a:lnTo>
                    <a:pt x="1285" y="995"/>
                  </a:lnTo>
                  <a:lnTo>
                    <a:pt x="1252" y="1008"/>
                  </a:lnTo>
                  <a:lnTo>
                    <a:pt x="1215" y="1012"/>
                  </a:lnTo>
                  <a:lnTo>
                    <a:pt x="1178" y="1008"/>
                  </a:lnTo>
                  <a:lnTo>
                    <a:pt x="1143" y="993"/>
                  </a:lnTo>
                  <a:lnTo>
                    <a:pt x="1153" y="1028"/>
                  </a:lnTo>
                  <a:lnTo>
                    <a:pt x="1153" y="1063"/>
                  </a:lnTo>
                  <a:lnTo>
                    <a:pt x="1143" y="1094"/>
                  </a:lnTo>
                  <a:lnTo>
                    <a:pt x="1124" y="1121"/>
                  </a:lnTo>
                  <a:lnTo>
                    <a:pt x="1098" y="1144"/>
                  </a:lnTo>
                  <a:lnTo>
                    <a:pt x="1069" y="1162"/>
                  </a:lnTo>
                  <a:lnTo>
                    <a:pt x="1034" y="1171"/>
                  </a:lnTo>
                  <a:lnTo>
                    <a:pt x="1000" y="1173"/>
                  </a:lnTo>
                  <a:lnTo>
                    <a:pt x="963" y="1166"/>
                  </a:lnTo>
                  <a:lnTo>
                    <a:pt x="967" y="1197"/>
                  </a:lnTo>
                  <a:lnTo>
                    <a:pt x="963" y="1226"/>
                  </a:lnTo>
                  <a:lnTo>
                    <a:pt x="949" y="1253"/>
                  </a:lnTo>
                  <a:lnTo>
                    <a:pt x="932" y="1276"/>
                  </a:lnTo>
                  <a:lnTo>
                    <a:pt x="906" y="1296"/>
                  </a:lnTo>
                  <a:lnTo>
                    <a:pt x="877" y="1309"/>
                  </a:lnTo>
                  <a:lnTo>
                    <a:pt x="846" y="1315"/>
                  </a:lnTo>
                  <a:lnTo>
                    <a:pt x="813" y="1315"/>
                  </a:lnTo>
                  <a:lnTo>
                    <a:pt x="782" y="1307"/>
                  </a:lnTo>
                  <a:lnTo>
                    <a:pt x="749" y="1290"/>
                  </a:lnTo>
                  <a:lnTo>
                    <a:pt x="227" y="898"/>
                  </a:lnTo>
                  <a:lnTo>
                    <a:pt x="177" y="853"/>
                  </a:lnTo>
                  <a:lnTo>
                    <a:pt x="128" y="795"/>
                  </a:lnTo>
                  <a:lnTo>
                    <a:pt x="86" y="731"/>
                  </a:lnTo>
                  <a:lnTo>
                    <a:pt x="47" y="659"/>
                  </a:lnTo>
                  <a:lnTo>
                    <a:pt x="18" y="585"/>
                  </a:lnTo>
                  <a:lnTo>
                    <a:pt x="2" y="523"/>
                  </a:lnTo>
                  <a:lnTo>
                    <a:pt x="0" y="461"/>
                  </a:lnTo>
                  <a:lnTo>
                    <a:pt x="6" y="399"/>
                  </a:lnTo>
                  <a:lnTo>
                    <a:pt x="22" y="337"/>
                  </a:lnTo>
                  <a:lnTo>
                    <a:pt x="45" y="279"/>
                  </a:lnTo>
                  <a:lnTo>
                    <a:pt x="76" y="225"/>
                  </a:lnTo>
                  <a:lnTo>
                    <a:pt x="113" y="174"/>
                  </a:lnTo>
                  <a:lnTo>
                    <a:pt x="152" y="128"/>
                  </a:lnTo>
                  <a:lnTo>
                    <a:pt x="196" y="87"/>
                  </a:lnTo>
                  <a:lnTo>
                    <a:pt x="243" y="54"/>
                  </a:lnTo>
                  <a:lnTo>
                    <a:pt x="290" y="29"/>
                  </a:lnTo>
                  <a:lnTo>
                    <a:pt x="336" y="11"/>
                  </a:lnTo>
                  <a:lnTo>
                    <a:pt x="383" y="3"/>
                  </a:lnTo>
                  <a:lnTo>
                    <a:pt x="447" y="0"/>
                  </a:lnTo>
                  <a:close/>
                </a:path>
              </a:pathLst>
            </a:custGeom>
            <a:solidFill>
              <a:srgbClr val="F3E3C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solidFill>
                  <a:srgbClr val="000000"/>
                </a:solidFill>
              </a:endParaRPr>
            </a:p>
          </p:txBody>
        </p:sp>
        <p:sp>
          <p:nvSpPr>
            <p:cNvPr id="16" name="Freeform 3755"/>
            <p:cNvSpPr>
              <a:spLocks/>
            </p:cNvSpPr>
            <p:nvPr/>
          </p:nvSpPr>
          <p:spPr bwMode="auto">
            <a:xfrm>
              <a:off x="12676674" y="1702814"/>
              <a:ext cx="6132513" cy="4154488"/>
            </a:xfrm>
            <a:custGeom>
              <a:avLst/>
              <a:gdLst>
                <a:gd name="T0" fmla="*/ 0 w 3863"/>
                <a:gd name="T1" fmla="*/ 0 h 2617"/>
                <a:gd name="T2" fmla="*/ 1228 w 3863"/>
                <a:gd name="T3" fmla="*/ 0 h 2617"/>
                <a:gd name="T4" fmla="*/ 3863 w 3863"/>
                <a:gd name="T5" fmla="*/ 1973 h 2617"/>
                <a:gd name="T6" fmla="*/ 3787 w 3863"/>
                <a:gd name="T7" fmla="*/ 2008 h 2617"/>
                <a:gd name="T8" fmla="*/ 3717 w 3863"/>
                <a:gd name="T9" fmla="*/ 2051 h 2617"/>
                <a:gd name="T10" fmla="*/ 3653 w 3863"/>
                <a:gd name="T11" fmla="*/ 2101 h 2617"/>
                <a:gd name="T12" fmla="*/ 3597 w 3863"/>
                <a:gd name="T13" fmla="*/ 2157 h 2617"/>
                <a:gd name="T14" fmla="*/ 3548 w 3863"/>
                <a:gd name="T15" fmla="*/ 2223 h 2617"/>
                <a:gd name="T16" fmla="*/ 3508 w 3863"/>
                <a:gd name="T17" fmla="*/ 2293 h 2617"/>
                <a:gd name="T18" fmla="*/ 3475 w 3863"/>
                <a:gd name="T19" fmla="*/ 2367 h 2617"/>
                <a:gd name="T20" fmla="*/ 3453 w 3863"/>
                <a:gd name="T21" fmla="*/ 2446 h 2617"/>
                <a:gd name="T22" fmla="*/ 3442 w 3863"/>
                <a:gd name="T23" fmla="*/ 2530 h 2617"/>
                <a:gd name="T24" fmla="*/ 3442 w 3863"/>
                <a:gd name="T25" fmla="*/ 2617 h 2617"/>
                <a:gd name="T26" fmla="*/ 0 w 3863"/>
                <a:gd name="T27" fmla="*/ 39 h 2617"/>
                <a:gd name="T28" fmla="*/ 0 w 3863"/>
                <a:gd name="T29" fmla="*/ 0 h 26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863" h="2617">
                  <a:moveTo>
                    <a:pt x="0" y="0"/>
                  </a:moveTo>
                  <a:lnTo>
                    <a:pt x="1228" y="0"/>
                  </a:lnTo>
                  <a:lnTo>
                    <a:pt x="3863" y="1973"/>
                  </a:lnTo>
                  <a:lnTo>
                    <a:pt x="3787" y="2008"/>
                  </a:lnTo>
                  <a:lnTo>
                    <a:pt x="3717" y="2051"/>
                  </a:lnTo>
                  <a:lnTo>
                    <a:pt x="3653" y="2101"/>
                  </a:lnTo>
                  <a:lnTo>
                    <a:pt x="3597" y="2157"/>
                  </a:lnTo>
                  <a:lnTo>
                    <a:pt x="3548" y="2223"/>
                  </a:lnTo>
                  <a:lnTo>
                    <a:pt x="3508" y="2293"/>
                  </a:lnTo>
                  <a:lnTo>
                    <a:pt x="3475" y="2367"/>
                  </a:lnTo>
                  <a:lnTo>
                    <a:pt x="3453" y="2446"/>
                  </a:lnTo>
                  <a:lnTo>
                    <a:pt x="3442" y="2530"/>
                  </a:lnTo>
                  <a:lnTo>
                    <a:pt x="3442" y="2617"/>
                  </a:lnTo>
                  <a:lnTo>
                    <a:pt x="0" y="39"/>
                  </a:lnTo>
                  <a:lnTo>
                    <a:pt x="0" y="0"/>
                  </a:lnTo>
                  <a:close/>
                </a:path>
              </a:pathLst>
            </a:custGeom>
            <a:solidFill>
              <a:srgbClr val="AFCF5D"/>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solidFill>
                  <a:srgbClr val="000000"/>
                </a:solidFill>
              </a:endParaRPr>
            </a:p>
          </p:txBody>
        </p:sp>
        <p:sp>
          <p:nvSpPr>
            <p:cNvPr id="17" name="Freeform 3756"/>
            <p:cNvSpPr>
              <a:spLocks/>
            </p:cNvSpPr>
            <p:nvPr/>
          </p:nvSpPr>
          <p:spPr bwMode="auto">
            <a:xfrm>
              <a:off x="18204349" y="4909564"/>
              <a:ext cx="920750" cy="1163638"/>
            </a:xfrm>
            <a:custGeom>
              <a:avLst/>
              <a:gdLst>
                <a:gd name="T0" fmla="*/ 406 w 580"/>
                <a:gd name="T1" fmla="*/ 0 h 733"/>
                <a:gd name="T2" fmla="*/ 580 w 580"/>
                <a:gd name="T3" fmla="*/ 131 h 733"/>
                <a:gd name="T4" fmla="*/ 511 w 580"/>
                <a:gd name="T5" fmla="*/ 164 h 733"/>
                <a:gd name="T6" fmla="*/ 445 w 580"/>
                <a:gd name="T7" fmla="*/ 203 h 733"/>
                <a:gd name="T8" fmla="*/ 386 w 580"/>
                <a:gd name="T9" fmla="*/ 250 h 733"/>
                <a:gd name="T10" fmla="*/ 334 w 580"/>
                <a:gd name="T11" fmla="*/ 304 h 733"/>
                <a:gd name="T12" fmla="*/ 287 w 580"/>
                <a:gd name="T13" fmla="*/ 364 h 733"/>
                <a:gd name="T14" fmla="*/ 251 w 580"/>
                <a:gd name="T15" fmla="*/ 430 h 733"/>
                <a:gd name="T16" fmla="*/ 221 w 580"/>
                <a:gd name="T17" fmla="*/ 500 h 733"/>
                <a:gd name="T18" fmla="*/ 200 w 580"/>
                <a:gd name="T19" fmla="*/ 574 h 733"/>
                <a:gd name="T20" fmla="*/ 188 w 580"/>
                <a:gd name="T21" fmla="*/ 651 h 733"/>
                <a:gd name="T22" fmla="*/ 188 w 580"/>
                <a:gd name="T23" fmla="*/ 733 h 733"/>
                <a:gd name="T24" fmla="*/ 0 w 580"/>
                <a:gd name="T25" fmla="*/ 591 h 733"/>
                <a:gd name="T26" fmla="*/ 6 w 580"/>
                <a:gd name="T27" fmla="*/ 512 h 733"/>
                <a:gd name="T28" fmla="*/ 20 w 580"/>
                <a:gd name="T29" fmla="*/ 436 h 733"/>
                <a:gd name="T30" fmla="*/ 43 w 580"/>
                <a:gd name="T31" fmla="*/ 364 h 733"/>
                <a:gd name="T32" fmla="*/ 74 w 580"/>
                <a:gd name="T33" fmla="*/ 294 h 733"/>
                <a:gd name="T34" fmla="*/ 113 w 580"/>
                <a:gd name="T35" fmla="*/ 230 h 733"/>
                <a:gd name="T36" fmla="*/ 159 w 580"/>
                <a:gd name="T37" fmla="*/ 172 h 733"/>
                <a:gd name="T38" fmla="*/ 212 w 580"/>
                <a:gd name="T39" fmla="*/ 118 h 733"/>
                <a:gd name="T40" fmla="*/ 270 w 580"/>
                <a:gd name="T41" fmla="*/ 71 h 733"/>
                <a:gd name="T42" fmla="*/ 336 w 580"/>
                <a:gd name="T43" fmla="*/ 33 h 733"/>
                <a:gd name="T44" fmla="*/ 406 w 580"/>
                <a:gd name="T45" fmla="*/ 0 h 7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80" h="733">
                  <a:moveTo>
                    <a:pt x="406" y="0"/>
                  </a:moveTo>
                  <a:lnTo>
                    <a:pt x="580" y="131"/>
                  </a:lnTo>
                  <a:lnTo>
                    <a:pt x="511" y="164"/>
                  </a:lnTo>
                  <a:lnTo>
                    <a:pt x="445" y="203"/>
                  </a:lnTo>
                  <a:lnTo>
                    <a:pt x="386" y="250"/>
                  </a:lnTo>
                  <a:lnTo>
                    <a:pt x="334" y="304"/>
                  </a:lnTo>
                  <a:lnTo>
                    <a:pt x="287" y="364"/>
                  </a:lnTo>
                  <a:lnTo>
                    <a:pt x="251" y="430"/>
                  </a:lnTo>
                  <a:lnTo>
                    <a:pt x="221" y="500"/>
                  </a:lnTo>
                  <a:lnTo>
                    <a:pt x="200" y="574"/>
                  </a:lnTo>
                  <a:lnTo>
                    <a:pt x="188" y="651"/>
                  </a:lnTo>
                  <a:lnTo>
                    <a:pt x="188" y="733"/>
                  </a:lnTo>
                  <a:lnTo>
                    <a:pt x="0" y="591"/>
                  </a:lnTo>
                  <a:lnTo>
                    <a:pt x="6" y="512"/>
                  </a:lnTo>
                  <a:lnTo>
                    <a:pt x="20" y="436"/>
                  </a:lnTo>
                  <a:lnTo>
                    <a:pt x="43" y="364"/>
                  </a:lnTo>
                  <a:lnTo>
                    <a:pt x="74" y="294"/>
                  </a:lnTo>
                  <a:lnTo>
                    <a:pt x="113" y="230"/>
                  </a:lnTo>
                  <a:lnTo>
                    <a:pt x="159" y="172"/>
                  </a:lnTo>
                  <a:lnTo>
                    <a:pt x="212" y="118"/>
                  </a:lnTo>
                  <a:lnTo>
                    <a:pt x="270" y="71"/>
                  </a:lnTo>
                  <a:lnTo>
                    <a:pt x="336" y="33"/>
                  </a:lnTo>
                  <a:lnTo>
                    <a:pt x="406" y="0"/>
                  </a:lnTo>
                  <a:close/>
                </a:path>
              </a:pathLst>
            </a:custGeom>
            <a:solidFill>
              <a:srgbClr val="2D5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solidFill>
                  <a:srgbClr val="000000"/>
                </a:solidFill>
              </a:endParaRPr>
            </a:p>
          </p:txBody>
        </p:sp>
        <p:sp>
          <p:nvSpPr>
            <p:cNvPr id="18" name="Freeform 3758"/>
            <p:cNvSpPr>
              <a:spLocks/>
            </p:cNvSpPr>
            <p:nvPr/>
          </p:nvSpPr>
          <p:spPr bwMode="auto">
            <a:xfrm>
              <a:off x="18750449" y="5214364"/>
              <a:ext cx="2327275" cy="1606550"/>
            </a:xfrm>
            <a:custGeom>
              <a:avLst/>
              <a:gdLst>
                <a:gd name="T0" fmla="*/ 357 w 1466"/>
                <a:gd name="T1" fmla="*/ 0 h 1012"/>
                <a:gd name="T2" fmla="*/ 419 w 1466"/>
                <a:gd name="T3" fmla="*/ 0 h 1012"/>
                <a:gd name="T4" fmla="*/ 475 w 1466"/>
                <a:gd name="T5" fmla="*/ 5 h 1012"/>
                <a:gd name="T6" fmla="*/ 527 w 1466"/>
                <a:gd name="T7" fmla="*/ 15 h 1012"/>
                <a:gd name="T8" fmla="*/ 574 w 1466"/>
                <a:gd name="T9" fmla="*/ 31 h 1012"/>
                <a:gd name="T10" fmla="*/ 613 w 1466"/>
                <a:gd name="T11" fmla="*/ 52 h 1012"/>
                <a:gd name="T12" fmla="*/ 1426 w 1466"/>
                <a:gd name="T13" fmla="*/ 636 h 1012"/>
                <a:gd name="T14" fmla="*/ 1447 w 1466"/>
                <a:gd name="T15" fmla="*/ 659 h 1012"/>
                <a:gd name="T16" fmla="*/ 1461 w 1466"/>
                <a:gd name="T17" fmla="*/ 684 h 1012"/>
                <a:gd name="T18" fmla="*/ 1466 w 1466"/>
                <a:gd name="T19" fmla="*/ 712 h 1012"/>
                <a:gd name="T20" fmla="*/ 1462 w 1466"/>
                <a:gd name="T21" fmla="*/ 741 h 1012"/>
                <a:gd name="T22" fmla="*/ 1453 w 1466"/>
                <a:gd name="T23" fmla="*/ 768 h 1012"/>
                <a:gd name="T24" fmla="*/ 1435 w 1466"/>
                <a:gd name="T25" fmla="*/ 795 h 1012"/>
                <a:gd name="T26" fmla="*/ 1414 w 1466"/>
                <a:gd name="T27" fmla="*/ 818 h 1012"/>
                <a:gd name="T28" fmla="*/ 1389 w 1466"/>
                <a:gd name="T29" fmla="*/ 838 h 1012"/>
                <a:gd name="T30" fmla="*/ 1360 w 1466"/>
                <a:gd name="T31" fmla="*/ 851 h 1012"/>
                <a:gd name="T32" fmla="*/ 1329 w 1466"/>
                <a:gd name="T33" fmla="*/ 859 h 1012"/>
                <a:gd name="T34" fmla="*/ 1296 w 1466"/>
                <a:gd name="T35" fmla="*/ 861 h 1012"/>
                <a:gd name="T36" fmla="*/ 1263 w 1466"/>
                <a:gd name="T37" fmla="*/ 851 h 1012"/>
                <a:gd name="T38" fmla="*/ 1268 w 1466"/>
                <a:gd name="T39" fmla="*/ 886 h 1012"/>
                <a:gd name="T40" fmla="*/ 1263 w 1466"/>
                <a:gd name="T41" fmla="*/ 919 h 1012"/>
                <a:gd name="T42" fmla="*/ 1247 w 1466"/>
                <a:gd name="T43" fmla="*/ 950 h 1012"/>
                <a:gd name="T44" fmla="*/ 1224 w 1466"/>
                <a:gd name="T45" fmla="*/ 975 h 1012"/>
                <a:gd name="T46" fmla="*/ 1195 w 1466"/>
                <a:gd name="T47" fmla="*/ 995 h 1012"/>
                <a:gd name="T48" fmla="*/ 1162 w 1466"/>
                <a:gd name="T49" fmla="*/ 1008 h 1012"/>
                <a:gd name="T50" fmla="*/ 1125 w 1466"/>
                <a:gd name="T51" fmla="*/ 1012 h 1012"/>
                <a:gd name="T52" fmla="*/ 1088 w 1466"/>
                <a:gd name="T53" fmla="*/ 1008 h 1012"/>
                <a:gd name="T54" fmla="*/ 1053 w 1466"/>
                <a:gd name="T55" fmla="*/ 993 h 1012"/>
                <a:gd name="T56" fmla="*/ 1053 w 1466"/>
                <a:gd name="T57" fmla="*/ 995 h 1012"/>
                <a:gd name="T58" fmla="*/ 0 w 1466"/>
                <a:gd name="T59" fmla="*/ 205 h 1012"/>
                <a:gd name="T60" fmla="*/ 40 w 1466"/>
                <a:gd name="T61" fmla="*/ 151 h 1012"/>
                <a:gd name="T62" fmla="*/ 89 w 1466"/>
                <a:gd name="T63" fmla="*/ 102 h 1012"/>
                <a:gd name="T64" fmla="*/ 137 w 1466"/>
                <a:gd name="T65" fmla="*/ 64 h 1012"/>
                <a:gd name="T66" fmla="*/ 190 w 1466"/>
                <a:gd name="T67" fmla="*/ 33 h 1012"/>
                <a:gd name="T68" fmla="*/ 242 w 1466"/>
                <a:gd name="T69" fmla="*/ 11 h 1012"/>
                <a:gd name="T70" fmla="*/ 293 w 1466"/>
                <a:gd name="T71" fmla="*/ 3 h 1012"/>
                <a:gd name="T72" fmla="*/ 357 w 1466"/>
                <a:gd name="T73" fmla="*/ 0 h 10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66" h="1012">
                  <a:moveTo>
                    <a:pt x="357" y="0"/>
                  </a:moveTo>
                  <a:lnTo>
                    <a:pt x="419" y="0"/>
                  </a:lnTo>
                  <a:lnTo>
                    <a:pt x="475" y="5"/>
                  </a:lnTo>
                  <a:lnTo>
                    <a:pt x="527" y="15"/>
                  </a:lnTo>
                  <a:lnTo>
                    <a:pt x="574" y="31"/>
                  </a:lnTo>
                  <a:lnTo>
                    <a:pt x="613" y="52"/>
                  </a:lnTo>
                  <a:lnTo>
                    <a:pt x="1426" y="636"/>
                  </a:lnTo>
                  <a:lnTo>
                    <a:pt x="1447" y="659"/>
                  </a:lnTo>
                  <a:lnTo>
                    <a:pt x="1461" y="684"/>
                  </a:lnTo>
                  <a:lnTo>
                    <a:pt x="1466" y="712"/>
                  </a:lnTo>
                  <a:lnTo>
                    <a:pt x="1462" y="741"/>
                  </a:lnTo>
                  <a:lnTo>
                    <a:pt x="1453" y="768"/>
                  </a:lnTo>
                  <a:lnTo>
                    <a:pt x="1435" y="795"/>
                  </a:lnTo>
                  <a:lnTo>
                    <a:pt x="1414" y="818"/>
                  </a:lnTo>
                  <a:lnTo>
                    <a:pt x="1389" y="838"/>
                  </a:lnTo>
                  <a:lnTo>
                    <a:pt x="1360" y="851"/>
                  </a:lnTo>
                  <a:lnTo>
                    <a:pt x="1329" y="859"/>
                  </a:lnTo>
                  <a:lnTo>
                    <a:pt x="1296" y="861"/>
                  </a:lnTo>
                  <a:lnTo>
                    <a:pt x="1263" y="851"/>
                  </a:lnTo>
                  <a:lnTo>
                    <a:pt x="1268" y="886"/>
                  </a:lnTo>
                  <a:lnTo>
                    <a:pt x="1263" y="919"/>
                  </a:lnTo>
                  <a:lnTo>
                    <a:pt x="1247" y="950"/>
                  </a:lnTo>
                  <a:lnTo>
                    <a:pt x="1224" y="975"/>
                  </a:lnTo>
                  <a:lnTo>
                    <a:pt x="1195" y="995"/>
                  </a:lnTo>
                  <a:lnTo>
                    <a:pt x="1162" y="1008"/>
                  </a:lnTo>
                  <a:lnTo>
                    <a:pt x="1125" y="1012"/>
                  </a:lnTo>
                  <a:lnTo>
                    <a:pt x="1088" y="1008"/>
                  </a:lnTo>
                  <a:lnTo>
                    <a:pt x="1053" y="993"/>
                  </a:lnTo>
                  <a:lnTo>
                    <a:pt x="1053" y="995"/>
                  </a:lnTo>
                  <a:lnTo>
                    <a:pt x="0" y="205"/>
                  </a:lnTo>
                  <a:lnTo>
                    <a:pt x="40" y="151"/>
                  </a:lnTo>
                  <a:lnTo>
                    <a:pt x="89" y="102"/>
                  </a:lnTo>
                  <a:lnTo>
                    <a:pt x="137" y="64"/>
                  </a:lnTo>
                  <a:lnTo>
                    <a:pt x="190" y="33"/>
                  </a:lnTo>
                  <a:lnTo>
                    <a:pt x="242" y="11"/>
                  </a:lnTo>
                  <a:lnTo>
                    <a:pt x="293" y="3"/>
                  </a:lnTo>
                  <a:lnTo>
                    <a:pt x="357" y="0"/>
                  </a:lnTo>
                  <a:close/>
                </a:path>
              </a:pathLst>
            </a:custGeom>
            <a:solidFill>
              <a:srgbClr val="FFF1D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solidFill>
                  <a:srgbClr val="000000"/>
                </a:solidFill>
              </a:endParaRPr>
            </a:p>
          </p:txBody>
        </p:sp>
        <p:sp>
          <p:nvSpPr>
            <p:cNvPr id="19" name="Freeform 3760"/>
            <p:cNvSpPr>
              <a:spLocks/>
            </p:cNvSpPr>
            <p:nvPr/>
          </p:nvSpPr>
          <p:spPr bwMode="auto">
            <a:xfrm>
              <a:off x="13627586" y="1702814"/>
              <a:ext cx="5181600" cy="3514725"/>
            </a:xfrm>
            <a:custGeom>
              <a:avLst/>
              <a:gdLst>
                <a:gd name="T0" fmla="*/ 0 w 3264"/>
                <a:gd name="T1" fmla="*/ 0 h 2214"/>
                <a:gd name="T2" fmla="*/ 629 w 3264"/>
                <a:gd name="T3" fmla="*/ 0 h 2214"/>
                <a:gd name="T4" fmla="*/ 3264 w 3264"/>
                <a:gd name="T5" fmla="*/ 1973 h 2214"/>
                <a:gd name="T6" fmla="*/ 3190 w 3264"/>
                <a:gd name="T7" fmla="*/ 2006 h 2214"/>
                <a:gd name="T8" fmla="*/ 3120 w 3264"/>
                <a:gd name="T9" fmla="*/ 2047 h 2214"/>
                <a:gd name="T10" fmla="*/ 3058 w 3264"/>
                <a:gd name="T11" fmla="*/ 2095 h 2214"/>
                <a:gd name="T12" fmla="*/ 3004 w 3264"/>
                <a:gd name="T13" fmla="*/ 2151 h 2214"/>
                <a:gd name="T14" fmla="*/ 2955 w 3264"/>
                <a:gd name="T15" fmla="*/ 2214 h 2214"/>
                <a:gd name="T16" fmla="*/ 0 w 3264"/>
                <a:gd name="T17" fmla="*/ 0 h 2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64" h="2214">
                  <a:moveTo>
                    <a:pt x="0" y="0"/>
                  </a:moveTo>
                  <a:lnTo>
                    <a:pt x="629" y="0"/>
                  </a:lnTo>
                  <a:lnTo>
                    <a:pt x="3264" y="1973"/>
                  </a:lnTo>
                  <a:lnTo>
                    <a:pt x="3190" y="2006"/>
                  </a:lnTo>
                  <a:lnTo>
                    <a:pt x="3120" y="2047"/>
                  </a:lnTo>
                  <a:lnTo>
                    <a:pt x="3058" y="2095"/>
                  </a:lnTo>
                  <a:lnTo>
                    <a:pt x="3004" y="2151"/>
                  </a:lnTo>
                  <a:lnTo>
                    <a:pt x="2955" y="2214"/>
                  </a:lnTo>
                  <a:lnTo>
                    <a:pt x="0" y="0"/>
                  </a:lnTo>
                  <a:close/>
                </a:path>
              </a:pathLst>
            </a:custGeom>
            <a:solidFill>
              <a:srgbClr val="D0E698"/>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solidFill>
                  <a:srgbClr val="000000"/>
                </a:solidFill>
              </a:endParaRPr>
            </a:p>
          </p:txBody>
        </p:sp>
        <p:sp>
          <p:nvSpPr>
            <p:cNvPr id="20" name="Freeform 3761"/>
            <p:cNvSpPr>
              <a:spLocks/>
            </p:cNvSpPr>
            <p:nvPr/>
          </p:nvSpPr>
          <p:spPr bwMode="auto">
            <a:xfrm>
              <a:off x="18386911" y="4909564"/>
              <a:ext cx="738188" cy="568325"/>
            </a:xfrm>
            <a:custGeom>
              <a:avLst/>
              <a:gdLst>
                <a:gd name="T0" fmla="*/ 291 w 465"/>
                <a:gd name="T1" fmla="*/ 0 h 358"/>
                <a:gd name="T2" fmla="*/ 465 w 465"/>
                <a:gd name="T3" fmla="*/ 131 h 358"/>
                <a:gd name="T4" fmla="*/ 397 w 465"/>
                <a:gd name="T5" fmla="*/ 163 h 358"/>
                <a:gd name="T6" fmla="*/ 333 w 465"/>
                <a:gd name="T7" fmla="*/ 201 h 358"/>
                <a:gd name="T8" fmla="*/ 273 w 465"/>
                <a:gd name="T9" fmla="*/ 248 h 358"/>
                <a:gd name="T10" fmla="*/ 223 w 465"/>
                <a:gd name="T11" fmla="*/ 300 h 358"/>
                <a:gd name="T12" fmla="*/ 176 w 465"/>
                <a:gd name="T13" fmla="*/ 358 h 358"/>
                <a:gd name="T14" fmla="*/ 0 w 465"/>
                <a:gd name="T15" fmla="*/ 227 h 358"/>
                <a:gd name="T16" fmla="*/ 46 w 465"/>
                <a:gd name="T17" fmla="*/ 168 h 358"/>
                <a:gd name="T18" fmla="*/ 99 w 465"/>
                <a:gd name="T19" fmla="*/ 116 h 358"/>
                <a:gd name="T20" fmla="*/ 157 w 465"/>
                <a:gd name="T21" fmla="*/ 71 h 358"/>
                <a:gd name="T22" fmla="*/ 221 w 465"/>
                <a:gd name="T23" fmla="*/ 33 h 358"/>
                <a:gd name="T24" fmla="*/ 291 w 465"/>
                <a:gd name="T25" fmla="*/ 0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65" h="358">
                  <a:moveTo>
                    <a:pt x="291" y="0"/>
                  </a:moveTo>
                  <a:lnTo>
                    <a:pt x="465" y="131"/>
                  </a:lnTo>
                  <a:lnTo>
                    <a:pt x="397" y="163"/>
                  </a:lnTo>
                  <a:lnTo>
                    <a:pt x="333" y="201"/>
                  </a:lnTo>
                  <a:lnTo>
                    <a:pt x="273" y="248"/>
                  </a:lnTo>
                  <a:lnTo>
                    <a:pt x="223" y="300"/>
                  </a:lnTo>
                  <a:lnTo>
                    <a:pt x="176" y="358"/>
                  </a:lnTo>
                  <a:lnTo>
                    <a:pt x="0" y="227"/>
                  </a:lnTo>
                  <a:lnTo>
                    <a:pt x="46" y="168"/>
                  </a:lnTo>
                  <a:lnTo>
                    <a:pt x="99" y="116"/>
                  </a:lnTo>
                  <a:lnTo>
                    <a:pt x="157" y="71"/>
                  </a:lnTo>
                  <a:lnTo>
                    <a:pt x="221" y="33"/>
                  </a:lnTo>
                  <a:lnTo>
                    <a:pt x="291" y="0"/>
                  </a:lnTo>
                  <a:close/>
                </a:path>
              </a:pathLst>
            </a:custGeom>
            <a:solidFill>
              <a:srgbClr val="45719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solidFill>
                  <a:srgbClr val="000000"/>
                </a:solidFill>
              </a:endParaRPr>
            </a:p>
          </p:txBody>
        </p:sp>
        <p:sp>
          <p:nvSpPr>
            <p:cNvPr id="21" name="Freeform 3762"/>
            <p:cNvSpPr>
              <a:spLocks/>
            </p:cNvSpPr>
            <p:nvPr/>
          </p:nvSpPr>
          <p:spPr bwMode="auto">
            <a:xfrm>
              <a:off x="16458099" y="3439539"/>
              <a:ext cx="2089150" cy="2470150"/>
            </a:xfrm>
            <a:custGeom>
              <a:avLst/>
              <a:gdLst>
                <a:gd name="T0" fmla="*/ 739 w 1316"/>
                <a:gd name="T1" fmla="*/ 4 h 1556"/>
                <a:gd name="T2" fmla="*/ 794 w 1316"/>
                <a:gd name="T3" fmla="*/ 31 h 1556"/>
                <a:gd name="T4" fmla="*/ 838 w 1316"/>
                <a:gd name="T5" fmla="*/ 78 h 1556"/>
                <a:gd name="T6" fmla="*/ 860 w 1316"/>
                <a:gd name="T7" fmla="*/ 138 h 1556"/>
                <a:gd name="T8" fmla="*/ 852 w 1316"/>
                <a:gd name="T9" fmla="*/ 204 h 1556"/>
                <a:gd name="T10" fmla="*/ 920 w 1316"/>
                <a:gd name="T11" fmla="*/ 204 h 1556"/>
                <a:gd name="T12" fmla="*/ 976 w 1316"/>
                <a:gd name="T13" fmla="*/ 243 h 1556"/>
                <a:gd name="T14" fmla="*/ 1007 w 1316"/>
                <a:gd name="T15" fmla="*/ 305 h 1556"/>
                <a:gd name="T16" fmla="*/ 1009 w 1316"/>
                <a:gd name="T17" fmla="*/ 378 h 1556"/>
                <a:gd name="T18" fmla="*/ 1029 w 1316"/>
                <a:gd name="T19" fmla="*/ 404 h 1556"/>
                <a:gd name="T20" fmla="*/ 1093 w 1316"/>
                <a:gd name="T21" fmla="*/ 413 h 1556"/>
                <a:gd name="T22" fmla="*/ 1145 w 1316"/>
                <a:gd name="T23" fmla="*/ 458 h 1556"/>
                <a:gd name="T24" fmla="*/ 1172 w 1316"/>
                <a:gd name="T25" fmla="*/ 522 h 1556"/>
                <a:gd name="T26" fmla="*/ 1166 w 1316"/>
                <a:gd name="T27" fmla="*/ 594 h 1556"/>
                <a:gd name="T28" fmla="*/ 1226 w 1316"/>
                <a:gd name="T29" fmla="*/ 594 h 1556"/>
                <a:gd name="T30" fmla="*/ 1277 w 1316"/>
                <a:gd name="T31" fmla="*/ 627 h 1556"/>
                <a:gd name="T32" fmla="*/ 1308 w 1316"/>
                <a:gd name="T33" fmla="*/ 679 h 1556"/>
                <a:gd name="T34" fmla="*/ 1316 w 1316"/>
                <a:gd name="T35" fmla="*/ 743 h 1556"/>
                <a:gd name="T36" fmla="*/ 1288 w 1316"/>
                <a:gd name="T37" fmla="*/ 807 h 1556"/>
                <a:gd name="T38" fmla="*/ 852 w 1316"/>
                <a:gd name="T39" fmla="*/ 1380 h 1556"/>
                <a:gd name="T40" fmla="*/ 730 w 1316"/>
                <a:gd name="T41" fmla="*/ 1471 h 1556"/>
                <a:gd name="T42" fmla="*/ 586 w 1316"/>
                <a:gd name="T43" fmla="*/ 1539 h 1556"/>
                <a:gd name="T44" fmla="*/ 460 w 1316"/>
                <a:gd name="T45" fmla="*/ 1556 h 1556"/>
                <a:gd name="T46" fmla="*/ 338 w 1316"/>
                <a:gd name="T47" fmla="*/ 1535 h 1556"/>
                <a:gd name="T48" fmla="*/ 223 w 1316"/>
                <a:gd name="T49" fmla="*/ 1480 h 1556"/>
                <a:gd name="T50" fmla="*/ 128 w 1316"/>
                <a:gd name="T51" fmla="*/ 1405 h 1556"/>
                <a:gd name="T52" fmla="*/ 55 w 1316"/>
                <a:gd name="T53" fmla="*/ 1314 h 1556"/>
                <a:gd name="T54" fmla="*/ 10 w 1316"/>
                <a:gd name="T55" fmla="*/ 1220 h 1556"/>
                <a:gd name="T56" fmla="*/ 0 w 1316"/>
                <a:gd name="T57" fmla="*/ 1110 h 1556"/>
                <a:gd name="T58" fmla="*/ 4 w 1316"/>
                <a:gd name="T59" fmla="*/ 992 h 1556"/>
                <a:gd name="T60" fmla="*/ 29 w 1316"/>
                <a:gd name="T61" fmla="*/ 893 h 1556"/>
                <a:gd name="T62" fmla="*/ 637 w 1316"/>
                <a:gd name="T63" fmla="*/ 41 h 1556"/>
                <a:gd name="T64" fmla="*/ 683 w 1316"/>
                <a:gd name="T65" fmla="*/ 6 h 1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16" h="1556">
                  <a:moveTo>
                    <a:pt x="712" y="0"/>
                  </a:moveTo>
                  <a:lnTo>
                    <a:pt x="739" y="4"/>
                  </a:lnTo>
                  <a:lnTo>
                    <a:pt x="769" y="14"/>
                  </a:lnTo>
                  <a:lnTo>
                    <a:pt x="794" y="31"/>
                  </a:lnTo>
                  <a:lnTo>
                    <a:pt x="817" y="53"/>
                  </a:lnTo>
                  <a:lnTo>
                    <a:pt x="838" y="78"/>
                  </a:lnTo>
                  <a:lnTo>
                    <a:pt x="852" y="107"/>
                  </a:lnTo>
                  <a:lnTo>
                    <a:pt x="860" y="138"/>
                  </a:lnTo>
                  <a:lnTo>
                    <a:pt x="860" y="171"/>
                  </a:lnTo>
                  <a:lnTo>
                    <a:pt x="852" y="204"/>
                  </a:lnTo>
                  <a:lnTo>
                    <a:pt x="887" y="198"/>
                  </a:lnTo>
                  <a:lnTo>
                    <a:pt x="920" y="204"/>
                  </a:lnTo>
                  <a:lnTo>
                    <a:pt x="951" y="219"/>
                  </a:lnTo>
                  <a:lnTo>
                    <a:pt x="976" y="243"/>
                  </a:lnTo>
                  <a:lnTo>
                    <a:pt x="996" y="272"/>
                  </a:lnTo>
                  <a:lnTo>
                    <a:pt x="1007" y="305"/>
                  </a:lnTo>
                  <a:lnTo>
                    <a:pt x="1013" y="342"/>
                  </a:lnTo>
                  <a:lnTo>
                    <a:pt x="1009" y="378"/>
                  </a:lnTo>
                  <a:lnTo>
                    <a:pt x="994" y="413"/>
                  </a:lnTo>
                  <a:lnTo>
                    <a:pt x="1029" y="404"/>
                  </a:lnTo>
                  <a:lnTo>
                    <a:pt x="1062" y="404"/>
                  </a:lnTo>
                  <a:lnTo>
                    <a:pt x="1093" y="413"/>
                  </a:lnTo>
                  <a:lnTo>
                    <a:pt x="1122" y="433"/>
                  </a:lnTo>
                  <a:lnTo>
                    <a:pt x="1145" y="458"/>
                  </a:lnTo>
                  <a:lnTo>
                    <a:pt x="1160" y="487"/>
                  </a:lnTo>
                  <a:lnTo>
                    <a:pt x="1172" y="522"/>
                  </a:lnTo>
                  <a:lnTo>
                    <a:pt x="1172" y="557"/>
                  </a:lnTo>
                  <a:lnTo>
                    <a:pt x="1166" y="594"/>
                  </a:lnTo>
                  <a:lnTo>
                    <a:pt x="1197" y="590"/>
                  </a:lnTo>
                  <a:lnTo>
                    <a:pt x="1226" y="594"/>
                  </a:lnTo>
                  <a:lnTo>
                    <a:pt x="1254" y="607"/>
                  </a:lnTo>
                  <a:lnTo>
                    <a:pt x="1277" y="627"/>
                  </a:lnTo>
                  <a:lnTo>
                    <a:pt x="1294" y="650"/>
                  </a:lnTo>
                  <a:lnTo>
                    <a:pt x="1308" y="679"/>
                  </a:lnTo>
                  <a:lnTo>
                    <a:pt x="1316" y="710"/>
                  </a:lnTo>
                  <a:lnTo>
                    <a:pt x="1316" y="743"/>
                  </a:lnTo>
                  <a:lnTo>
                    <a:pt x="1306" y="776"/>
                  </a:lnTo>
                  <a:lnTo>
                    <a:pt x="1288" y="807"/>
                  </a:lnTo>
                  <a:lnTo>
                    <a:pt x="899" y="1329"/>
                  </a:lnTo>
                  <a:lnTo>
                    <a:pt x="852" y="1380"/>
                  </a:lnTo>
                  <a:lnTo>
                    <a:pt x="796" y="1428"/>
                  </a:lnTo>
                  <a:lnTo>
                    <a:pt x="730" y="1471"/>
                  </a:lnTo>
                  <a:lnTo>
                    <a:pt x="660" y="1509"/>
                  </a:lnTo>
                  <a:lnTo>
                    <a:pt x="586" y="1539"/>
                  </a:lnTo>
                  <a:lnTo>
                    <a:pt x="524" y="1554"/>
                  </a:lnTo>
                  <a:lnTo>
                    <a:pt x="460" y="1556"/>
                  </a:lnTo>
                  <a:lnTo>
                    <a:pt x="398" y="1550"/>
                  </a:lnTo>
                  <a:lnTo>
                    <a:pt x="338" y="1535"/>
                  </a:lnTo>
                  <a:lnTo>
                    <a:pt x="280" y="1511"/>
                  </a:lnTo>
                  <a:lnTo>
                    <a:pt x="223" y="1480"/>
                  </a:lnTo>
                  <a:lnTo>
                    <a:pt x="173" y="1444"/>
                  </a:lnTo>
                  <a:lnTo>
                    <a:pt x="128" y="1405"/>
                  </a:lnTo>
                  <a:lnTo>
                    <a:pt x="88" y="1360"/>
                  </a:lnTo>
                  <a:lnTo>
                    <a:pt x="55" y="1314"/>
                  </a:lnTo>
                  <a:lnTo>
                    <a:pt x="27" y="1267"/>
                  </a:lnTo>
                  <a:lnTo>
                    <a:pt x="10" y="1220"/>
                  </a:lnTo>
                  <a:lnTo>
                    <a:pt x="2" y="1174"/>
                  </a:lnTo>
                  <a:lnTo>
                    <a:pt x="0" y="1110"/>
                  </a:lnTo>
                  <a:lnTo>
                    <a:pt x="0" y="1048"/>
                  </a:lnTo>
                  <a:lnTo>
                    <a:pt x="4" y="992"/>
                  </a:lnTo>
                  <a:lnTo>
                    <a:pt x="14" y="939"/>
                  </a:lnTo>
                  <a:lnTo>
                    <a:pt x="29" y="893"/>
                  </a:lnTo>
                  <a:lnTo>
                    <a:pt x="53" y="854"/>
                  </a:lnTo>
                  <a:lnTo>
                    <a:pt x="637" y="41"/>
                  </a:lnTo>
                  <a:lnTo>
                    <a:pt x="658" y="20"/>
                  </a:lnTo>
                  <a:lnTo>
                    <a:pt x="683" y="6"/>
                  </a:lnTo>
                  <a:lnTo>
                    <a:pt x="712" y="0"/>
                  </a:lnTo>
                  <a:close/>
                </a:path>
              </a:pathLst>
            </a:custGeom>
            <a:solidFill>
              <a:srgbClr val="F3E3C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solidFill>
                  <a:srgbClr val="000000"/>
                </a:solidFill>
              </a:endParaRPr>
            </a:p>
          </p:txBody>
        </p:sp>
        <p:sp>
          <p:nvSpPr>
            <p:cNvPr id="22" name="Freeform 3764"/>
            <p:cNvSpPr>
              <a:spLocks/>
            </p:cNvSpPr>
            <p:nvPr/>
          </p:nvSpPr>
          <p:spPr bwMode="auto">
            <a:xfrm>
              <a:off x="12676674" y="5709664"/>
              <a:ext cx="4422775" cy="6156325"/>
            </a:xfrm>
            <a:custGeom>
              <a:avLst/>
              <a:gdLst>
                <a:gd name="T0" fmla="*/ 2144 w 2786"/>
                <a:gd name="T1" fmla="*/ 0 h 3878"/>
                <a:gd name="T2" fmla="*/ 2177 w 2786"/>
                <a:gd name="T3" fmla="*/ 76 h 3878"/>
                <a:gd name="T4" fmla="*/ 2219 w 2786"/>
                <a:gd name="T5" fmla="*/ 145 h 3878"/>
                <a:gd name="T6" fmla="*/ 2270 w 2786"/>
                <a:gd name="T7" fmla="*/ 209 h 3878"/>
                <a:gd name="T8" fmla="*/ 2328 w 2786"/>
                <a:gd name="T9" fmla="*/ 266 h 3878"/>
                <a:gd name="T10" fmla="*/ 2392 w 2786"/>
                <a:gd name="T11" fmla="*/ 314 h 3878"/>
                <a:gd name="T12" fmla="*/ 2462 w 2786"/>
                <a:gd name="T13" fmla="*/ 355 h 3878"/>
                <a:gd name="T14" fmla="*/ 2538 w 2786"/>
                <a:gd name="T15" fmla="*/ 388 h 3878"/>
                <a:gd name="T16" fmla="*/ 2617 w 2786"/>
                <a:gd name="T17" fmla="*/ 409 h 3878"/>
                <a:gd name="T18" fmla="*/ 2700 w 2786"/>
                <a:gd name="T19" fmla="*/ 421 h 3878"/>
                <a:gd name="T20" fmla="*/ 2786 w 2786"/>
                <a:gd name="T21" fmla="*/ 421 h 3878"/>
                <a:gd name="T22" fmla="*/ 196 w 2786"/>
                <a:gd name="T23" fmla="*/ 3878 h 3878"/>
                <a:gd name="T24" fmla="*/ 0 w 2786"/>
                <a:gd name="T25" fmla="*/ 3878 h 3878"/>
                <a:gd name="T26" fmla="*/ 0 w 2786"/>
                <a:gd name="T27" fmla="*/ 2861 h 3878"/>
                <a:gd name="T28" fmla="*/ 2144 w 2786"/>
                <a:gd name="T29" fmla="*/ 0 h 38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86" h="3878">
                  <a:moveTo>
                    <a:pt x="2144" y="0"/>
                  </a:moveTo>
                  <a:lnTo>
                    <a:pt x="2177" y="76"/>
                  </a:lnTo>
                  <a:lnTo>
                    <a:pt x="2219" y="145"/>
                  </a:lnTo>
                  <a:lnTo>
                    <a:pt x="2270" y="209"/>
                  </a:lnTo>
                  <a:lnTo>
                    <a:pt x="2328" y="266"/>
                  </a:lnTo>
                  <a:lnTo>
                    <a:pt x="2392" y="314"/>
                  </a:lnTo>
                  <a:lnTo>
                    <a:pt x="2462" y="355"/>
                  </a:lnTo>
                  <a:lnTo>
                    <a:pt x="2538" y="388"/>
                  </a:lnTo>
                  <a:lnTo>
                    <a:pt x="2617" y="409"/>
                  </a:lnTo>
                  <a:lnTo>
                    <a:pt x="2700" y="421"/>
                  </a:lnTo>
                  <a:lnTo>
                    <a:pt x="2786" y="421"/>
                  </a:lnTo>
                  <a:lnTo>
                    <a:pt x="196" y="3878"/>
                  </a:lnTo>
                  <a:lnTo>
                    <a:pt x="0" y="3878"/>
                  </a:lnTo>
                  <a:lnTo>
                    <a:pt x="0" y="2861"/>
                  </a:lnTo>
                  <a:lnTo>
                    <a:pt x="2144" y="0"/>
                  </a:lnTo>
                  <a:close/>
                </a:path>
              </a:pathLst>
            </a:custGeom>
            <a:solidFill>
              <a:srgbClr val="2D5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solidFill>
                  <a:srgbClr val="000000"/>
                </a:solidFill>
              </a:endParaRPr>
            </a:p>
          </p:txBody>
        </p:sp>
        <p:sp>
          <p:nvSpPr>
            <p:cNvPr id="23" name="Freeform 3765"/>
            <p:cNvSpPr>
              <a:spLocks/>
            </p:cNvSpPr>
            <p:nvPr/>
          </p:nvSpPr>
          <p:spPr bwMode="auto">
            <a:xfrm>
              <a:off x="16153299" y="5392164"/>
              <a:ext cx="1162050" cy="920750"/>
            </a:xfrm>
            <a:custGeom>
              <a:avLst/>
              <a:gdLst>
                <a:gd name="T0" fmla="*/ 132 w 732"/>
                <a:gd name="T1" fmla="*/ 0 h 580"/>
                <a:gd name="T2" fmla="*/ 163 w 732"/>
                <a:gd name="T3" fmla="*/ 70 h 580"/>
                <a:gd name="T4" fmla="*/ 204 w 732"/>
                <a:gd name="T5" fmla="*/ 136 h 580"/>
                <a:gd name="T6" fmla="*/ 251 w 732"/>
                <a:gd name="T7" fmla="*/ 194 h 580"/>
                <a:gd name="T8" fmla="*/ 305 w 732"/>
                <a:gd name="T9" fmla="*/ 247 h 580"/>
                <a:gd name="T10" fmla="*/ 365 w 732"/>
                <a:gd name="T11" fmla="*/ 293 h 580"/>
                <a:gd name="T12" fmla="*/ 429 w 732"/>
                <a:gd name="T13" fmla="*/ 330 h 580"/>
                <a:gd name="T14" fmla="*/ 501 w 732"/>
                <a:gd name="T15" fmla="*/ 359 h 580"/>
                <a:gd name="T16" fmla="*/ 575 w 732"/>
                <a:gd name="T17" fmla="*/ 380 h 580"/>
                <a:gd name="T18" fmla="*/ 652 w 732"/>
                <a:gd name="T19" fmla="*/ 392 h 580"/>
                <a:gd name="T20" fmla="*/ 732 w 732"/>
                <a:gd name="T21" fmla="*/ 392 h 580"/>
                <a:gd name="T22" fmla="*/ 590 w 732"/>
                <a:gd name="T23" fmla="*/ 580 h 580"/>
                <a:gd name="T24" fmla="*/ 512 w 732"/>
                <a:gd name="T25" fmla="*/ 574 h 580"/>
                <a:gd name="T26" fmla="*/ 437 w 732"/>
                <a:gd name="T27" fmla="*/ 561 h 580"/>
                <a:gd name="T28" fmla="*/ 363 w 732"/>
                <a:gd name="T29" fmla="*/ 538 h 580"/>
                <a:gd name="T30" fmla="*/ 295 w 732"/>
                <a:gd name="T31" fmla="*/ 506 h 580"/>
                <a:gd name="T32" fmla="*/ 231 w 732"/>
                <a:gd name="T33" fmla="*/ 468 h 580"/>
                <a:gd name="T34" fmla="*/ 171 w 732"/>
                <a:gd name="T35" fmla="*/ 421 h 580"/>
                <a:gd name="T36" fmla="*/ 119 w 732"/>
                <a:gd name="T37" fmla="*/ 369 h 580"/>
                <a:gd name="T38" fmla="*/ 72 w 732"/>
                <a:gd name="T39" fmla="*/ 311 h 580"/>
                <a:gd name="T40" fmla="*/ 33 w 732"/>
                <a:gd name="T41" fmla="*/ 245 h 580"/>
                <a:gd name="T42" fmla="*/ 0 w 732"/>
                <a:gd name="T43" fmla="*/ 175 h 580"/>
                <a:gd name="T44" fmla="*/ 132 w 732"/>
                <a:gd name="T45" fmla="*/ 0 h 5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32" h="580">
                  <a:moveTo>
                    <a:pt x="132" y="0"/>
                  </a:moveTo>
                  <a:lnTo>
                    <a:pt x="163" y="70"/>
                  </a:lnTo>
                  <a:lnTo>
                    <a:pt x="204" y="136"/>
                  </a:lnTo>
                  <a:lnTo>
                    <a:pt x="251" y="194"/>
                  </a:lnTo>
                  <a:lnTo>
                    <a:pt x="305" y="247"/>
                  </a:lnTo>
                  <a:lnTo>
                    <a:pt x="365" y="293"/>
                  </a:lnTo>
                  <a:lnTo>
                    <a:pt x="429" y="330"/>
                  </a:lnTo>
                  <a:lnTo>
                    <a:pt x="501" y="359"/>
                  </a:lnTo>
                  <a:lnTo>
                    <a:pt x="575" y="380"/>
                  </a:lnTo>
                  <a:lnTo>
                    <a:pt x="652" y="392"/>
                  </a:lnTo>
                  <a:lnTo>
                    <a:pt x="732" y="392"/>
                  </a:lnTo>
                  <a:lnTo>
                    <a:pt x="590" y="580"/>
                  </a:lnTo>
                  <a:lnTo>
                    <a:pt x="512" y="574"/>
                  </a:lnTo>
                  <a:lnTo>
                    <a:pt x="437" y="561"/>
                  </a:lnTo>
                  <a:lnTo>
                    <a:pt x="363" y="538"/>
                  </a:lnTo>
                  <a:lnTo>
                    <a:pt x="295" y="506"/>
                  </a:lnTo>
                  <a:lnTo>
                    <a:pt x="231" y="468"/>
                  </a:lnTo>
                  <a:lnTo>
                    <a:pt x="171" y="421"/>
                  </a:lnTo>
                  <a:lnTo>
                    <a:pt x="119" y="369"/>
                  </a:lnTo>
                  <a:lnTo>
                    <a:pt x="72" y="311"/>
                  </a:lnTo>
                  <a:lnTo>
                    <a:pt x="33" y="245"/>
                  </a:lnTo>
                  <a:lnTo>
                    <a:pt x="0" y="175"/>
                  </a:lnTo>
                  <a:lnTo>
                    <a:pt x="132" y="0"/>
                  </a:lnTo>
                  <a:close/>
                </a:path>
              </a:pathLst>
            </a:custGeom>
            <a:solidFill>
              <a:srgbClr val="FEC9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solidFill>
                  <a:srgbClr val="000000"/>
                </a:solidFill>
              </a:endParaRPr>
            </a:p>
          </p:txBody>
        </p:sp>
        <p:sp>
          <p:nvSpPr>
            <p:cNvPr id="24" name="Freeform 3766"/>
            <p:cNvSpPr>
              <a:spLocks/>
            </p:cNvSpPr>
            <p:nvPr/>
          </p:nvSpPr>
          <p:spPr bwMode="auto">
            <a:xfrm>
              <a:off x="12676674" y="5709664"/>
              <a:ext cx="3773488" cy="5521325"/>
            </a:xfrm>
            <a:custGeom>
              <a:avLst/>
              <a:gdLst>
                <a:gd name="T0" fmla="*/ 2144 w 2377"/>
                <a:gd name="T1" fmla="*/ 0 h 3478"/>
                <a:gd name="T2" fmla="*/ 2177 w 2377"/>
                <a:gd name="T3" fmla="*/ 74 h 3478"/>
                <a:gd name="T4" fmla="*/ 2215 w 2377"/>
                <a:gd name="T5" fmla="*/ 140 h 3478"/>
                <a:gd name="T6" fmla="*/ 2264 w 2377"/>
                <a:gd name="T7" fmla="*/ 202 h 3478"/>
                <a:gd name="T8" fmla="*/ 2316 w 2377"/>
                <a:gd name="T9" fmla="*/ 256 h 3478"/>
                <a:gd name="T10" fmla="*/ 2377 w 2377"/>
                <a:gd name="T11" fmla="*/ 305 h 3478"/>
                <a:gd name="T12" fmla="*/ 0 w 2377"/>
                <a:gd name="T13" fmla="*/ 3478 h 3478"/>
                <a:gd name="T14" fmla="*/ 0 w 2377"/>
                <a:gd name="T15" fmla="*/ 2861 h 3478"/>
                <a:gd name="T16" fmla="*/ 2144 w 2377"/>
                <a:gd name="T17" fmla="*/ 0 h 34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77" h="3478">
                  <a:moveTo>
                    <a:pt x="2144" y="0"/>
                  </a:moveTo>
                  <a:lnTo>
                    <a:pt x="2177" y="74"/>
                  </a:lnTo>
                  <a:lnTo>
                    <a:pt x="2215" y="140"/>
                  </a:lnTo>
                  <a:lnTo>
                    <a:pt x="2264" y="202"/>
                  </a:lnTo>
                  <a:lnTo>
                    <a:pt x="2316" y="256"/>
                  </a:lnTo>
                  <a:lnTo>
                    <a:pt x="2377" y="305"/>
                  </a:lnTo>
                  <a:lnTo>
                    <a:pt x="0" y="3478"/>
                  </a:lnTo>
                  <a:lnTo>
                    <a:pt x="0" y="2861"/>
                  </a:lnTo>
                  <a:lnTo>
                    <a:pt x="2144" y="0"/>
                  </a:lnTo>
                  <a:close/>
                </a:path>
              </a:pathLst>
            </a:custGeom>
            <a:solidFill>
              <a:srgbClr val="45719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solidFill>
                  <a:srgbClr val="000000"/>
                </a:solidFill>
              </a:endParaRPr>
            </a:p>
          </p:txBody>
        </p:sp>
        <p:sp>
          <p:nvSpPr>
            <p:cNvPr id="25" name="Freeform 3767"/>
            <p:cNvSpPr>
              <a:spLocks/>
            </p:cNvSpPr>
            <p:nvPr/>
          </p:nvSpPr>
          <p:spPr bwMode="auto">
            <a:xfrm>
              <a:off x="14438799" y="6266877"/>
              <a:ext cx="2470150" cy="2087563"/>
            </a:xfrm>
            <a:custGeom>
              <a:avLst/>
              <a:gdLst>
                <a:gd name="T0" fmla="*/ 741 w 1556"/>
                <a:gd name="T1" fmla="*/ 0 h 1315"/>
                <a:gd name="T2" fmla="*/ 805 w 1556"/>
                <a:gd name="T3" fmla="*/ 27 h 1315"/>
                <a:gd name="T4" fmla="*/ 1377 w 1556"/>
                <a:gd name="T5" fmla="*/ 464 h 1315"/>
                <a:gd name="T6" fmla="*/ 1470 w 1556"/>
                <a:gd name="T7" fmla="*/ 586 h 1315"/>
                <a:gd name="T8" fmla="*/ 1538 w 1556"/>
                <a:gd name="T9" fmla="*/ 730 h 1315"/>
                <a:gd name="T10" fmla="*/ 1556 w 1556"/>
                <a:gd name="T11" fmla="*/ 856 h 1315"/>
                <a:gd name="T12" fmla="*/ 1534 w 1556"/>
                <a:gd name="T13" fmla="*/ 978 h 1315"/>
                <a:gd name="T14" fmla="*/ 1480 w 1556"/>
                <a:gd name="T15" fmla="*/ 1090 h 1315"/>
                <a:gd name="T16" fmla="*/ 1402 w 1556"/>
                <a:gd name="T17" fmla="*/ 1187 h 1315"/>
                <a:gd name="T18" fmla="*/ 1313 w 1556"/>
                <a:gd name="T19" fmla="*/ 1261 h 1315"/>
                <a:gd name="T20" fmla="*/ 1218 w 1556"/>
                <a:gd name="T21" fmla="*/ 1306 h 1315"/>
                <a:gd name="T22" fmla="*/ 1109 w 1556"/>
                <a:gd name="T23" fmla="*/ 1315 h 1315"/>
                <a:gd name="T24" fmla="*/ 989 w 1556"/>
                <a:gd name="T25" fmla="*/ 1312 h 1315"/>
                <a:gd name="T26" fmla="*/ 892 w 1556"/>
                <a:gd name="T27" fmla="*/ 1284 h 1315"/>
                <a:gd name="T28" fmla="*/ 40 w 1556"/>
                <a:gd name="T29" fmla="*/ 679 h 1315"/>
                <a:gd name="T30" fmla="*/ 4 w 1556"/>
                <a:gd name="T31" fmla="*/ 633 h 1315"/>
                <a:gd name="T32" fmla="*/ 4 w 1556"/>
                <a:gd name="T33" fmla="*/ 576 h 1315"/>
                <a:gd name="T34" fmla="*/ 29 w 1556"/>
                <a:gd name="T35" fmla="*/ 522 h 1315"/>
                <a:gd name="T36" fmla="*/ 77 w 1556"/>
                <a:gd name="T37" fmla="*/ 477 h 1315"/>
                <a:gd name="T38" fmla="*/ 137 w 1556"/>
                <a:gd name="T39" fmla="*/ 456 h 1315"/>
                <a:gd name="T40" fmla="*/ 203 w 1556"/>
                <a:gd name="T41" fmla="*/ 464 h 1315"/>
                <a:gd name="T42" fmla="*/ 203 w 1556"/>
                <a:gd name="T43" fmla="*/ 396 h 1315"/>
                <a:gd name="T44" fmla="*/ 240 w 1556"/>
                <a:gd name="T45" fmla="*/ 340 h 1315"/>
                <a:gd name="T46" fmla="*/ 304 w 1556"/>
                <a:gd name="T47" fmla="*/ 307 h 1315"/>
                <a:gd name="T48" fmla="*/ 376 w 1556"/>
                <a:gd name="T49" fmla="*/ 307 h 1315"/>
                <a:gd name="T50" fmla="*/ 401 w 1556"/>
                <a:gd name="T51" fmla="*/ 287 h 1315"/>
                <a:gd name="T52" fmla="*/ 413 w 1556"/>
                <a:gd name="T53" fmla="*/ 223 h 1315"/>
                <a:gd name="T54" fmla="*/ 456 w 1556"/>
                <a:gd name="T55" fmla="*/ 171 h 1315"/>
                <a:gd name="T56" fmla="*/ 522 w 1556"/>
                <a:gd name="T57" fmla="*/ 144 h 1315"/>
                <a:gd name="T58" fmla="*/ 593 w 1556"/>
                <a:gd name="T59" fmla="*/ 149 h 1315"/>
                <a:gd name="T60" fmla="*/ 593 w 1556"/>
                <a:gd name="T61" fmla="*/ 89 h 1315"/>
                <a:gd name="T62" fmla="*/ 624 w 1556"/>
                <a:gd name="T63" fmla="*/ 39 h 1315"/>
                <a:gd name="T64" fmla="*/ 679 w 1556"/>
                <a:gd name="T65" fmla="*/ 8 h 1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556" h="1315">
                  <a:moveTo>
                    <a:pt x="710" y="0"/>
                  </a:moveTo>
                  <a:lnTo>
                    <a:pt x="741" y="0"/>
                  </a:lnTo>
                  <a:lnTo>
                    <a:pt x="774" y="10"/>
                  </a:lnTo>
                  <a:lnTo>
                    <a:pt x="805" y="27"/>
                  </a:lnTo>
                  <a:lnTo>
                    <a:pt x="1329" y="417"/>
                  </a:lnTo>
                  <a:lnTo>
                    <a:pt x="1377" y="464"/>
                  </a:lnTo>
                  <a:lnTo>
                    <a:pt x="1426" y="520"/>
                  </a:lnTo>
                  <a:lnTo>
                    <a:pt x="1470" y="586"/>
                  </a:lnTo>
                  <a:lnTo>
                    <a:pt x="1507" y="656"/>
                  </a:lnTo>
                  <a:lnTo>
                    <a:pt x="1538" y="730"/>
                  </a:lnTo>
                  <a:lnTo>
                    <a:pt x="1552" y="792"/>
                  </a:lnTo>
                  <a:lnTo>
                    <a:pt x="1556" y="856"/>
                  </a:lnTo>
                  <a:lnTo>
                    <a:pt x="1550" y="918"/>
                  </a:lnTo>
                  <a:lnTo>
                    <a:pt x="1534" y="978"/>
                  </a:lnTo>
                  <a:lnTo>
                    <a:pt x="1509" y="1036"/>
                  </a:lnTo>
                  <a:lnTo>
                    <a:pt x="1480" y="1090"/>
                  </a:lnTo>
                  <a:lnTo>
                    <a:pt x="1443" y="1143"/>
                  </a:lnTo>
                  <a:lnTo>
                    <a:pt x="1402" y="1187"/>
                  </a:lnTo>
                  <a:lnTo>
                    <a:pt x="1360" y="1228"/>
                  </a:lnTo>
                  <a:lnTo>
                    <a:pt x="1313" y="1261"/>
                  </a:lnTo>
                  <a:lnTo>
                    <a:pt x="1267" y="1288"/>
                  </a:lnTo>
                  <a:lnTo>
                    <a:pt x="1218" y="1306"/>
                  </a:lnTo>
                  <a:lnTo>
                    <a:pt x="1173" y="1313"/>
                  </a:lnTo>
                  <a:lnTo>
                    <a:pt x="1109" y="1315"/>
                  </a:lnTo>
                  <a:lnTo>
                    <a:pt x="1047" y="1315"/>
                  </a:lnTo>
                  <a:lnTo>
                    <a:pt x="989" y="1312"/>
                  </a:lnTo>
                  <a:lnTo>
                    <a:pt x="939" y="1300"/>
                  </a:lnTo>
                  <a:lnTo>
                    <a:pt x="892" y="1284"/>
                  </a:lnTo>
                  <a:lnTo>
                    <a:pt x="853" y="1263"/>
                  </a:lnTo>
                  <a:lnTo>
                    <a:pt x="40" y="679"/>
                  </a:lnTo>
                  <a:lnTo>
                    <a:pt x="17" y="658"/>
                  </a:lnTo>
                  <a:lnTo>
                    <a:pt x="4" y="633"/>
                  </a:lnTo>
                  <a:lnTo>
                    <a:pt x="0" y="603"/>
                  </a:lnTo>
                  <a:lnTo>
                    <a:pt x="4" y="576"/>
                  </a:lnTo>
                  <a:lnTo>
                    <a:pt x="13" y="547"/>
                  </a:lnTo>
                  <a:lnTo>
                    <a:pt x="29" y="522"/>
                  </a:lnTo>
                  <a:lnTo>
                    <a:pt x="50" y="497"/>
                  </a:lnTo>
                  <a:lnTo>
                    <a:pt x="77" y="477"/>
                  </a:lnTo>
                  <a:lnTo>
                    <a:pt x="104" y="464"/>
                  </a:lnTo>
                  <a:lnTo>
                    <a:pt x="137" y="456"/>
                  </a:lnTo>
                  <a:lnTo>
                    <a:pt x="168" y="456"/>
                  </a:lnTo>
                  <a:lnTo>
                    <a:pt x="203" y="464"/>
                  </a:lnTo>
                  <a:lnTo>
                    <a:pt x="198" y="429"/>
                  </a:lnTo>
                  <a:lnTo>
                    <a:pt x="203" y="396"/>
                  </a:lnTo>
                  <a:lnTo>
                    <a:pt x="217" y="365"/>
                  </a:lnTo>
                  <a:lnTo>
                    <a:pt x="240" y="340"/>
                  </a:lnTo>
                  <a:lnTo>
                    <a:pt x="269" y="320"/>
                  </a:lnTo>
                  <a:lnTo>
                    <a:pt x="304" y="307"/>
                  </a:lnTo>
                  <a:lnTo>
                    <a:pt x="339" y="303"/>
                  </a:lnTo>
                  <a:lnTo>
                    <a:pt x="376" y="307"/>
                  </a:lnTo>
                  <a:lnTo>
                    <a:pt x="413" y="322"/>
                  </a:lnTo>
                  <a:lnTo>
                    <a:pt x="401" y="287"/>
                  </a:lnTo>
                  <a:lnTo>
                    <a:pt x="403" y="254"/>
                  </a:lnTo>
                  <a:lnTo>
                    <a:pt x="413" y="223"/>
                  </a:lnTo>
                  <a:lnTo>
                    <a:pt x="430" y="194"/>
                  </a:lnTo>
                  <a:lnTo>
                    <a:pt x="456" y="171"/>
                  </a:lnTo>
                  <a:lnTo>
                    <a:pt x="487" y="155"/>
                  </a:lnTo>
                  <a:lnTo>
                    <a:pt x="522" y="144"/>
                  </a:lnTo>
                  <a:lnTo>
                    <a:pt x="556" y="142"/>
                  </a:lnTo>
                  <a:lnTo>
                    <a:pt x="593" y="149"/>
                  </a:lnTo>
                  <a:lnTo>
                    <a:pt x="588" y="118"/>
                  </a:lnTo>
                  <a:lnTo>
                    <a:pt x="593" y="89"/>
                  </a:lnTo>
                  <a:lnTo>
                    <a:pt x="605" y="62"/>
                  </a:lnTo>
                  <a:lnTo>
                    <a:pt x="624" y="39"/>
                  </a:lnTo>
                  <a:lnTo>
                    <a:pt x="650" y="21"/>
                  </a:lnTo>
                  <a:lnTo>
                    <a:pt x="679" y="8"/>
                  </a:lnTo>
                  <a:lnTo>
                    <a:pt x="710" y="0"/>
                  </a:lnTo>
                  <a:close/>
                </a:path>
              </a:pathLst>
            </a:custGeom>
            <a:solidFill>
              <a:srgbClr val="F3E3C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solidFill>
                  <a:srgbClr val="000000"/>
                </a:solidFill>
              </a:endParaRPr>
            </a:p>
          </p:txBody>
        </p:sp>
        <p:sp>
          <p:nvSpPr>
            <p:cNvPr id="26" name="Freeform 3785"/>
            <p:cNvSpPr>
              <a:spLocks/>
            </p:cNvSpPr>
            <p:nvPr/>
          </p:nvSpPr>
          <p:spPr bwMode="auto">
            <a:xfrm>
              <a:off x="17450286" y="7794052"/>
              <a:ext cx="1608138" cy="2335213"/>
            </a:xfrm>
            <a:custGeom>
              <a:avLst/>
              <a:gdLst>
                <a:gd name="T0" fmla="*/ 803 w 1013"/>
                <a:gd name="T1" fmla="*/ 0 h 1471"/>
                <a:gd name="T2" fmla="*/ 852 w 1013"/>
                <a:gd name="T3" fmla="*/ 37 h 1471"/>
                <a:gd name="T4" fmla="*/ 894 w 1013"/>
                <a:gd name="T5" fmla="*/ 76 h 1471"/>
                <a:gd name="T6" fmla="*/ 931 w 1013"/>
                <a:gd name="T7" fmla="*/ 119 h 1471"/>
                <a:gd name="T8" fmla="*/ 962 w 1013"/>
                <a:gd name="T9" fmla="*/ 163 h 1471"/>
                <a:gd name="T10" fmla="*/ 986 w 1013"/>
                <a:gd name="T11" fmla="*/ 208 h 1471"/>
                <a:gd name="T12" fmla="*/ 1003 w 1013"/>
                <a:gd name="T13" fmla="*/ 254 h 1471"/>
                <a:gd name="T14" fmla="*/ 1009 w 1013"/>
                <a:gd name="T15" fmla="*/ 297 h 1471"/>
                <a:gd name="T16" fmla="*/ 1013 w 1013"/>
                <a:gd name="T17" fmla="*/ 361 h 1471"/>
                <a:gd name="T18" fmla="*/ 1013 w 1013"/>
                <a:gd name="T19" fmla="*/ 423 h 1471"/>
                <a:gd name="T20" fmla="*/ 1007 w 1013"/>
                <a:gd name="T21" fmla="*/ 481 h 1471"/>
                <a:gd name="T22" fmla="*/ 997 w 1013"/>
                <a:gd name="T23" fmla="*/ 532 h 1471"/>
                <a:gd name="T24" fmla="*/ 982 w 1013"/>
                <a:gd name="T25" fmla="*/ 578 h 1471"/>
                <a:gd name="T26" fmla="*/ 960 w 1013"/>
                <a:gd name="T27" fmla="*/ 617 h 1471"/>
                <a:gd name="T28" fmla="*/ 376 w 1013"/>
                <a:gd name="T29" fmla="*/ 1430 h 1471"/>
                <a:gd name="T30" fmla="*/ 353 w 1013"/>
                <a:gd name="T31" fmla="*/ 1453 h 1471"/>
                <a:gd name="T32" fmla="*/ 328 w 1013"/>
                <a:gd name="T33" fmla="*/ 1467 h 1471"/>
                <a:gd name="T34" fmla="*/ 301 w 1013"/>
                <a:gd name="T35" fmla="*/ 1471 h 1471"/>
                <a:gd name="T36" fmla="*/ 272 w 1013"/>
                <a:gd name="T37" fmla="*/ 1467 h 1471"/>
                <a:gd name="T38" fmla="*/ 244 w 1013"/>
                <a:gd name="T39" fmla="*/ 1457 h 1471"/>
                <a:gd name="T40" fmla="*/ 217 w 1013"/>
                <a:gd name="T41" fmla="*/ 1442 h 1471"/>
                <a:gd name="T42" fmla="*/ 194 w 1013"/>
                <a:gd name="T43" fmla="*/ 1420 h 1471"/>
                <a:gd name="T44" fmla="*/ 175 w 1013"/>
                <a:gd name="T45" fmla="*/ 1393 h 1471"/>
                <a:gd name="T46" fmla="*/ 161 w 1013"/>
                <a:gd name="T47" fmla="*/ 1366 h 1471"/>
                <a:gd name="T48" fmla="*/ 153 w 1013"/>
                <a:gd name="T49" fmla="*/ 1333 h 1471"/>
                <a:gd name="T50" fmla="*/ 153 w 1013"/>
                <a:gd name="T51" fmla="*/ 1302 h 1471"/>
                <a:gd name="T52" fmla="*/ 161 w 1013"/>
                <a:gd name="T53" fmla="*/ 1267 h 1471"/>
                <a:gd name="T54" fmla="*/ 126 w 1013"/>
                <a:gd name="T55" fmla="*/ 1273 h 1471"/>
                <a:gd name="T56" fmla="*/ 93 w 1013"/>
                <a:gd name="T57" fmla="*/ 1267 h 1471"/>
                <a:gd name="T58" fmla="*/ 62 w 1013"/>
                <a:gd name="T59" fmla="*/ 1254 h 1471"/>
                <a:gd name="T60" fmla="*/ 37 w 1013"/>
                <a:gd name="T61" fmla="*/ 1230 h 1471"/>
                <a:gd name="T62" fmla="*/ 17 w 1013"/>
                <a:gd name="T63" fmla="*/ 1201 h 1471"/>
                <a:gd name="T64" fmla="*/ 4 w 1013"/>
                <a:gd name="T65" fmla="*/ 1166 h 1471"/>
                <a:gd name="T66" fmla="*/ 0 w 1013"/>
                <a:gd name="T67" fmla="*/ 1131 h 1471"/>
                <a:gd name="T68" fmla="*/ 4 w 1013"/>
                <a:gd name="T69" fmla="*/ 1094 h 1471"/>
                <a:gd name="T70" fmla="*/ 19 w 1013"/>
                <a:gd name="T71" fmla="*/ 1058 h 1471"/>
                <a:gd name="T72" fmla="*/ 8 w 1013"/>
                <a:gd name="T73" fmla="*/ 1062 h 1471"/>
                <a:gd name="T74" fmla="*/ 803 w 1013"/>
                <a:gd name="T75" fmla="*/ 0 h 1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13" h="1471">
                  <a:moveTo>
                    <a:pt x="803" y="0"/>
                  </a:moveTo>
                  <a:lnTo>
                    <a:pt x="852" y="37"/>
                  </a:lnTo>
                  <a:lnTo>
                    <a:pt x="894" y="76"/>
                  </a:lnTo>
                  <a:lnTo>
                    <a:pt x="931" y="119"/>
                  </a:lnTo>
                  <a:lnTo>
                    <a:pt x="962" y="163"/>
                  </a:lnTo>
                  <a:lnTo>
                    <a:pt x="986" y="208"/>
                  </a:lnTo>
                  <a:lnTo>
                    <a:pt x="1003" y="254"/>
                  </a:lnTo>
                  <a:lnTo>
                    <a:pt x="1009" y="297"/>
                  </a:lnTo>
                  <a:lnTo>
                    <a:pt x="1013" y="361"/>
                  </a:lnTo>
                  <a:lnTo>
                    <a:pt x="1013" y="423"/>
                  </a:lnTo>
                  <a:lnTo>
                    <a:pt x="1007" y="481"/>
                  </a:lnTo>
                  <a:lnTo>
                    <a:pt x="997" y="532"/>
                  </a:lnTo>
                  <a:lnTo>
                    <a:pt x="982" y="578"/>
                  </a:lnTo>
                  <a:lnTo>
                    <a:pt x="960" y="617"/>
                  </a:lnTo>
                  <a:lnTo>
                    <a:pt x="376" y="1430"/>
                  </a:lnTo>
                  <a:lnTo>
                    <a:pt x="353" y="1453"/>
                  </a:lnTo>
                  <a:lnTo>
                    <a:pt x="328" y="1467"/>
                  </a:lnTo>
                  <a:lnTo>
                    <a:pt x="301" y="1471"/>
                  </a:lnTo>
                  <a:lnTo>
                    <a:pt x="272" y="1467"/>
                  </a:lnTo>
                  <a:lnTo>
                    <a:pt x="244" y="1457"/>
                  </a:lnTo>
                  <a:lnTo>
                    <a:pt x="217" y="1442"/>
                  </a:lnTo>
                  <a:lnTo>
                    <a:pt x="194" y="1420"/>
                  </a:lnTo>
                  <a:lnTo>
                    <a:pt x="175" y="1393"/>
                  </a:lnTo>
                  <a:lnTo>
                    <a:pt x="161" y="1366"/>
                  </a:lnTo>
                  <a:lnTo>
                    <a:pt x="153" y="1333"/>
                  </a:lnTo>
                  <a:lnTo>
                    <a:pt x="153" y="1302"/>
                  </a:lnTo>
                  <a:lnTo>
                    <a:pt x="161" y="1267"/>
                  </a:lnTo>
                  <a:lnTo>
                    <a:pt x="126" y="1273"/>
                  </a:lnTo>
                  <a:lnTo>
                    <a:pt x="93" y="1267"/>
                  </a:lnTo>
                  <a:lnTo>
                    <a:pt x="62" y="1254"/>
                  </a:lnTo>
                  <a:lnTo>
                    <a:pt x="37" y="1230"/>
                  </a:lnTo>
                  <a:lnTo>
                    <a:pt x="17" y="1201"/>
                  </a:lnTo>
                  <a:lnTo>
                    <a:pt x="4" y="1166"/>
                  </a:lnTo>
                  <a:lnTo>
                    <a:pt x="0" y="1131"/>
                  </a:lnTo>
                  <a:lnTo>
                    <a:pt x="4" y="1094"/>
                  </a:lnTo>
                  <a:lnTo>
                    <a:pt x="19" y="1058"/>
                  </a:lnTo>
                  <a:lnTo>
                    <a:pt x="8" y="1062"/>
                  </a:lnTo>
                  <a:lnTo>
                    <a:pt x="803" y="0"/>
                  </a:lnTo>
                  <a:close/>
                </a:path>
              </a:pathLst>
            </a:custGeom>
            <a:solidFill>
              <a:srgbClr val="FFF1D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solidFill>
                  <a:srgbClr val="000000"/>
                </a:solidFill>
              </a:endParaRPr>
            </a:p>
          </p:txBody>
        </p:sp>
        <p:sp>
          <p:nvSpPr>
            <p:cNvPr id="27" name="Freeform 3787"/>
            <p:cNvSpPr>
              <a:spLocks/>
            </p:cNvSpPr>
            <p:nvPr/>
          </p:nvSpPr>
          <p:spPr bwMode="auto">
            <a:xfrm>
              <a:off x="18786961" y="7433689"/>
              <a:ext cx="576263" cy="746125"/>
            </a:xfrm>
            <a:custGeom>
              <a:avLst/>
              <a:gdLst>
                <a:gd name="T0" fmla="*/ 132 w 363"/>
                <a:gd name="T1" fmla="*/ 0 h 470"/>
                <a:gd name="T2" fmla="*/ 190 w 363"/>
                <a:gd name="T3" fmla="*/ 47 h 470"/>
                <a:gd name="T4" fmla="*/ 244 w 363"/>
                <a:gd name="T5" fmla="*/ 99 h 470"/>
                <a:gd name="T6" fmla="*/ 291 w 363"/>
                <a:gd name="T7" fmla="*/ 159 h 470"/>
                <a:gd name="T8" fmla="*/ 330 w 363"/>
                <a:gd name="T9" fmla="*/ 223 h 470"/>
                <a:gd name="T10" fmla="*/ 363 w 363"/>
                <a:gd name="T11" fmla="*/ 293 h 470"/>
                <a:gd name="T12" fmla="*/ 231 w 363"/>
                <a:gd name="T13" fmla="*/ 470 h 470"/>
                <a:gd name="T14" fmla="*/ 200 w 363"/>
                <a:gd name="T15" fmla="*/ 400 h 470"/>
                <a:gd name="T16" fmla="*/ 159 w 363"/>
                <a:gd name="T17" fmla="*/ 334 h 470"/>
                <a:gd name="T18" fmla="*/ 112 w 363"/>
                <a:gd name="T19" fmla="*/ 276 h 470"/>
                <a:gd name="T20" fmla="*/ 60 w 363"/>
                <a:gd name="T21" fmla="*/ 222 h 470"/>
                <a:gd name="T22" fmla="*/ 0 w 363"/>
                <a:gd name="T23" fmla="*/ 177 h 470"/>
                <a:gd name="T24" fmla="*/ 132 w 363"/>
                <a:gd name="T25" fmla="*/ 0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63" h="470">
                  <a:moveTo>
                    <a:pt x="132" y="0"/>
                  </a:moveTo>
                  <a:lnTo>
                    <a:pt x="190" y="47"/>
                  </a:lnTo>
                  <a:lnTo>
                    <a:pt x="244" y="99"/>
                  </a:lnTo>
                  <a:lnTo>
                    <a:pt x="291" y="159"/>
                  </a:lnTo>
                  <a:lnTo>
                    <a:pt x="330" y="223"/>
                  </a:lnTo>
                  <a:lnTo>
                    <a:pt x="363" y="293"/>
                  </a:lnTo>
                  <a:lnTo>
                    <a:pt x="231" y="470"/>
                  </a:lnTo>
                  <a:lnTo>
                    <a:pt x="200" y="400"/>
                  </a:lnTo>
                  <a:lnTo>
                    <a:pt x="159" y="334"/>
                  </a:lnTo>
                  <a:lnTo>
                    <a:pt x="112" y="276"/>
                  </a:lnTo>
                  <a:lnTo>
                    <a:pt x="60" y="222"/>
                  </a:lnTo>
                  <a:lnTo>
                    <a:pt x="0" y="177"/>
                  </a:lnTo>
                  <a:lnTo>
                    <a:pt x="132" y="0"/>
                  </a:lnTo>
                  <a:close/>
                </a:path>
              </a:pathLst>
            </a:custGeom>
            <a:solidFill>
              <a:srgbClr val="D0E698"/>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solidFill>
                  <a:srgbClr val="000000"/>
                </a:solidFill>
              </a:endParaRPr>
            </a:p>
          </p:txBody>
        </p:sp>
        <p:sp>
          <p:nvSpPr>
            <p:cNvPr id="28" name="Freeform 3788"/>
            <p:cNvSpPr>
              <a:spLocks/>
            </p:cNvSpPr>
            <p:nvPr/>
          </p:nvSpPr>
          <p:spPr bwMode="auto">
            <a:xfrm>
              <a:off x="16837511" y="7498777"/>
              <a:ext cx="471488" cy="815975"/>
            </a:xfrm>
            <a:custGeom>
              <a:avLst/>
              <a:gdLst>
                <a:gd name="T0" fmla="*/ 111 w 297"/>
                <a:gd name="T1" fmla="*/ 0 h 514"/>
                <a:gd name="T2" fmla="*/ 297 w 297"/>
                <a:gd name="T3" fmla="*/ 140 h 514"/>
                <a:gd name="T4" fmla="*/ 293 w 297"/>
                <a:gd name="T5" fmla="*/ 223 h 514"/>
                <a:gd name="T6" fmla="*/ 277 w 297"/>
                <a:gd name="T7" fmla="*/ 303 h 514"/>
                <a:gd name="T8" fmla="*/ 252 w 297"/>
                <a:gd name="T9" fmla="*/ 378 h 514"/>
                <a:gd name="T10" fmla="*/ 219 w 297"/>
                <a:gd name="T11" fmla="*/ 448 h 514"/>
                <a:gd name="T12" fmla="*/ 176 w 297"/>
                <a:gd name="T13" fmla="*/ 514 h 514"/>
                <a:gd name="T14" fmla="*/ 0 w 297"/>
                <a:gd name="T15" fmla="*/ 382 h 514"/>
                <a:gd name="T16" fmla="*/ 43 w 297"/>
                <a:gd name="T17" fmla="*/ 314 h 514"/>
                <a:gd name="T18" fmla="*/ 74 w 297"/>
                <a:gd name="T19" fmla="*/ 243 h 514"/>
                <a:gd name="T20" fmla="*/ 97 w 297"/>
                <a:gd name="T21" fmla="*/ 165 h 514"/>
                <a:gd name="T22" fmla="*/ 109 w 297"/>
                <a:gd name="T23" fmla="*/ 84 h 514"/>
                <a:gd name="T24" fmla="*/ 111 w 297"/>
                <a:gd name="T25" fmla="*/ 0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97" h="514">
                  <a:moveTo>
                    <a:pt x="111" y="0"/>
                  </a:moveTo>
                  <a:lnTo>
                    <a:pt x="297" y="140"/>
                  </a:lnTo>
                  <a:lnTo>
                    <a:pt x="293" y="223"/>
                  </a:lnTo>
                  <a:lnTo>
                    <a:pt x="277" y="303"/>
                  </a:lnTo>
                  <a:lnTo>
                    <a:pt x="252" y="378"/>
                  </a:lnTo>
                  <a:lnTo>
                    <a:pt x="219" y="448"/>
                  </a:lnTo>
                  <a:lnTo>
                    <a:pt x="176" y="514"/>
                  </a:lnTo>
                  <a:lnTo>
                    <a:pt x="0" y="382"/>
                  </a:lnTo>
                  <a:lnTo>
                    <a:pt x="43" y="314"/>
                  </a:lnTo>
                  <a:lnTo>
                    <a:pt x="74" y="243"/>
                  </a:lnTo>
                  <a:lnTo>
                    <a:pt x="97" y="165"/>
                  </a:lnTo>
                  <a:lnTo>
                    <a:pt x="109" y="84"/>
                  </a:lnTo>
                  <a:lnTo>
                    <a:pt x="111" y="0"/>
                  </a:lnTo>
                  <a:close/>
                </a:path>
              </a:pathLst>
            </a:custGeom>
            <a:solidFill>
              <a:srgbClr val="EDA08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solidFill>
                  <a:srgbClr val="000000"/>
                </a:solidFill>
              </a:endParaRPr>
            </a:p>
          </p:txBody>
        </p:sp>
        <p:sp>
          <p:nvSpPr>
            <p:cNvPr id="29" name="Freeform 3790"/>
            <p:cNvSpPr>
              <a:spLocks/>
            </p:cNvSpPr>
            <p:nvPr/>
          </p:nvSpPr>
          <p:spPr bwMode="auto">
            <a:xfrm>
              <a:off x="15032524" y="6266877"/>
              <a:ext cx="1876425" cy="1776413"/>
            </a:xfrm>
            <a:custGeom>
              <a:avLst/>
              <a:gdLst>
                <a:gd name="T0" fmla="*/ 336 w 1182"/>
                <a:gd name="T1" fmla="*/ 0 h 1119"/>
                <a:gd name="T2" fmla="*/ 367 w 1182"/>
                <a:gd name="T3" fmla="*/ 0 h 1119"/>
                <a:gd name="T4" fmla="*/ 400 w 1182"/>
                <a:gd name="T5" fmla="*/ 10 h 1119"/>
                <a:gd name="T6" fmla="*/ 431 w 1182"/>
                <a:gd name="T7" fmla="*/ 27 h 1119"/>
                <a:gd name="T8" fmla="*/ 955 w 1182"/>
                <a:gd name="T9" fmla="*/ 417 h 1119"/>
                <a:gd name="T10" fmla="*/ 1003 w 1182"/>
                <a:gd name="T11" fmla="*/ 464 h 1119"/>
                <a:gd name="T12" fmla="*/ 1052 w 1182"/>
                <a:gd name="T13" fmla="*/ 520 h 1119"/>
                <a:gd name="T14" fmla="*/ 1096 w 1182"/>
                <a:gd name="T15" fmla="*/ 586 h 1119"/>
                <a:gd name="T16" fmla="*/ 1133 w 1182"/>
                <a:gd name="T17" fmla="*/ 656 h 1119"/>
                <a:gd name="T18" fmla="*/ 1164 w 1182"/>
                <a:gd name="T19" fmla="*/ 730 h 1119"/>
                <a:gd name="T20" fmla="*/ 1178 w 1182"/>
                <a:gd name="T21" fmla="*/ 788 h 1119"/>
                <a:gd name="T22" fmla="*/ 1182 w 1182"/>
                <a:gd name="T23" fmla="*/ 848 h 1119"/>
                <a:gd name="T24" fmla="*/ 1178 w 1182"/>
                <a:gd name="T25" fmla="*/ 906 h 1119"/>
                <a:gd name="T26" fmla="*/ 1164 w 1182"/>
                <a:gd name="T27" fmla="*/ 962 h 1119"/>
                <a:gd name="T28" fmla="*/ 1145 w 1182"/>
                <a:gd name="T29" fmla="*/ 1019 h 1119"/>
                <a:gd name="T30" fmla="*/ 1118 w 1182"/>
                <a:gd name="T31" fmla="*/ 1071 h 1119"/>
                <a:gd name="T32" fmla="*/ 1087 w 1182"/>
                <a:gd name="T33" fmla="*/ 1119 h 1119"/>
                <a:gd name="T34" fmla="*/ 0 w 1182"/>
                <a:gd name="T35" fmla="*/ 307 h 1119"/>
                <a:gd name="T36" fmla="*/ 20 w 1182"/>
                <a:gd name="T37" fmla="*/ 312 h 1119"/>
                <a:gd name="T38" fmla="*/ 39 w 1182"/>
                <a:gd name="T39" fmla="*/ 322 h 1119"/>
                <a:gd name="T40" fmla="*/ 27 w 1182"/>
                <a:gd name="T41" fmla="*/ 287 h 1119"/>
                <a:gd name="T42" fmla="*/ 29 w 1182"/>
                <a:gd name="T43" fmla="*/ 254 h 1119"/>
                <a:gd name="T44" fmla="*/ 39 w 1182"/>
                <a:gd name="T45" fmla="*/ 223 h 1119"/>
                <a:gd name="T46" fmla="*/ 56 w 1182"/>
                <a:gd name="T47" fmla="*/ 194 h 1119"/>
                <a:gd name="T48" fmla="*/ 82 w 1182"/>
                <a:gd name="T49" fmla="*/ 171 h 1119"/>
                <a:gd name="T50" fmla="*/ 113 w 1182"/>
                <a:gd name="T51" fmla="*/ 155 h 1119"/>
                <a:gd name="T52" fmla="*/ 148 w 1182"/>
                <a:gd name="T53" fmla="*/ 144 h 1119"/>
                <a:gd name="T54" fmla="*/ 182 w 1182"/>
                <a:gd name="T55" fmla="*/ 142 h 1119"/>
                <a:gd name="T56" fmla="*/ 219 w 1182"/>
                <a:gd name="T57" fmla="*/ 149 h 1119"/>
                <a:gd name="T58" fmla="*/ 214 w 1182"/>
                <a:gd name="T59" fmla="*/ 118 h 1119"/>
                <a:gd name="T60" fmla="*/ 219 w 1182"/>
                <a:gd name="T61" fmla="*/ 89 h 1119"/>
                <a:gd name="T62" fmla="*/ 231 w 1182"/>
                <a:gd name="T63" fmla="*/ 62 h 1119"/>
                <a:gd name="T64" fmla="*/ 250 w 1182"/>
                <a:gd name="T65" fmla="*/ 39 h 1119"/>
                <a:gd name="T66" fmla="*/ 276 w 1182"/>
                <a:gd name="T67" fmla="*/ 21 h 1119"/>
                <a:gd name="T68" fmla="*/ 305 w 1182"/>
                <a:gd name="T69" fmla="*/ 8 h 1119"/>
                <a:gd name="T70" fmla="*/ 336 w 1182"/>
                <a:gd name="T71" fmla="*/ 0 h 1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82" h="1119">
                  <a:moveTo>
                    <a:pt x="336" y="0"/>
                  </a:moveTo>
                  <a:lnTo>
                    <a:pt x="367" y="0"/>
                  </a:lnTo>
                  <a:lnTo>
                    <a:pt x="400" y="10"/>
                  </a:lnTo>
                  <a:lnTo>
                    <a:pt x="431" y="27"/>
                  </a:lnTo>
                  <a:lnTo>
                    <a:pt x="955" y="417"/>
                  </a:lnTo>
                  <a:lnTo>
                    <a:pt x="1003" y="464"/>
                  </a:lnTo>
                  <a:lnTo>
                    <a:pt x="1052" y="520"/>
                  </a:lnTo>
                  <a:lnTo>
                    <a:pt x="1096" y="586"/>
                  </a:lnTo>
                  <a:lnTo>
                    <a:pt x="1133" y="656"/>
                  </a:lnTo>
                  <a:lnTo>
                    <a:pt x="1164" y="730"/>
                  </a:lnTo>
                  <a:lnTo>
                    <a:pt x="1178" y="788"/>
                  </a:lnTo>
                  <a:lnTo>
                    <a:pt x="1182" y="848"/>
                  </a:lnTo>
                  <a:lnTo>
                    <a:pt x="1178" y="906"/>
                  </a:lnTo>
                  <a:lnTo>
                    <a:pt x="1164" y="962"/>
                  </a:lnTo>
                  <a:lnTo>
                    <a:pt x="1145" y="1019"/>
                  </a:lnTo>
                  <a:lnTo>
                    <a:pt x="1118" y="1071"/>
                  </a:lnTo>
                  <a:lnTo>
                    <a:pt x="1087" y="1119"/>
                  </a:lnTo>
                  <a:lnTo>
                    <a:pt x="0" y="307"/>
                  </a:lnTo>
                  <a:lnTo>
                    <a:pt x="20" y="312"/>
                  </a:lnTo>
                  <a:lnTo>
                    <a:pt x="39" y="322"/>
                  </a:lnTo>
                  <a:lnTo>
                    <a:pt x="27" y="287"/>
                  </a:lnTo>
                  <a:lnTo>
                    <a:pt x="29" y="254"/>
                  </a:lnTo>
                  <a:lnTo>
                    <a:pt x="39" y="223"/>
                  </a:lnTo>
                  <a:lnTo>
                    <a:pt x="56" y="194"/>
                  </a:lnTo>
                  <a:lnTo>
                    <a:pt x="82" y="171"/>
                  </a:lnTo>
                  <a:lnTo>
                    <a:pt x="113" y="155"/>
                  </a:lnTo>
                  <a:lnTo>
                    <a:pt x="148" y="144"/>
                  </a:lnTo>
                  <a:lnTo>
                    <a:pt x="182" y="142"/>
                  </a:lnTo>
                  <a:lnTo>
                    <a:pt x="219" y="149"/>
                  </a:lnTo>
                  <a:lnTo>
                    <a:pt x="214" y="118"/>
                  </a:lnTo>
                  <a:lnTo>
                    <a:pt x="219" y="89"/>
                  </a:lnTo>
                  <a:lnTo>
                    <a:pt x="231" y="62"/>
                  </a:lnTo>
                  <a:lnTo>
                    <a:pt x="250" y="39"/>
                  </a:lnTo>
                  <a:lnTo>
                    <a:pt x="276" y="21"/>
                  </a:lnTo>
                  <a:lnTo>
                    <a:pt x="305" y="8"/>
                  </a:lnTo>
                  <a:lnTo>
                    <a:pt x="336" y="0"/>
                  </a:lnTo>
                  <a:close/>
                </a:path>
              </a:pathLst>
            </a:custGeom>
            <a:solidFill>
              <a:srgbClr val="FFF1D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solidFill>
                  <a:srgbClr val="000000"/>
                </a:solidFill>
              </a:endParaRPr>
            </a:p>
          </p:txBody>
        </p:sp>
        <p:sp>
          <p:nvSpPr>
            <p:cNvPr id="30" name="Freeform 3811"/>
            <p:cNvSpPr>
              <a:spLocks/>
            </p:cNvSpPr>
            <p:nvPr/>
          </p:nvSpPr>
          <p:spPr bwMode="auto">
            <a:xfrm>
              <a:off x="16458099" y="3439539"/>
              <a:ext cx="1608138" cy="2322513"/>
            </a:xfrm>
            <a:custGeom>
              <a:avLst/>
              <a:gdLst>
                <a:gd name="T0" fmla="*/ 712 w 1013"/>
                <a:gd name="T1" fmla="*/ 0 h 1463"/>
                <a:gd name="T2" fmla="*/ 739 w 1013"/>
                <a:gd name="T3" fmla="*/ 4 h 1463"/>
                <a:gd name="T4" fmla="*/ 769 w 1013"/>
                <a:gd name="T5" fmla="*/ 14 h 1463"/>
                <a:gd name="T6" fmla="*/ 794 w 1013"/>
                <a:gd name="T7" fmla="*/ 31 h 1463"/>
                <a:gd name="T8" fmla="*/ 817 w 1013"/>
                <a:gd name="T9" fmla="*/ 53 h 1463"/>
                <a:gd name="T10" fmla="*/ 838 w 1013"/>
                <a:gd name="T11" fmla="*/ 78 h 1463"/>
                <a:gd name="T12" fmla="*/ 852 w 1013"/>
                <a:gd name="T13" fmla="*/ 107 h 1463"/>
                <a:gd name="T14" fmla="*/ 860 w 1013"/>
                <a:gd name="T15" fmla="*/ 138 h 1463"/>
                <a:gd name="T16" fmla="*/ 860 w 1013"/>
                <a:gd name="T17" fmla="*/ 171 h 1463"/>
                <a:gd name="T18" fmla="*/ 852 w 1013"/>
                <a:gd name="T19" fmla="*/ 204 h 1463"/>
                <a:gd name="T20" fmla="*/ 887 w 1013"/>
                <a:gd name="T21" fmla="*/ 198 h 1463"/>
                <a:gd name="T22" fmla="*/ 922 w 1013"/>
                <a:gd name="T23" fmla="*/ 204 h 1463"/>
                <a:gd name="T24" fmla="*/ 953 w 1013"/>
                <a:gd name="T25" fmla="*/ 219 h 1463"/>
                <a:gd name="T26" fmla="*/ 978 w 1013"/>
                <a:gd name="T27" fmla="*/ 245 h 1463"/>
                <a:gd name="T28" fmla="*/ 997 w 1013"/>
                <a:gd name="T29" fmla="*/ 276 h 1463"/>
                <a:gd name="T30" fmla="*/ 1009 w 1013"/>
                <a:gd name="T31" fmla="*/ 311 h 1463"/>
                <a:gd name="T32" fmla="*/ 1013 w 1013"/>
                <a:gd name="T33" fmla="*/ 347 h 1463"/>
                <a:gd name="T34" fmla="*/ 1005 w 1013"/>
                <a:gd name="T35" fmla="*/ 386 h 1463"/>
                <a:gd name="T36" fmla="*/ 198 w 1013"/>
                <a:gd name="T37" fmla="*/ 1463 h 1463"/>
                <a:gd name="T38" fmla="*/ 146 w 1013"/>
                <a:gd name="T39" fmla="*/ 1422 h 1463"/>
                <a:gd name="T40" fmla="*/ 101 w 1013"/>
                <a:gd name="T41" fmla="*/ 1376 h 1463"/>
                <a:gd name="T42" fmla="*/ 62 w 1013"/>
                <a:gd name="T43" fmla="*/ 1325 h 1463"/>
                <a:gd name="T44" fmla="*/ 31 w 1013"/>
                <a:gd name="T45" fmla="*/ 1275 h 1463"/>
                <a:gd name="T46" fmla="*/ 12 w 1013"/>
                <a:gd name="T47" fmla="*/ 1224 h 1463"/>
                <a:gd name="T48" fmla="*/ 2 w 1013"/>
                <a:gd name="T49" fmla="*/ 1174 h 1463"/>
                <a:gd name="T50" fmla="*/ 0 w 1013"/>
                <a:gd name="T51" fmla="*/ 1110 h 1463"/>
                <a:gd name="T52" fmla="*/ 0 w 1013"/>
                <a:gd name="T53" fmla="*/ 1048 h 1463"/>
                <a:gd name="T54" fmla="*/ 4 w 1013"/>
                <a:gd name="T55" fmla="*/ 992 h 1463"/>
                <a:gd name="T56" fmla="*/ 14 w 1013"/>
                <a:gd name="T57" fmla="*/ 939 h 1463"/>
                <a:gd name="T58" fmla="*/ 29 w 1013"/>
                <a:gd name="T59" fmla="*/ 893 h 1463"/>
                <a:gd name="T60" fmla="*/ 53 w 1013"/>
                <a:gd name="T61" fmla="*/ 854 h 1463"/>
                <a:gd name="T62" fmla="*/ 637 w 1013"/>
                <a:gd name="T63" fmla="*/ 41 h 1463"/>
                <a:gd name="T64" fmla="*/ 658 w 1013"/>
                <a:gd name="T65" fmla="*/ 20 h 1463"/>
                <a:gd name="T66" fmla="*/ 683 w 1013"/>
                <a:gd name="T67" fmla="*/ 6 h 1463"/>
                <a:gd name="T68" fmla="*/ 712 w 1013"/>
                <a:gd name="T69" fmla="*/ 0 h 1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13" h="1463">
                  <a:moveTo>
                    <a:pt x="712" y="0"/>
                  </a:moveTo>
                  <a:lnTo>
                    <a:pt x="739" y="4"/>
                  </a:lnTo>
                  <a:lnTo>
                    <a:pt x="769" y="14"/>
                  </a:lnTo>
                  <a:lnTo>
                    <a:pt x="794" y="31"/>
                  </a:lnTo>
                  <a:lnTo>
                    <a:pt x="817" y="53"/>
                  </a:lnTo>
                  <a:lnTo>
                    <a:pt x="838" y="78"/>
                  </a:lnTo>
                  <a:lnTo>
                    <a:pt x="852" y="107"/>
                  </a:lnTo>
                  <a:lnTo>
                    <a:pt x="860" y="138"/>
                  </a:lnTo>
                  <a:lnTo>
                    <a:pt x="860" y="171"/>
                  </a:lnTo>
                  <a:lnTo>
                    <a:pt x="852" y="204"/>
                  </a:lnTo>
                  <a:lnTo>
                    <a:pt x="887" y="198"/>
                  </a:lnTo>
                  <a:lnTo>
                    <a:pt x="922" y="204"/>
                  </a:lnTo>
                  <a:lnTo>
                    <a:pt x="953" y="219"/>
                  </a:lnTo>
                  <a:lnTo>
                    <a:pt x="978" y="245"/>
                  </a:lnTo>
                  <a:lnTo>
                    <a:pt x="997" y="276"/>
                  </a:lnTo>
                  <a:lnTo>
                    <a:pt x="1009" y="311"/>
                  </a:lnTo>
                  <a:lnTo>
                    <a:pt x="1013" y="347"/>
                  </a:lnTo>
                  <a:lnTo>
                    <a:pt x="1005" y="386"/>
                  </a:lnTo>
                  <a:lnTo>
                    <a:pt x="198" y="1463"/>
                  </a:lnTo>
                  <a:lnTo>
                    <a:pt x="146" y="1422"/>
                  </a:lnTo>
                  <a:lnTo>
                    <a:pt x="101" y="1376"/>
                  </a:lnTo>
                  <a:lnTo>
                    <a:pt x="62" y="1325"/>
                  </a:lnTo>
                  <a:lnTo>
                    <a:pt x="31" y="1275"/>
                  </a:lnTo>
                  <a:lnTo>
                    <a:pt x="12" y="1224"/>
                  </a:lnTo>
                  <a:lnTo>
                    <a:pt x="2" y="1174"/>
                  </a:lnTo>
                  <a:lnTo>
                    <a:pt x="0" y="1110"/>
                  </a:lnTo>
                  <a:lnTo>
                    <a:pt x="0" y="1048"/>
                  </a:lnTo>
                  <a:lnTo>
                    <a:pt x="4" y="992"/>
                  </a:lnTo>
                  <a:lnTo>
                    <a:pt x="14" y="939"/>
                  </a:lnTo>
                  <a:lnTo>
                    <a:pt x="29" y="893"/>
                  </a:lnTo>
                  <a:lnTo>
                    <a:pt x="53" y="854"/>
                  </a:lnTo>
                  <a:lnTo>
                    <a:pt x="637" y="41"/>
                  </a:lnTo>
                  <a:lnTo>
                    <a:pt x="658" y="20"/>
                  </a:lnTo>
                  <a:lnTo>
                    <a:pt x="683" y="6"/>
                  </a:lnTo>
                  <a:lnTo>
                    <a:pt x="712" y="0"/>
                  </a:lnTo>
                  <a:close/>
                </a:path>
              </a:pathLst>
            </a:custGeom>
            <a:solidFill>
              <a:srgbClr val="FFF1D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solidFill>
                  <a:srgbClr val="000000"/>
                </a:solidFill>
              </a:endParaRPr>
            </a:p>
          </p:txBody>
        </p:sp>
        <p:sp>
          <p:nvSpPr>
            <p:cNvPr id="31" name="Freeform 3813"/>
            <p:cNvSpPr>
              <a:spLocks/>
            </p:cNvSpPr>
            <p:nvPr/>
          </p:nvSpPr>
          <p:spPr bwMode="auto">
            <a:xfrm>
              <a:off x="16153299" y="5392164"/>
              <a:ext cx="557213" cy="730250"/>
            </a:xfrm>
            <a:custGeom>
              <a:avLst/>
              <a:gdLst>
                <a:gd name="T0" fmla="*/ 132 w 351"/>
                <a:gd name="T1" fmla="*/ 0 h 460"/>
                <a:gd name="T2" fmla="*/ 163 w 351"/>
                <a:gd name="T3" fmla="*/ 68 h 460"/>
                <a:gd name="T4" fmla="*/ 200 w 351"/>
                <a:gd name="T5" fmla="*/ 130 h 460"/>
                <a:gd name="T6" fmla="*/ 245 w 351"/>
                <a:gd name="T7" fmla="*/ 188 h 460"/>
                <a:gd name="T8" fmla="*/ 295 w 351"/>
                <a:gd name="T9" fmla="*/ 239 h 460"/>
                <a:gd name="T10" fmla="*/ 351 w 351"/>
                <a:gd name="T11" fmla="*/ 285 h 460"/>
                <a:gd name="T12" fmla="*/ 219 w 351"/>
                <a:gd name="T13" fmla="*/ 460 h 460"/>
                <a:gd name="T14" fmla="*/ 163 w 351"/>
                <a:gd name="T15" fmla="*/ 415 h 460"/>
                <a:gd name="T16" fmla="*/ 113 w 351"/>
                <a:gd name="T17" fmla="*/ 363 h 460"/>
                <a:gd name="T18" fmla="*/ 68 w 351"/>
                <a:gd name="T19" fmla="*/ 307 h 460"/>
                <a:gd name="T20" fmla="*/ 31 w 351"/>
                <a:gd name="T21" fmla="*/ 243 h 460"/>
                <a:gd name="T22" fmla="*/ 0 w 351"/>
                <a:gd name="T23" fmla="*/ 175 h 460"/>
                <a:gd name="T24" fmla="*/ 132 w 351"/>
                <a:gd name="T25" fmla="*/ 0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51" h="460">
                  <a:moveTo>
                    <a:pt x="132" y="0"/>
                  </a:moveTo>
                  <a:lnTo>
                    <a:pt x="163" y="68"/>
                  </a:lnTo>
                  <a:lnTo>
                    <a:pt x="200" y="130"/>
                  </a:lnTo>
                  <a:lnTo>
                    <a:pt x="245" y="188"/>
                  </a:lnTo>
                  <a:lnTo>
                    <a:pt x="295" y="239"/>
                  </a:lnTo>
                  <a:lnTo>
                    <a:pt x="351" y="285"/>
                  </a:lnTo>
                  <a:lnTo>
                    <a:pt x="219" y="460"/>
                  </a:lnTo>
                  <a:lnTo>
                    <a:pt x="163" y="415"/>
                  </a:lnTo>
                  <a:lnTo>
                    <a:pt x="113" y="363"/>
                  </a:lnTo>
                  <a:lnTo>
                    <a:pt x="68" y="307"/>
                  </a:lnTo>
                  <a:lnTo>
                    <a:pt x="31" y="243"/>
                  </a:lnTo>
                  <a:lnTo>
                    <a:pt x="0" y="175"/>
                  </a:lnTo>
                  <a:lnTo>
                    <a:pt x="132" y="0"/>
                  </a:lnTo>
                  <a:close/>
                </a:path>
              </a:pathLst>
            </a:custGeom>
            <a:solidFill>
              <a:srgbClr val="FFDB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solidFill>
                  <a:srgbClr val="000000"/>
                </a:solidFill>
              </a:endParaRPr>
            </a:p>
          </p:txBody>
        </p:sp>
      </p:grpSp>
      <p:sp>
        <p:nvSpPr>
          <p:cNvPr id="2" name="Slide Number Placeholder 1"/>
          <p:cNvSpPr>
            <a:spLocks noGrp="1"/>
          </p:cNvSpPr>
          <p:nvPr>
            <p:ph type="sldNum" sz="quarter" idx="12"/>
          </p:nvPr>
        </p:nvSpPr>
        <p:spPr/>
        <p:txBody>
          <a:bodyPr/>
          <a:lstStyle/>
          <a:p>
            <a:fld id="{FF439014-E629-42E3-A58B-61A0F1C8CFFE}" type="slidenum">
              <a:rPr lang="es-SV" smtClean="0"/>
              <a:pPr/>
              <a:t>24</a:t>
            </a:fld>
            <a:endParaRPr lang="es-SV"/>
          </a:p>
        </p:txBody>
      </p:sp>
    </p:spTree>
    <p:extLst>
      <p:ext uri="{BB962C8B-B14F-4D97-AF65-F5344CB8AC3E}">
        <p14:creationId xmlns:p14="http://schemas.microsoft.com/office/powerpoint/2010/main" val="38497494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circle(in)">
                                      <p:cBhvr>
                                        <p:cTn id="7" dur="2000"/>
                                        <p:tgtEl>
                                          <p:spTgt spid="7"/>
                                        </p:tgtEl>
                                      </p:cBhvr>
                                    </p:animEffect>
                                  </p:childTnLst>
                                </p:cTn>
                              </p:par>
                            </p:childTnLst>
                          </p:cTn>
                        </p:par>
                        <p:par>
                          <p:cTn id="8" fill="hold">
                            <p:stCondLst>
                              <p:cond delay="2000"/>
                            </p:stCondLst>
                            <p:childTnLst>
                              <p:par>
                                <p:cTn id="9" presetID="10" presetClass="entr" presetSubtype="0"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377322" y="6893921"/>
            <a:ext cx="19982220" cy="4524315"/>
          </a:xfrm>
          <a:prstGeom prst="rect">
            <a:avLst/>
          </a:prstGeom>
          <a:noFill/>
        </p:spPr>
        <p:txBody>
          <a:bodyPr wrap="square" rtlCol="0">
            <a:spAutoFit/>
          </a:bodyPr>
          <a:lstStyle/>
          <a:p>
            <a:pPr marL="571500" indent="-571500" algn="just">
              <a:buFont typeface="Arial" panose="020B0604020202020204" pitchFamily="34" charset="0"/>
              <a:buChar char="•"/>
            </a:pPr>
            <a:r>
              <a:rPr lang="en-IN" sz="3600" dirty="0"/>
              <a:t>Computers are machines that perform calculations on data which can be used to do everything that we know and are able to express in logical and actionable </a:t>
            </a:r>
            <a:r>
              <a:rPr lang="en-IN" sz="3600" dirty="0" smtClean="0"/>
              <a:t>items. </a:t>
            </a:r>
          </a:p>
          <a:p>
            <a:pPr marL="571500" indent="-571500" algn="just">
              <a:buFont typeface="Arial" panose="020B0604020202020204" pitchFamily="34" charset="0"/>
              <a:buChar char="•"/>
            </a:pPr>
            <a:endParaRPr lang="en-IN" sz="3600" dirty="0" smtClean="0"/>
          </a:p>
          <a:p>
            <a:pPr marL="571500" indent="-571500" algn="just">
              <a:buFont typeface="Arial" panose="020B0604020202020204" pitchFamily="34" charset="0"/>
              <a:buChar char="•"/>
            </a:pPr>
            <a:r>
              <a:rPr lang="en-IN" sz="3600" dirty="0" smtClean="0"/>
              <a:t>In </a:t>
            </a:r>
            <a:r>
              <a:rPr lang="en-IN" sz="3600" dirty="0"/>
              <a:t>theory every problem that can be expressed mathematically or logically can be solved using </a:t>
            </a:r>
            <a:r>
              <a:rPr lang="en-IN" sz="3600" dirty="0" smtClean="0"/>
              <a:t>computers.</a:t>
            </a:r>
          </a:p>
          <a:p>
            <a:pPr marL="571500" indent="-571500" algn="just">
              <a:buFont typeface="Arial" panose="020B0604020202020204" pitchFamily="34" charset="0"/>
              <a:buChar char="•"/>
            </a:pPr>
            <a:endParaRPr lang="en-IN" sz="3600" dirty="0" smtClean="0"/>
          </a:p>
          <a:p>
            <a:pPr marL="571500" indent="-571500" algn="just">
              <a:buFont typeface="Arial" panose="020B0604020202020204" pitchFamily="34" charset="0"/>
              <a:buChar char="•"/>
            </a:pPr>
            <a:r>
              <a:rPr lang="en-IN" sz="3600" dirty="0" smtClean="0"/>
              <a:t>On </a:t>
            </a:r>
            <a:r>
              <a:rPr lang="en-IN" sz="3600" dirty="0"/>
              <a:t>a high level computer architecture defines the components of a computer system and their organization and responsibilities along with a set of instructions (ISA) that the computer understands.</a:t>
            </a:r>
          </a:p>
        </p:txBody>
      </p:sp>
      <p:sp>
        <p:nvSpPr>
          <p:cNvPr id="3" name="Marcador de texto 4"/>
          <p:cNvSpPr txBox="1">
            <a:spLocks/>
          </p:cNvSpPr>
          <p:nvPr/>
        </p:nvSpPr>
        <p:spPr>
          <a:xfrm>
            <a:off x="2377321" y="5453761"/>
            <a:ext cx="17101901" cy="1802637"/>
          </a:xfrm>
          <a:prstGeom prst="rect">
            <a:avLst/>
          </a:prstGeom>
        </p:spPr>
        <p:txBody>
          <a:bodyPr/>
          <a:lstStyle>
            <a:lvl1pPr marL="0" indent="0" algn="l" defTabSz="1812040" rtl="0" eaLnBrk="1" latinLnBrk="0" hangingPunct="1">
              <a:spcBef>
                <a:spcPct val="20000"/>
              </a:spcBef>
              <a:spcAft>
                <a:spcPts val="1199"/>
              </a:spcAft>
              <a:buFont typeface="Arial" pitchFamily="34" charset="0"/>
              <a:buNone/>
              <a:defRPr sz="4000" b="1" kern="1200">
                <a:solidFill>
                  <a:schemeClr val="tx1"/>
                </a:solidFill>
                <a:latin typeface="+mn-lt"/>
                <a:ea typeface="+mn-ea"/>
                <a:cs typeface="+mn-cs"/>
              </a:defRPr>
            </a:lvl1pPr>
            <a:lvl2pPr marL="906009" indent="-362365" algn="l" defTabSz="1812040" rtl="0" eaLnBrk="1" latinLnBrk="0" hangingPunct="1">
              <a:spcBef>
                <a:spcPct val="20000"/>
              </a:spcBef>
              <a:buClr>
                <a:schemeClr val="tx2"/>
              </a:buClr>
              <a:buFont typeface="Arial" pitchFamily="34" charset="0"/>
              <a:buChar char="•"/>
              <a:defRPr sz="4000" kern="1200">
                <a:solidFill>
                  <a:schemeClr val="tx1"/>
                </a:solidFill>
                <a:latin typeface="+mn-lt"/>
                <a:ea typeface="+mn-ea"/>
                <a:cs typeface="+mn-cs"/>
              </a:defRPr>
            </a:lvl2pPr>
            <a:lvl3pPr marL="2265040" indent="-453004" algn="l" defTabSz="1812040" rtl="0" eaLnBrk="1" latinLnBrk="0" hangingPunct="1">
              <a:spcBef>
                <a:spcPct val="20000"/>
              </a:spcBef>
              <a:buClr>
                <a:schemeClr val="tx2"/>
              </a:buClr>
              <a:buFont typeface="Arial" pitchFamily="34" charset="0"/>
              <a:buChar char="•"/>
              <a:defRPr sz="3702" kern="1200">
                <a:solidFill>
                  <a:schemeClr val="tx1"/>
                </a:solidFill>
                <a:latin typeface="+mn-lt"/>
                <a:ea typeface="+mn-ea"/>
                <a:cs typeface="+mn-cs"/>
              </a:defRPr>
            </a:lvl3pPr>
            <a:lvl4pPr marL="3171046" indent="-453004" algn="l" defTabSz="1812040" rtl="0" eaLnBrk="1" latinLnBrk="0" hangingPunct="1">
              <a:spcBef>
                <a:spcPct val="20000"/>
              </a:spcBef>
              <a:buClr>
                <a:schemeClr val="tx2"/>
              </a:buClr>
              <a:buFont typeface="Arial" pitchFamily="34" charset="0"/>
              <a:buChar char="•"/>
              <a:defRPr sz="3702" kern="1200">
                <a:solidFill>
                  <a:schemeClr val="tx1"/>
                </a:solidFill>
                <a:latin typeface="+mn-lt"/>
                <a:ea typeface="+mn-ea"/>
                <a:cs typeface="+mn-cs"/>
              </a:defRPr>
            </a:lvl4pPr>
            <a:lvl5pPr marL="4077068" indent="-453004" algn="l" defTabSz="1812040" rtl="0" eaLnBrk="1" latinLnBrk="0" hangingPunct="1">
              <a:spcBef>
                <a:spcPct val="20000"/>
              </a:spcBef>
              <a:buClr>
                <a:schemeClr val="tx2"/>
              </a:buClr>
              <a:buFont typeface="Arial" pitchFamily="34" charset="0"/>
              <a:buChar char="•"/>
              <a:defRPr sz="3702" kern="1200" baseline="0">
                <a:solidFill>
                  <a:schemeClr val="tx1"/>
                </a:solidFill>
                <a:latin typeface="+mn-lt"/>
                <a:ea typeface="+mn-ea"/>
                <a:cs typeface="+mn-cs"/>
              </a:defRPr>
            </a:lvl5pPr>
            <a:lvl6pPr marL="4983081"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6pPr>
            <a:lvl7pPr marL="5889088"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7pPr>
            <a:lvl8pPr marL="6795112"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8pPr>
            <a:lvl9pPr marL="7701118"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9pPr>
          </a:lstStyle>
          <a:p>
            <a:r>
              <a:rPr lang="en-US" sz="4400" dirty="0" smtClean="0">
                <a:solidFill>
                  <a:schemeClr val="accent3">
                    <a:lumMod val="75000"/>
                  </a:schemeClr>
                </a:solidFill>
                <a:ea typeface="Open Sans Semibold" panose="020B0706030804020204" pitchFamily="34" charset="0"/>
                <a:cs typeface="Open Sans Semibold" panose="020B0706030804020204" pitchFamily="34" charset="0"/>
              </a:rPr>
              <a:t>Which means:</a:t>
            </a:r>
            <a:endParaRPr lang="en-US" sz="4400" dirty="0">
              <a:solidFill>
                <a:schemeClr val="accent3">
                  <a:lumMod val="75000"/>
                </a:schemeClr>
              </a:solidFill>
              <a:ea typeface="Open Sans Semibold" panose="020B0706030804020204" pitchFamily="34" charset="0"/>
              <a:cs typeface="Open Sans Semibold" panose="020B0706030804020204" pitchFamily="34" charset="0"/>
            </a:endParaRPr>
          </a:p>
        </p:txBody>
      </p:sp>
      <p:cxnSp>
        <p:nvCxnSpPr>
          <p:cNvPr id="4" name="10 Conector recto"/>
          <p:cNvCxnSpPr/>
          <p:nvPr/>
        </p:nvCxnSpPr>
        <p:spPr>
          <a:xfrm flipV="1">
            <a:off x="2471714" y="6318734"/>
            <a:ext cx="3375375" cy="35127"/>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sp>
        <p:nvSpPr>
          <p:cNvPr id="33" name="Marcador de texto 4"/>
          <p:cNvSpPr txBox="1">
            <a:spLocks/>
          </p:cNvSpPr>
          <p:nvPr/>
        </p:nvSpPr>
        <p:spPr>
          <a:xfrm>
            <a:off x="2246688" y="1053149"/>
            <a:ext cx="17101901" cy="1802637"/>
          </a:xfrm>
          <a:prstGeom prst="rect">
            <a:avLst/>
          </a:prstGeom>
        </p:spPr>
        <p:txBody>
          <a:bodyPr/>
          <a:lstStyle>
            <a:lvl1pPr marL="0" indent="0" algn="l" defTabSz="1812040" rtl="0" eaLnBrk="1" latinLnBrk="0" hangingPunct="1">
              <a:spcBef>
                <a:spcPct val="20000"/>
              </a:spcBef>
              <a:spcAft>
                <a:spcPts val="1199"/>
              </a:spcAft>
              <a:buFont typeface="Arial" pitchFamily="34" charset="0"/>
              <a:buNone/>
              <a:defRPr sz="4000" b="1" kern="1200">
                <a:solidFill>
                  <a:schemeClr val="tx1"/>
                </a:solidFill>
                <a:latin typeface="+mn-lt"/>
                <a:ea typeface="+mn-ea"/>
                <a:cs typeface="+mn-cs"/>
              </a:defRPr>
            </a:lvl1pPr>
            <a:lvl2pPr marL="906009" indent="-362365" algn="l" defTabSz="1812040" rtl="0" eaLnBrk="1" latinLnBrk="0" hangingPunct="1">
              <a:spcBef>
                <a:spcPct val="20000"/>
              </a:spcBef>
              <a:buClr>
                <a:schemeClr val="tx2"/>
              </a:buClr>
              <a:buFont typeface="Arial" pitchFamily="34" charset="0"/>
              <a:buChar char="•"/>
              <a:defRPr sz="4000" kern="1200">
                <a:solidFill>
                  <a:schemeClr val="tx1"/>
                </a:solidFill>
                <a:latin typeface="+mn-lt"/>
                <a:ea typeface="+mn-ea"/>
                <a:cs typeface="+mn-cs"/>
              </a:defRPr>
            </a:lvl2pPr>
            <a:lvl3pPr marL="2265040" indent="-453004" algn="l" defTabSz="1812040" rtl="0" eaLnBrk="1" latinLnBrk="0" hangingPunct="1">
              <a:spcBef>
                <a:spcPct val="20000"/>
              </a:spcBef>
              <a:buClr>
                <a:schemeClr val="tx2"/>
              </a:buClr>
              <a:buFont typeface="Arial" pitchFamily="34" charset="0"/>
              <a:buChar char="•"/>
              <a:defRPr sz="3702" kern="1200">
                <a:solidFill>
                  <a:schemeClr val="tx1"/>
                </a:solidFill>
                <a:latin typeface="+mn-lt"/>
                <a:ea typeface="+mn-ea"/>
                <a:cs typeface="+mn-cs"/>
              </a:defRPr>
            </a:lvl3pPr>
            <a:lvl4pPr marL="3171046" indent="-453004" algn="l" defTabSz="1812040" rtl="0" eaLnBrk="1" latinLnBrk="0" hangingPunct="1">
              <a:spcBef>
                <a:spcPct val="20000"/>
              </a:spcBef>
              <a:buClr>
                <a:schemeClr val="tx2"/>
              </a:buClr>
              <a:buFont typeface="Arial" pitchFamily="34" charset="0"/>
              <a:buChar char="•"/>
              <a:defRPr sz="3702" kern="1200">
                <a:solidFill>
                  <a:schemeClr val="tx1"/>
                </a:solidFill>
                <a:latin typeface="+mn-lt"/>
                <a:ea typeface="+mn-ea"/>
                <a:cs typeface="+mn-cs"/>
              </a:defRPr>
            </a:lvl4pPr>
            <a:lvl5pPr marL="4077068" indent="-453004" algn="l" defTabSz="1812040" rtl="0" eaLnBrk="1" latinLnBrk="0" hangingPunct="1">
              <a:spcBef>
                <a:spcPct val="20000"/>
              </a:spcBef>
              <a:buClr>
                <a:schemeClr val="tx2"/>
              </a:buClr>
              <a:buFont typeface="Arial" pitchFamily="34" charset="0"/>
              <a:buChar char="•"/>
              <a:defRPr sz="3702" kern="1200" baseline="0">
                <a:solidFill>
                  <a:schemeClr val="tx1"/>
                </a:solidFill>
                <a:latin typeface="+mn-lt"/>
                <a:ea typeface="+mn-ea"/>
                <a:cs typeface="+mn-cs"/>
              </a:defRPr>
            </a:lvl5pPr>
            <a:lvl6pPr marL="4983081"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6pPr>
            <a:lvl7pPr marL="5889088"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7pPr>
            <a:lvl8pPr marL="6795112"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8pPr>
            <a:lvl9pPr marL="7701118"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9pPr>
          </a:lstStyle>
          <a:p>
            <a:r>
              <a:rPr lang="en-US" sz="4400" dirty="0" smtClean="0">
                <a:solidFill>
                  <a:schemeClr val="accent3">
                    <a:lumMod val="75000"/>
                  </a:schemeClr>
                </a:solidFill>
                <a:ea typeface="Open Sans Semibold" panose="020B0706030804020204" pitchFamily="34" charset="0"/>
                <a:cs typeface="Open Sans Semibold" panose="020B0706030804020204" pitchFamily="34" charset="0"/>
              </a:rPr>
              <a:t>Computer Architecture: Definition</a:t>
            </a:r>
            <a:endParaRPr lang="en-US" sz="4400" dirty="0">
              <a:solidFill>
                <a:schemeClr val="accent3">
                  <a:lumMod val="75000"/>
                </a:schemeClr>
              </a:solidFill>
              <a:ea typeface="Open Sans Semibold" panose="020B0706030804020204" pitchFamily="34" charset="0"/>
              <a:cs typeface="Open Sans Semibold" panose="020B0706030804020204" pitchFamily="34" charset="0"/>
            </a:endParaRPr>
          </a:p>
        </p:txBody>
      </p:sp>
      <p:cxnSp>
        <p:nvCxnSpPr>
          <p:cNvPr id="34" name="10 Conector recto"/>
          <p:cNvCxnSpPr/>
          <p:nvPr/>
        </p:nvCxnSpPr>
        <p:spPr>
          <a:xfrm flipV="1">
            <a:off x="2426710" y="1908244"/>
            <a:ext cx="8010889" cy="2438"/>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sp>
        <p:nvSpPr>
          <p:cNvPr id="35" name="TextBox 34"/>
          <p:cNvSpPr txBox="1"/>
          <p:nvPr/>
        </p:nvSpPr>
        <p:spPr>
          <a:xfrm>
            <a:off x="2426710" y="2855786"/>
            <a:ext cx="19982220" cy="1200329"/>
          </a:xfrm>
          <a:prstGeom prst="rect">
            <a:avLst/>
          </a:prstGeom>
          <a:noFill/>
        </p:spPr>
        <p:txBody>
          <a:bodyPr wrap="square" rtlCol="0">
            <a:spAutoFit/>
          </a:bodyPr>
          <a:lstStyle/>
          <a:p>
            <a:pPr marL="571500" indent="-571500">
              <a:buFont typeface="Arial" panose="020B0604020202020204" pitchFamily="34" charset="0"/>
              <a:buChar char="•"/>
            </a:pPr>
            <a:r>
              <a:rPr lang="en-US" sz="3600" dirty="0"/>
              <a:t>“In it’s broadest sense Computer Architecture defines the set of rules and guidelines that describe capabilities, structure and implementation of computer systems</a:t>
            </a:r>
            <a:r>
              <a:rPr lang="en-US" sz="3600" dirty="0" smtClean="0"/>
              <a:t>.”</a:t>
            </a:r>
            <a:endParaRPr lang="en-US" sz="3600" dirty="0"/>
          </a:p>
        </p:txBody>
      </p:sp>
    </p:spTree>
    <p:extLst>
      <p:ext uri="{BB962C8B-B14F-4D97-AF65-F5344CB8AC3E}">
        <p14:creationId xmlns:p14="http://schemas.microsoft.com/office/powerpoint/2010/main" val="30854144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0-#ppt_w/2"/>
                                          </p:val>
                                        </p:tav>
                                        <p:tav tm="100000">
                                          <p:val>
                                            <p:strVal val="#ppt_x"/>
                                          </p:val>
                                        </p:tav>
                                      </p:tavLst>
                                    </p:anim>
                                    <p:anim calcmode="lin" valueType="num">
                                      <p:cBhvr additive="base">
                                        <p:cTn id="8" dur="100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500" fill="hold"/>
                                        <p:tgtEl>
                                          <p:spTgt spid="4"/>
                                        </p:tgtEl>
                                        <p:attrNameLst>
                                          <p:attrName>ppt_x</p:attrName>
                                        </p:attrNameLst>
                                      </p:cBhvr>
                                      <p:tavLst>
                                        <p:tav tm="0">
                                          <p:val>
                                            <p:strVal val="#ppt_x"/>
                                          </p:val>
                                        </p:tav>
                                        <p:tav tm="100000">
                                          <p:val>
                                            <p:strVal val="#ppt_x"/>
                                          </p:val>
                                        </p:tav>
                                      </p:tavLst>
                                    </p:anim>
                                    <p:anim calcmode="lin" valueType="num">
                                      <p:cBhvr additive="base">
                                        <p:cTn id="13" dur="500" fill="hold"/>
                                        <p:tgtEl>
                                          <p:spTgt spid="4"/>
                                        </p:tgtEl>
                                        <p:attrNameLst>
                                          <p:attrName>ppt_y</p:attrName>
                                        </p:attrNameLst>
                                      </p:cBhvr>
                                      <p:tavLst>
                                        <p:tav tm="0">
                                          <p:val>
                                            <p:strVal val="1+#ppt_h/2"/>
                                          </p:val>
                                        </p:tav>
                                        <p:tav tm="100000">
                                          <p:val>
                                            <p:strVal val="#ppt_y"/>
                                          </p:val>
                                        </p:tav>
                                      </p:tavLst>
                                    </p:anim>
                                  </p:childTnLst>
                                </p:cTn>
                              </p:par>
                              <p:par>
                                <p:cTn id="14" presetID="2" presetClass="entr" presetSubtype="8" decel="100000" fill="hold" grpId="0" nodeType="withEffect">
                                  <p:stCondLst>
                                    <p:cond delay="0"/>
                                  </p:stCondLst>
                                  <p:childTnLst>
                                    <p:set>
                                      <p:cBhvr>
                                        <p:cTn id="15" dur="1" fill="hold">
                                          <p:stCondLst>
                                            <p:cond delay="0"/>
                                          </p:stCondLst>
                                        </p:cTn>
                                        <p:tgtEl>
                                          <p:spTgt spid="33"/>
                                        </p:tgtEl>
                                        <p:attrNameLst>
                                          <p:attrName>style.visibility</p:attrName>
                                        </p:attrNameLst>
                                      </p:cBhvr>
                                      <p:to>
                                        <p:strVal val="visible"/>
                                      </p:to>
                                    </p:set>
                                    <p:anim calcmode="lin" valueType="num">
                                      <p:cBhvr additive="base">
                                        <p:cTn id="16" dur="1000" fill="hold"/>
                                        <p:tgtEl>
                                          <p:spTgt spid="33"/>
                                        </p:tgtEl>
                                        <p:attrNameLst>
                                          <p:attrName>ppt_x</p:attrName>
                                        </p:attrNameLst>
                                      </p:cBhvr>
                                      <p:tavLst>
                                        <p:tav tm="0">
                                          <p:val>
                                            <p:strVal val="0-#ppt_w/2"/>
                                          </p:val>
                                        </p:tav>
                                        <p:tav tm="100000">
                                          <p:val>
                                            <p:strVal val="#ppt_x"/>
                                          </p:val>
                                        </p:tav>
                                      </p:tavLst>
                                    </p:anim>
                                    <p:anim calcmode="lin" valueType="num">
                                      <p:cBhvr additive="base">
                                        <p:cTn id="17" dur="1000" fill="hold"/>
                                        <p:tgtEl>
                                          <p:spTgt spid="33"/>
                                        </p:tgtEl>
                                        <p:attrNameLst>
                                          <p:attrName>ppt_y</p:attrName>
                                        </p:attrNameLst>
                                      </p:cBhvr>
                                      <p:tavLst>
                                        <p:tav tm="0">
                                          <p:val>
                                            <p:strVal val="#ppt_y"/>
                                          </p:val>
                                        </p:tav>
                                        <p:tav tm="100000">
                                          <p:val>
                                            <p:strVal val="#ppt_y"/>
                                          </p:val>
                                        </p:tav>
                                      </p:tavLst>
                                    </p:anim>
                                  </p:childTnLst>
                                </p:cTn>
                              </p:par>
                            </p:childTnLst>
                          </p:cTn>
                        </p:par>
                        <p:par>
                          <p:cTn id="18" fill="hold">
                            <p:stCondLst>
                              <p:cond delay="2000"/>
                            </p:stCondLst>
                            <p:childTnLst>
                              <p:par>
                                <p:cTn id="19" presetID="2" presetClass="entr" presetSubtype="4" fill="hold" nodeType="afterEffect">
                                  <p:stCondLst>
                                    <p:cond delay="0"/>
                                  </p:stCondLst>
                                  <p:childTnLst>
                                    <p:set>
                                      <p:cBhvr>
                                        <p:cTn id="20" dur="1" fill="hold">
                                          <p:stCondLst>
                                            <p:cond delay="0"/>
                                          </p:stCondLst>
                                        </p:cTn>
                                        <p:tgtEl>
                                          <p:spTgt spid="34"/>
                                        </p:tgtEl>
                                        <p:attrNameLst>
                                          <p:attrName>style.visibility</p:attrName>
                                        </p:attrNameLst>
                                      </p:cBhvr>
                                      <p:to>
                                        <p:strVal val="visible"/>
                                      </p:to>
                                    </p:set>
                                    <p:anim calcmode="lin" valueType="num">
                                      <p:cBhvr additive="base">
                                        <p:cTn id="21" dur="500" fill="hold"/>
                                        <p:tgtEl>
                                          <p:spTgt spid="34"/>
                                        </p:tgtEl>
                                        <p:attrNameLst>
                                          <p:attrName>ppt_x</p:attrName>
                                        </p:attrNameLst>
                                      </p:cBhvr>
                                      <p:tavLst>
                                        <p:tav tm="0">
                                          <p:val>
                                            <p:strVal val="#ppt_x"/>
                                          </p:val>
                                        </p:tav>
                                        <p:tav tm="100000">
                                          <p:val>
                                            <p:strVal val="#ppt_x"/>
                                          </p:val>
                                        </p:tav>
                                      </p:tavLst>
                                    </p:anim>
                                    <p:anim calcmode="lin" valueType="num">
                                      <p:cBhvr additive="base">
                                        <p:cTn id="22" dur="500" fill="hold"/>
                                        <p:tgtEl>
                                          <p:spTgt spid="3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4"/>
          <p:cNvSpPr txBox="1">
            <a:spLocks/>
          </p:cNvSpPr>
          <p:nvPr/>
        </p:nvSpPr>
        <p:spPr>
          <a:xfrm>
            <a:off x="1886648" y="1053149"/>
            <a:ext cx="17101901" cy="1802637"/>
          </a:xfrm>
          <a:prstGeom prst="rect">
            <a:avLst/>
          </a:prstGeom>
        </p:spPr>
        <p:txBody>
          <a:bodyPr/>
          <a:lstStyle>
            <a:lvl1pPr marL="0" indent="0" algn="l" defTabSz="1812040" rtl="0" eaLnBrk="1" latinLnBrk="0" hangingPunct="1">
              <a:spcBef>
                <a:spcPct val="20000"/>
              </a:spcBef>
              <a:spcAft>
                <a:spcPts val="1199"/>
              </a:spcAft>
              <a:buFont typeface="Arial" pitchFamily="34" charset="0"/>
              <a:buNone/>
              <a:defRPr sz="4000" b="1" kern="1200">
                <a:solidFill>
                  <a:schemeClr val="tx1"/>
                </a:solidFill>
                <a:latin typeface="+mn-lt"/>
                <a:ea typeface="+mn-ea"/>
                <a:cs typeface="+mn-cs"/>
              </a:defRPr>
            </a:lvl1pPr>
            <a:lvl2pPr marL="906009" indent="-362365" algn="l" defTabSz="1812040" rtl="0" eaLnBrk="1" latinLnBrk="0" hangingPunct="1">
              <a:spcBef>
                <a:spcPct val="20000"/>
              </a:spcBef>
              <a:buClr>
                <a:schemeClr val="tx2"/>
              </a:buClr>
              <a:buFont typeface="Arial" pitchFamily="34" charset="0"/>
              <a:buChar char="•"/>
              <a:defRPr sz="4000" kern="1200">
                <a:solidFill>
                  <a:schemeClr val="tx1"/>
                </a:solidFill>
                <a:latin typeface="+mn-lt"/>
                <a:ea typeface="+mn-ea"/>
                <a:cs typeface="+mn-cs"/>
              </a:defRPr>
            </a:lvl2pPr>
            <a:lvl3pPr marL="2265040" indent="-453004" algn="l" defTabSz="1812040" rtl="0" eaLnBrk="1" latinLnBrk="0" hangingPunct="1">
              <a:spcBef>
                <a:spcPct val="20000"/>
              </a:spcBef>
              <a:buClr>
                <a:schemeClr val="tx2"/>
              </a:buClr>
              <a:buFont typeface="Arial" pitchFamily="34" charset="0"/>
              <a:buChar char="•"/>
              <a:defRPr sz="3702" kern="1200">
                <a:solidFill>
                  <a:schemeClr val="tx1"/>
                </a:solidFill>
                <a:latin typeface="+mn-lt"/>
                <a:ea typeface="+mn-ea"/>
                <a:cs typeface="+mn-cs"/>
              </a:defRPr>
            </a:lvl3pPr>
            <a:lvl4pPr marL="3171046" indent="-453004" algn="l" defTabSz="1812040" rtl="0" eaLnBrk="1" latinLnBrk="0" hangingPunct="1">
              <a:spcBef>
                <a:spcPct val="20000"/>
              </a:spcBef>
              <a:buClr>
                <a:schemeClr val="tx2"/>
              </a:buClr>
              <a:buFont typeface="Arial" pitchFamily="34" charset="0"/>
              <a:buChar char="•"/>
              <a:defRPr sz="3702" kern="1200">
                <a:solidFill>
                  <a:schemeClr val="tx1"/>
                </a:solidFill>
                <a:latin typeface="+mn-lt"/>
                <a:ea typeface="+mn-ea"/>
                <a:cs typeface="+mn-cs"/>
              </a:defRPr>
            </a:lvl4pPr>
            <a:lvl5pPr marL="4077068" indent="-453004" algn="l" defTabSz="1812040" rtl="0" eaLnBrk="1" latinLnBrk="0" hangingPunct="1">
              <a:spcBef>
                <a:spcPct val="20000"/>
              </a:spcBef>
              <a:buClr>
                <a:schemeClr val="tx2"/>
              </a:buClr>
              <a:buFont typeface="Arial" pitchFamily="34" charset="0"/>
              <a:buChar char="•"/>
              <a:defRPr sz="3702" kern="1200" baseline="0">
                <a:solidFill>
                  <a:schemeClr val="tx1"/>
                </a:solidFill>
                <a:latin typeface="+mn-lt"/>
                <a:ea typeface="+mn-ea"/>
                <a:cs typeface="+mn-cs"/>
              </a:defRPr>
            </a:lvl5pPr>
            <a:lvl6pPr marL="4983081"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6pPr>
            <a:lvl7pPr marL="5889088"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7pPr>
            <a:lvl8pPr marL="6795112"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8pPr>
            <a:lvl9pPr marL="7701118"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9pPr>
          </a:lstStyle>
          <a:p>
            <a:r>
              <a:rPr lang="en-US" sz="6600" dirty="0">
                <a:solidFill>
                  <a:schemeClr val="accent3">
                    <a:lumMod val="75000"/>
                  </a:schemeClr>
                </a:solidFill>
                <a:ea typeface="Open Sans Semibold" panose="020B0706030804020204" pitchFamily="34" charset="0"/>
                <a:cs typeface="Open Sans Semibold" panose="020B0706030804020204" pitchFamily="34" charset="0"/>
              </a:rPr>
              <a:t>What It Involves?</a:t>
            </a:r>
          </a:p>
        </p:txBody>
      </p:sp>
      <p:cxnSp>
        <p:nvCxnSpPr>
          <p:cNvPr id="3" name="10 Conector recto"/>
          <p:cNvCxnSpPr/>
          <p:nvPr/>
        </p:nvCxnSpPr>
        <p:spPr>
          <a:xfrm flipV="1">
            <a:off x="2066670" y="2178274"/>
            <a:ext cx="6075674" cy="45005"/>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sp>
        <p:nvSpPr>
          <p:cNvPr id="4" name="TextBox 3"/>
          <p:cNvSpPr txBox="1"/>
          <p:nvPr/>
        </p:nvSpPr>
        <p:spPr>
          <a:xfrm>
            <a:off x="2021665" y="2857409"/>
            <a:ext cx="7200800" cy="2862322"/>
          </a:xfrm>
          <a:prstGeom prst="rect">
            <a:avLst/>
          </a:prstGeom>
          <a:noFill/>
        </p:spPr>
        <p:txBody>
          <a:bodyPr wrap="square" rtlCol="0">
            <a:spAutoFit/>
          </a:bodyPr>
          <a:lstStyle/>
          <a:p>
            <a:pPr marL="742950" indent="-742950" algn="just">
              <a:buFont typeface="+mj-lt"/>
              <a:buAutoNum type="arabicPeriod"/>
            </a:pPr>
            <a:r>
              <a:rPr lang="en-US" sz="3600" dirty="0"/>
              <a:t>Instruction Set Architecture</a:t>
            </a:r>
          </a:p>
          <a:p>
            <a:pPr marL="742950" indent="-742950" algn="just">
              <a:buFont typeface="+mj-lt"/>
              <a:buAutoNum type="arabicPeriod"/>
            </a:pPr>
            <a:r>
              <a:rPr lang="en-US" sz="3600" dirty="0"/>
              <a:t>Microarchitecture</a:t>
            </a:r>
          </a:p>
          <a:p>
            <a:pPr marL="742950" indent="-742950" algn="just">
              <a:buFont typeface="+mj-lt"/>
              <a:buAutoNum type="arabicPeriod"/>
            </a:pPr>
            <a:r>
              <a:rPr lang="en-US" sz="3600" dirty="0"/>
              <a:t>Logic Design</a:t>
            </a:r>
          </a:p>
          <a:p>
            <a:pPr marL="742950" indent="-742950" algn="just">
              <a:buFont typeface="+mj-lt"/>
              <a:buAutoNum type="arabicPeriod"/>
            </a:pPr>
            <a:r>
              <a:rPr lang="en-US" sz="3600" dirty="0"/>
              <a:t>Hardware Implementation</a:t>
            </a:r>
          </a:p>
          <a:p>
            <a:pPr marL="571500" indent="-571500" algn="just">
              <a:buFont typeface="Arial" panose="020B0604020202020204" pitchFamily="34" charset="0"/>
              <a:buChar char="•"/>
            </a:pPr>
            <a:endParaRPr lang="en-US" sz="3600" dirty="0"/>
          </a:p>
        </p:txBody>
      </p:sp>
      <p:grpSp>
        <p:nvGrpSpPr>
          <p:cNvPr id="6" name="129 Grupo"/>
          <p:cNvGrpSpPr/>
          <p:nvPr/>
        </p:nvGrpSpPr>
        <p:grpSpPr>
          <a:xfrm rot="169664">
            <a:off x="14049449" y="6149879"/>
            <a:ext cx="9176297" cy="5760001"/>
            <a:chOff x="9279774" y="6619559"/>
            <a:chExt cx="9176297" cy="5760000"/>
          </a:xfrm>
          <a:solidFill>
            <a:schemeClr val="bg2">
              <a:lumMod val="60000"/>
              <a:lumOff val="40000"/>
            </a:schemeClr>
          </a:solidFill>
        </p:grpSpPr>
        <p:sp>
          <p:nvSpPr>
            <p:cNvPr id="7" name="7 Elipse"/>
            <p:cNvSpPr>
              <a:spLocks noChangeAspect="1"/>
            </p:cNvSpPr>
            <p:nvPr/>
          </p:nvSpPr>
          <p:spPr bwMode="auto">
            <a:xfrm>
              <a:off x="9279774" y="6619559"/>
              <a:ext cx="9176297" cy="5760000"/>
            </a:xfrm>
            <a:custGeom>
              <a:avLst/>
              <a:gdLst/>
              <a:ahLst/>
              <a:cxnLst/>
              <a:rect l="l" t="t" r="r" b="b"/>
              <a:pathLst>
                <a:path w="9176297" h="5760000">
                  <a:moveTo>
                    <a:pt x="2880000" y="0"/>
                  </a:moveTo>
                  <a:cubicBezTo>
                    <a:pt x="4121179" y="0"/>
                    <a:pt x="5178976" y="785149"/>
                    <a:pt x="5580558" y="1887066"/>
                  </a:cubicBezTo>
                  <a:cubicBezTo>
                    <a:pt x="5817220" y="2382263"/>
                    <a:pt x="6145999" y="2688431"/>
                    <a:pt x="6509246" y="2688431"/>
                  </a:cubicBezTo>
                  <a:cubicBezTo>
                    <a:pt x="6763059" y="2688431"/>
                    <a:pt x="7000044" y="2538951"/>
                    <a:pt x="7198961" y="2278669"/>
                  </a:cubicBezTo>
                  <a:cubicBezTo>
                    <a:pt x="7392729" y="1989875"/>
                    <a:pt x="7722265" y="1799880"/>
                    <a:pt x="8096177" y="1799880"/>
                  </a:cubicBezTo>
                  <a:cubicBezTo>
                    <a:pt x="8692711" y="1799880"/>
                    <a:pt x="9176297" y="2283466"/>
                    <a:pt x="9176297" y="2880000"/>
                  </a:cubicBezTo>
                  <a:cubicBezTo>
                    <a:pt x="9176297" y="3476534"/>
                    <a:pt x="8692711" y="3960120"/>
                    <a:pt x="8096177" y="3960120"/>
                  </a:cubicBezTo>
                  <a:cubicBezTo>
                    <a:pt x="7722378" y="3960120"/>
                    <a:pt x="7392929" y="3770240"/>
                    <a:pt x="7199125" y="3481602"/>
                  </a:cubicBezTo>
                  <a:cubicBezTo>
                    <a:pt x="7000388" y="3221883"/>
                    <a:pt x="6763671" y="3072765"/>
                    <a:pt x="6510167" y="3072765"/>
                  </a:cubicBezTo>
                  <a:cubicBezTo>
                    <a:pt x="6144845" y="3072765"/>
                    <a:pt x="5814387" y="3382442"/>
                    <a:pt x="5577070" y="3882462"/>
                  </a:cubicBezTo>
                  <a:cubicBezTo>
                    <a:pt x="5172865" y="4979380"/>
                    <a:pt x="4117594" y="5760000"/>
                    <a:pt x="2880000" y="5760000"/>
                  </a:cubicBezTo>
                  <a:cubicBezTo>
                    <a:pt x="1289420" y="5760000"/>
                    <a:pt x="0" y="4470580"/>
                    <a:pt x="0" y="2880000"/>
                  </a:cubicBezTo>
                  <a:cubicBezTo>
                    <a:pt x="0" y="1289420"/>
                    <a:pt x="1289420" y="0"/>
                    <a:pt x="2880000" y="0"/>
                  </a:cubicBezTo>
                  <a:close/>
                </a:path>
              </a:pathLst>
            </a:custGeom>
            <a:grpFill/>
            <a:ln w="19050">
              <a:solidFill>
                <a:schemeClr val="bg1"/>
              </a:solidFill>
            </a:ln>
            <a:effectLst>
              <a:outerShdw blurRad="381000" dist="76200" dir="5400000" algn="t" rotWithShape="0">
                <a:prstClr val="black">
                  <a:alpha val="28000"/>
                </a:prstClr>
              </a:outerShdw>
            </a:effectLst>
            <a:extLst/>
          </p:spPr>
          <p:txBody>
            <a:bodyPr lIns="0" tIns="0" rIns="0" bIns="0" rtlCol="0" anchor="ctr"/>
            <a:lstStyle/>
            <a:p>
              <a:pPr algn="ctr"/>
              <a:endParaRPr lang="es-SV" sz="1800"/>
            </a:p>
          </p:txBody>
        </p:sp>
        <p:sp>
          <p:nvSpPr>
            <p:cNvPr id="8" name="64 Elipse"/>
            <p:cNvSpPr>
              <a:spLocks noChangeAspect="1"/>
            </p:cNvSpPr>
            <p:nvPr/>
          </p:nvSpPr>
          <p:spPr>
            <a:xfrm>
              <a:off x="16505942" y="8635477"/>
              <a:ext cx="1755195" cy="1755195"/>
            </a:xfrm>
            <a:prstGeom prst="ellipse">
              <a:avLst/>
            </a:prstGeom>
            <a:grpFill/>
            <a:ln>
              <a:solidFill>
                <a:schemeClr val="bg1"/>
              </a:solidFill>
            </a:ln>
            <a:effectLst/>
          </p:spPr>
          <p:txBody>
            <a:bodyPr lIns="0" tIns="0" rIns="0" bIns="0" rtlCol="0" anchor="ctr"/>
            <a:lstStyle/>
            <a:p>
              <a:pPr algn="ctr"/>
              <a:r>
                <a:rPr lang="es-MX" sz="6802" dirty="0">
                  <a:solidFill>
                    <a:schemeClr val="bg1"/>
                  </a:solidFill>
                  <a:latin typeface="Open Sans Extrabold" panose="020B0906030804020204" pitchFamily="34" charset="0"/>
                  <a:ea typeface="Open Sans Extrabold" panose="020B0906030804020204" pitchFamily="34" charset="0"/>
                  <a:cs typeface="Open Sans Extrabold" panose="020B0906030804020204" pitchFamily="34" charset="0"/>
                </a:rPr>
                <a:t>04</a:t>
              </a:r>
            </a:p>
          </p:txBody>
        </p:sp>
      </p:grpSp>
      <p:grpSp>
        <p:nvGrpSpPr>
          <p:cNvPr id="9" name="131 Grupo"/>
          <p:cNvGrpSpPr/>
          <p:nvPr/>
        </p:nvGrpSpPr>
        <p:grpSpPr>
          <a:xfrm>
            <a:off x="14510721" y="4136605"/>
            <a:ext cx="7302553" cy="7285917"/>
            <a:chOff x="9639774" y="4733642"/>
            <a:chExt cx="7302554" cy="7285917"/>
          </a:xfrm>
        </p:grpSpPr>
        <p:sp>
          <p:nvSpPr>
            <p:cNvPr id="10" name="39 Elipse"/>
            <p:cNvSpPr/>
            <p:nvPr/>
          </p:nvSpPr>
          <p:spPr bwMode="auto">
            <a:xfrm>
              <a:off x="9639774" y="4733642"/>
              <a:ext cx="7302554" cy="7285917"/>
            </a:xfrm>
            <a:custGeom>
              <a:avLst/>
              <a:gdLst/>
              <a:ahLst/>
              <a:cxnLst/>
              <a:rect l="l" t="t" r="r" b="b"/>
              <a:pathLst>
                <a:path w="7302554" h="7285917">
                  <a:moveTo>
                    <a:pt x="6222434" y="0"/>
                  </a:moveTo>
                  <a:cubicBezTo>
                    <a:pt x="6818968" y="0"/>
                    <a:pt x="7302554" y="483586"/>
                    <a:pt x="7302554" y="1080120"/>
                  </a:cubicBezTo>
                  <a:cubicBezTo>
                    <a:pt x="7302554" y="1676654"/>
                    <a:pt x="6818968" y="2160240"/>
                    <a:pt x="6222434" y="2160240"/>
                  </a:cubicBezTo>
                  <a:lnTo>
                    <a:pt x="6212402" y="2159734"/>
                  </a:lnTo>
                  <a:cubicBezTo>
                    <a:pt x="5785295" y="2175509"/>
                    <a:pt x="5414097" y="2327583"/>
                    <a:pt x="5163254" y="2620086"/>
                  </a:cubicBezTo>
                  <a:cubicBezTo>
                    <a:pt x="4866483" y="2966146"/>
                    <a:pt x="4789657" y="3448733"/>
                    <a:pt x="4907223" y="3963314"/>
                  </a:cubicBezTo>
                  <a:cubicBezTo>
                    <a:pt x="4994052" y="4214922"/>
                    <a:pt x="5040000" y="4485054"/>
                    <a:pt x="5040000" y="4765917"/>
                  </a:cubicBezTo>
                  <a:cubicBezTo>
                    <a:pt x="5040000" y="6157675"/>
                    <a:pt x="3911758" y="7285917"/>
                    <a:pt x="2520000" y="7285917"/>
                  </a:cubicBezTo>
                  <a:cubicBezTo>
                    <a:pt x="1128242" y="7285917"/>
                    <a:pt x="0" y="6157675"/>
                    <a:pt x="0" y="4765917"/>
                  </a:cubicBezTo>
                  <a:cubicBezTo>
                    <a:pt x="0" y="3374159"/>
                    <a:pt x="1128242" y="2245917"/>
                    <a:pt x="2520000" y="2245917"/>
                  </a:cubicBezTo>
                  <a:cubicBezTo>
                    <a:pt x="2709437" y="2245917"/>
                    <a:pt x="2893993" y="2266820"/>
                    <a:pt x="3071087" y="2308227"/>
                  </a:cubicBezTo>
                  <a:cubicBezTo>
                    <a:pt x="3788824" y="2494906"/>
                    <a:pt x="4457246" y="2376750"/>
                    <a:pt x="4842207" y="1927854"/>
                  </a:cubicBezTo>
                  <a:cubicBezTo>
                    <a:pt x="5028127" y="1711057"/>
                    <a:pt x="5127725" y="1440676"/>
                    <a:pt x="5145438" y="1141997"/>
                  </a:cubicBezTo>
                  <a:cubicBezTo>
                    <a:pt x="5142902" y="1121571"/>
                    <a:pt x="5142314" y="1100914"/>
                    <a:pt x="5142314" y="1080120"/>
                  </a:cubicBezTo>
                  <a:cubicBezTo>
                    <a:pt x="5142314" y="483586"/>
                    <a:pt x="5625900" y="0"/>
                    <a:pt x="6222434" y="0"/>
                  </a:cubicBezTo>
                  <a:close/>
                </a:path>
              </a:pathLst>
            </a:custGeom>
            <a:solidFill>
              <a:schemeClr val="accent2"/>
            </a:solidFill>
            <a:ln w="19050">
              <a:solidFill>
                <a:schemeClr val="bg1"/>
              </a:solidFill>
            </a:ln>
            <a:effectLst>
              <a:outerShdw blurRad="381000" dist="76200" dir="5400000" algn="t" rotWithShape="0">
                <a:prstClr val="black">
                  <a:alpha val="28000"/>
                </a:prstClr>
              </a:outerShdw>
            </a:effectLst>
            <a:extLst/>
          </p:spPr>
          <p:txBody>
            <a:bodyPr lIns="0" tIns="0" rIns="0" bIns="0" rtlCol="0" anchor="ctr"/>
            <a:lstStyle/>
            <a:p>
              <a:pPr algn="ctr"/>
              <a:endParaRPr lang="es-SV" sz="1800"/>
            </a:p>
          </p:txBody>
        </p:sp>
        <p:sp>
          <p:nvSpPr>
            <p:cNvPr id="11" name="63 Elipse"/>
            <p:cNvSpPr>
              <a:spLocks noChangeAspect="1"/>
            </p:cNvSpPr>
            <p:nvPr/>
          </p:nvSpPr>
          <p:spPr>
            <a:xfrm>
              <a:off x="14976326" y="4942842"/>
              <a:ext cx="1755195" cy="1755195"/>
            </a:xfrm>
            <a:prstGeom prst="ellipse">
              <a:avLst/>
            </a:prstGeom>
            <a:solidFill>
              <a:schemeClr val="bg1"/>
            </a:solidFill>
            <a:ln>
              <a:noFill/>
            </a:ln>
            <a:effectLst/>
          </p:spPr>
          <p:txBody>
            <a:bodyPr lIns="0" tIns="0" rIns="0" bIns="0" rtlCol="0" anchor="ctr"/>
            <a:lstStyle/>
            <a:p>
              <a:pPr algn="ctr"/>
              <a:r>
                <a:rPr lang="es-MX" sz="6802" dirty="0">
                  <a:solidFill>
                    <a:schemeClr val="accent2">
                      <a:lumMod val="50000"/>
                    </a:schemeClr>
                  </a:solidFill>
                  <a:latin typeface="Open Sans Extrabold" panose="020B0906030804020204" pitchFamily="34" charset="0"/>
                  <a:ea typeface="Open Sans Extrabold" panose="020B0906030804020204" pitchFamily="34" charset="0"/>
                  <a:cs typeface="Open Sans Extrabold" panose="020B0906030804020204" pitchFamily="34" charset="0"/>
                </a:rPr>
                <a:t>03</a:t>
              </a:r>
            </a:p>
          </p:txBody>
        </p:sp>
      </p:grpSp>
      <p:grpSp>
        <p:nvGrpSpPr>
          <p:cNvPr id="15" name="133 Grupo"/>
          <p:cNvGrpSpPr/>
          <p:nvPr/>
        </p:nvGrpSpPr>
        <p:grpSpPr>
          <a:xfrm>
            <a:off x="12309095" y="4136605"/>
            <a:ext cx="6557003" cy="6565919"/>
            <a:chOff x="7232935" y="3392147"/>
            <a:chExt cx="6557003" cy="6565917"/>
          </a:xfrm>
        </p:grpSpPr>
        <p:sp>
          <p:nvSpPr>
            <p:cNvPr id="16" name="4 Elipse"/>
            <p:cNvSpPr>
              <a:spLocks noChangeAspect="1"/>
            </p:cNvSpPr>
            <p:nvPr/>
          </p:nvSpPr>
          <p:spPr bwMode="auto">
            <a:xfrm>
              <a:off x="7232935" y="3392147"/>
              <a:ext cx="6557003" cy="6565917"/>
            </a:xfrm>
            <a:custGeom>
              <a:avLst/>
              <a:gdLst/>
              <a:ahLst/>
              <a:cxnLst/>
              <a:rect l="l" t="t" r="r" b="b"/>
              <a:pathLst>
                <a:path w="6557003" h="6565917">
                  <a:moveTo>
                    <a:pt x="1080120" y="0"/>
                  </a:moveTo>
                  <a:cubicBezTo>
                    <a:pt x="1644631" y="0"/>
                    <a:pt x="2107995" y="433060"/>
                    <a:pt x="2155444" y="985143"/>
                  </a:cubicBezTo>
                  <a:cubicBezTo>
                    <a:pt x="2156721" y="984254"/>
                    <a:pt x="2158114" y="983617"/>
                    <a:pt x="2159508" y="982983"/>
                  </a:cubicBezTo>
                  <a:lnTo>
                    <a:pt x="2157122" y="1018367"/>
                  </a:lnTo>
                  <a:cubicBezTo>
                    <a:pt x="2159655" y="1038752"/>
                    <a:pt x="2160240" y="1059368"/>
                    <a:pt x="2160240" y="1080120"/>
                  </a:cubicBezTo>
                  <a:cubicBezTo>
                    <a:pt x="2160240" y="1135366"/>
                    <a:pt x="2156092" y="1189644"/>
                    <a:pt x="2146743" y="1242456"/>
                  </a:cubicBezTo>
                  <a:cubicBezTo>
                    <a:pt x="2145586" y="1705467"/>
                    <a:pt x="2292716" y="2136654"/>
                    <a:pt x="2596672" y="2468868"/>
                  </a:cubicBezTo>
                  <a:cubicBezTo>
                    <a:pt x="3015292" y="2926405"/>
                    <a:pt x="3647277" y="3104294"/>
                    <a:pt x="4315225" y="3014888"/>
                  </a:cubicBezTo>
                  <a:lnTo>
                    <a:pt x="4313324" y="3023292"/>
                  </a:lnTo>
                  <a:cubicBezTo>
                    <a:pt x="4454868" y="2985083"/>
                    <a:pt x="4603697" y="2965917"/>
                    <a:pt x="4757003" y="2965917"/>
                  </a:cubicBezTo>
                  <a:cubicBezTo>
                    <a:pt x="5751116" y="2965917"/>
                    <a:pt x="6557003" y="3771804"/>
                    <a:pt x="6557003" y="4765917"/>
                  </a:cubicBezTo>
                  <a:cubicBezTo>
                    <a:pt x="6557003" y="5760030"/>
                    <a:pt x="5751116" y="6565917"/>
                    <a:pt x="4757003" y="6565917"/>
                  </a:cubicBezTo>
                  <a:cubicBezTo>
                    <a:pt x="3762890" y="6565917"/>
                    <a:pt x="2957003" y="5760030"/>
                    <a:pt x="2957003" y="4765917"/>
                  </a:cubicBezTo>
                  <a:cubicBezTo>
                    <a:pt x="2957003" y="4597118"/>
                    <a:pt x="2980238" y="4433746"/>
                    <a:pt x="3025416" y="4279310"/>
                  </a:cubicBezTo>
                  <a:cubicBezTo>
                    <a:pt x="3115248" y="3688287"/>
                    <a:pt x="2980004" y="3120613"/>
                    <a:pt x="2601234" y="2706629"/>
                  </a:cubicBezTo>
                  <a:cubicBezTo>
                    <a:pt x="2268415" y="2342868"/>
                    <a:pt x="1800729" y="2155869"/>
                    <a:pt x="1287094" y="2139930"/>
                  </a:cubicBezTo>
                  <a:cubicBezTo>
                    <a:pt x="1220171" y="2153424"/>
                    <a:pt x="1150941" y="2160240"/>
                    <a:pt x="1080120" y="2160240"/>
                  </a:cubicBezTo>
                  <a:cubicBezTo>
                    <a:pt x="483586" y="2160240"/>
                    <a:pt x="0" y="1676654"/>
                    <a:pt x="0" y="1080120"/>
                  </a:cubicBezTo>
                  <a:cubicBezTo>
                    <a:pt x="0" y="483586"/>
                    <a:pt x="483586" y="0"/>
                    <a:pt x="1080120" y="0"/>
                  </a:cubicBezTo>
                  <a:close/>
                </a:path>
              </a:pathLst>
            </a:custGeom>
            <a:solidFill>
              <a:schemeClr val="accent5"/>
            </a:solidFill>
            <a:ln w="19050">
              <a:solidFill>
                <a:schemeClr val="bg1"/>
              </a:solidFill>
            </a:ln>
            <a:effectLst>
              <a:outerShdw blurRad="381000" dist="76200" dir="5400000" algn="t" rotWithShape="0">
                <a:prstClr val="black">
                  <a:alpha val="28000"/>
                </a:prstClr>
              </a:outerShdw>
            </a:effectLst>
            <a:extLst/>
          </p:spPr>
          <p:txBody>
            <a:bodyPr lIns="0" tIns="0" rIns="0" bIns="0" rtlCol="0" anchor="ctr"/>
            <a:lstStyle/>
            <a:p>
              <a:pPr algn="ctr"/>
              <a:endParaRPr lang="es-SV" sz="1800"/>
            </a:p>
          </p:txBody>
        </p:sp>
        <p:sp>
          <p:nvSpPr>
            <p:cNvPr id="17" name="61 Elipse"/>
            <p:cNvSpPr>
              <a:spLocks noChangeAspect="1"/>
            </p:cNvSpPr>
            <p:nvPr/>
          </p:nvSpPr>
          <p:spPr>
            <a:xfrm>
              <a:off x="7471858" y="3611879"/>
              <a:ext cx="1755195" cy="1755195"/>
            </a:xfrm>
            <a:prstGeom prst="ellipse">
              <a:avLst/>
            </a:prstGeom>
            <a:solidFill>
              <a:schemeClr val="bg1"/>
            </a:solidFill>
            <a:ln>
              <a:noFill/>
            </a:ln>
            <a:effectLst/>
          </p:spPr>
          <p:txBody>
            <a:bodyPr lIns="0" tIns="0" rIns="0" bIns="0" rtlCol="0" anchor="ctr"/>
            <a:lstStyle/>
            <a:p>
              <a:pPr algn="ctr"/>
              <a:r>
                <a:rPr lang="es-MX" sz="6802" dirty="0">
                  <a:solidFill>
                    <a:schemeClr val="accent3">
                      <a:lumMod val="50000"/>
                    </a:schemeClr>
                  </a:solidFill>
                  <a:latin typeface="Open Sans Extrabold" panose="020B0906030804020204" pitchFamily="34" charset="0"/>
                  <a:ea typeface="Open Sans Extrabold" panose="020B0906030804020204" pitchFamily="34" charset="0"/>
                  <a:cs typeface="Open Sans Extrabold" panose="020B0906030804020204" pitchFamily="34" charset="0"/>
                </a:rPr>
                <a:t>02</a:t>
              </a:r>
            </a:p>
          </p:txBody>
        </p:sp>
      </p:grpSp>
      <p:grpSp>
        <p:nvGrpSpPr>
          <p:cNvPr id="18" name="134 Grupo"/>
          <p:cNvGrpSpPr/>
          <p:nvPr/>
        </p:nvGrpSpPr>
        <p:grpSpPr>
          <a:xfrm>
            <a:off x="10760129" y="7547740"/>
            <a:ext cx="7740341" cy="2880000"/>
            <a:chOff x="5859434" y="8059559"/>
            <a:chExt cx="7740340" cy="2880000"/>
          </a:xfrm>
        </p:grpSpPr>
        <p:sp>
          <p:nvSpPr>
            <p:cNvPr id="19" name="3 Elipse"/>
            <p:cNvSpPr>
              <a:spLocks noChangeAspect="1"/>
            </p:cNvSpPr>
            <p:nvPr/>
          </p:nvSpPr>
          <p:spPr bwMode="auto">
            <a:xfrm>
              <a:off x="5859434" y="8059559"/>
              <a:ext cx="7740340" cy="2880000"/>
            </a:xfrm>
            <a:custGeom>
              <a:avLst/>
              <a:gdLst/>
              <a:ahLst/>
              <a:cxnLst/>
              <a:rect l="l" t="t" r="r" b="b"/>
              <a:pathLst>
                <a:path w="7740340" h="2880000">
                  <a:moveTo>
                    <a:pt x="6300340" y="0"/>
                  </a:moveTo>
                  <a:cubicBezTo>
                    <a:pt x="7095630" y="0"/>
                    <a:pt x="7740340" y="644710"/>
                    <a:pt x="7740340" y="1440000"/>
                  </a:cubicBezTo>
                  <a:cubicBezTo>
                    <a:pt x="7740340" y="2235290"/>
                    <a:pt x="7095630" y="2880000"/>
                    <a:pt x="6300340" y="2880000"/>
                  </a:cubicBezTo>
                  <a:cubicBezTo>
                    <a:pt x="5885156" y="2880000"/>
                    <a:pt x="5511010" y="2704290"/>
                    <a:pt x="5249309" y="2422148"/>
                  </a:cubicBezTo>
                  <a:cubicBezTo>
                    <a:pt x="5248757" y="2422489"/>
                    <a:pt x="5248171" y="2422758"/>
                    <a:pt x="5247585" y="2423026"/>
                  </a:cubicBezTo>
                  <a:cubicBezTo>
                    <a:pt x="4787435" y="1899251"/>
                    <a:pt x="4143967" y="1574656"/>
                    <a:pt x="3432088" y="1574656"/>
                  </a:cubicBezTo>
                  <a:cubicBezTo>
                    <a:pt x="2839826" y="1574656"/>
                    <a:pt x="2294917" y="1799332"/>
                    <a:pt x="1866084" y="2179330"/>
                  </a:cubicBezTo>
                  <a:cubicBezTo>
                    <a:pt x="1669871" y="2389407"/>
                    <a:pt x="1390260" y="2520120"/>
                    <a:pt x="1080120" y="2520120"/>
                  </a:cubicBezTo>
                  <a:cubicBezTo>
                    <a:pt x="483586" y="2520120"/>
                    <a:pt x="0" y="2036534"/>
                    <a:pt x="0" y="1440000"/>
                  </a:cubicBezTo>
                  <a:cubicBezTo>
                    <a:pt x="0" y="843466"/>
                    <a:pt x="483586" y="359880"/>
                    <a:pt x="1080120" y="359880"/>
                  </a:cubicBezTo>
                  <a:cubicBezTo>
                    <a:pt x="1411226" y="359880"/>
                    <a:pt x="1707536" y="508864"/>
                    <a:pt x="1905271" y="743788"/>
                  </a:cubicBezTo>
                  <a:cubicBezTo>
                    <a:pt x="2329616" y="1096551"/>
                    <a:pt x="2861566" y="1304626"/>
                    <a:pt x="3438438" y="1304626"/>
                  </a:cubicBezTo>
                  <a:cubicBezTo>
                    <a:pt x="4089499" y="1304626"/>
                    <a:pt x="4683338" y="1039592"/>
                    <a:pt x="5130819" y="602053"/>
                  </a:cubicBezTo>
                  <a:cubicBezTo>
                    <a:pt x="5391019" y="237165"/>
                    <a:pt x="5817983" y="0"/>
                    <a:pt x="6300340" y="0"/>
                  </a:cubicBezTo>
                  <a:close/>
                </a:path>
              </a:pathLst>
            </a:custGeom>
            <a:solidFill>
              <a:schemeClr val="accent1"/>
            </a:solidFill>
            <a:ln w="19050">
              <a:solidFill>
                <a:schemeClr val="bg1"/>
              </a:solidFill>
            </a:ln>
            <a:effectLst>
              <a:outerShdw blurRad="381000" dist="76200" dir="5400000" algn="t" rotWithShape="0">
                <a:prstClr val="black">
                  <a:alpha val="28000"/>
                </a:prstClr>
              </a:outerShdw>
            </a:effectLst>
            <a:extLst/>
          </p:spPr>
          <p:txBody>
            <a:bodyPr lIns="0" tIns="0" rIns="0" bIns="0" rtlCol="0" anchor="ctr"/>
            <a:lstStyle/>
            <a:p>
              <a:pPr algn="ctr"/>
              <a:endParaRPr lang="es-SV" sz="1800"/>
            </a:p>
          </p:txBody>
        </p:sp>
        <p:sp>
          <p:nvSpPr>
            <p:cNvPr id="20" name="60 Elipse"/>
            <p:cNvSpPr>
              <a:spLocks noChangeAspect="1"/>
            </p:cNvSpPr>
            <p:nvPr/>
          </p:nvSpPr>
          <p:spPr>
            <a:xfrm>
              <a:off x="6066371" y="8621595"/>
              <a:ext cx="1755195" cy="1755195"/>
            </a:xfrm>
            <a:prstGeom prst="ellipse">
              <a:avLst/>
            </a:prstGeom>
            <a:solidFill>
              <a:schemeClr val="bg1"/>
            </a:solidFill>
            <a:ln>
              <a:noFill/>
            </a:ln>
            <a:effectLst/>
          </p:spPr>
          <p:txBody>
            <a:bodyPr lIns="0" tIns="0" rIns="0" bIns="0" rtlCol="0" anchor="ctr"/>
            <a:lstStyle/>
            <a:p>
              <a:pPr algn="ctr"/>
              <a:r>
                <a:rPr lang="es-MX" sz="6802" dirty="0">
                  <a:solidFill>
                    <a:schemeClr val="accent1">
                      <a:lumMod val="50000"/>
                    </a:schemeClr>
                  </a:solidFill>
                  <a:latin typeface="Open Sans Extrabold" panose="020B0906030804020204" pitchFamily="34" charset="0"/>
                  <a:ea typeface="Open Sans Extrabold" panose="020B0906030804020204" pitchFamily="34" charset="0"/>
                  <a:cs typeface="Open Sans Extrabold" panose="020B0906030804020204" pitchFamily="34" charset="0"/>
                </a:rPr>
                <a:t>01</a:t>
              </a:r>
            </a:p>
          </p:txBody>
        </p:sp>
      </p:grpSp>
      <p:sp>
        <p:nvSpPr>
          <p:cNvPr id="21" name="50 Elipse"/>
          <p:cNvSpPr/>
          <p:nvPr/>
        </p:nvSpPr>
        <p:spPr>
          <a:xfrm>
            <a:off x="15867765" y="7787879"/>
            <a:ext cx="2483999" cy="2483999"/>
          </a:xfrm>
          <a:prstGeom prst="ellipse">
            <a:avLst/>
          </a:prstGeom>
          <a:solidFill>
            <a:schemeClr val="bg1"/>
          </a:solidFill>
          <a:ln w="28575" cap="rnd" cmpd="sng">
            <a:noFill/>
            <a:bevel/>
          </a:ln>
          <a:effectLst>
            <a:innerShdw blurRad="177800" dist="25400">
              <a:prstClr val="black"/>
            </a:innerShdw>
          </a:effectLst>
          <a:scene3d>
            <a:camera prst="orthographicFront"/>
            <a:lightRig rig="contrasting" dir="t"/>
          </a:scene3d>
          <a:sp3d prstMaterial="metal">
            <a:bevelT w="0" h="0" prst="coolSlant"/>
            <a:contourClr>
              <a:srgbClr val="BEC7CC"/>
            </a:contourClr>
          </a:sp3d>
        </p:spPr>
        <p:style>
          <a:lnRef idx="2">
            <a:schemeClr val="accent1">
              <a:shade val="50000"/>
            </a:schemeClr>
          </a:lnRef>
          <a:fillRef idx="1">
            <a:schemeClr val="accent1"/>
          </a:fillRef>
          <a:effectRef idx="0">
            <a:schemeClr val="accent1"/>
          </a:effectRef>
          <a:fontRef idx="minor">
            <a:schemeClr val="lt1"/>
          </a:fontRef>
        </p:style>
        <p:txBody>
          <a:bodyPr lIns="0" tIns="91378" rIns="0" bIns="91378" rtlCol="0" anchor="ctr"/>
          <a:lstStyle/>
          <a:p>
            <a:pPr algn="ctr">
              <a:lnSpc>
                <a:spcPct val="125000"/>
              </a:lnSpc>
            </a:pPr>
            <a:r>
              <a:rPr lang="es-MX" sz="2400" b="1" kern="1000" dirty="0" smtClean="0">
                <a:solidFill>
                  <a:schemeClr val="tx2"/>
                </a:solidFill>
                <a:latin typeface="Open Sans Condensed" panose="020B0604020202020204" charset="0"/>
                <a:ea typeface="Open Sans Condensed" panose="020B0604020202020204" charset="0"/>
                <a:cs typeface="Open Sans Condensed" panose="020B0604020202020204" charset="0"/>
              </a:rPr>
              <a:t>Computer Architecture</a:t>
            </a:r>
            <a:endParaRPr lang="es-MX" sz="2400" b="1" kern="1000" dirty="0">
              <a:solidFill>
                <a:schemeClr val="tx2"/>
              </a:solidFill>
              <a:latin typeface="Open Sans Condensed" panose="020B0604020202020204" charset="0"/>
              <a:ea typeface="Open Sans Condensed" panose="020B0604020202020204" charset="0"/>
              <a:cs typeface="Open Sans Condensed" panose="020B0604020202020204" charset="0"/>
            </a:endParaRPr>
          </a:p>
        </p:txBody>
      </p:sp>
      <p:sp>
        <p:nvSpPr>
          <p:cNvPr id="22" name="Textbox 1"/>
          <p:cNvSpPr/>
          <p:nvPr/>
        </p:nvSpPr>
        <p:spPr>
          <a:xfrm>
            <a:off x="9447490" y="10851148"/>
            <a:ext cx="4714932" cy="674968"/>
          </a:xfrm>
          <a:prstGeom prst="rect">
            <a:avLst/>
          </a:prstGeom>
          <a:ln>
            <a:solidFill>
              <a:srgbClr val="C00000"/>
            </a:solidFill>
          </a:ln>
        </p:spPr>
        <p:txBody>
          <a:bodyPr wrap="square" lIns="241719" tIns="120860" rIns="241719" bIns="120860">
            <a:spAutoFit/>
          </a:bodyPr>
          <a:lstStyle/>
          <a:p>
            <a:r>
              <a:rPr lang="en-IN" sz="2800" b="1" dirty="0"/>
              <a:t>Instruction Set Architecture</a:t>
            </a:r>
          </a:p>
        </p:txBody>
      </p:sp>
      <p:sp>
        <p:nvSpPr>
          <p:cNvPr id="23" name="Textbox 1"/>
          <p:cNvSpPr/>
          <p:nvPr/>
        </p:nvSpPr>
        <p:spPr>
          <a:xfrm>
            <a:off x="19618619" y="10783079"/>
            <a:ext cx="4441531" cy="674968"/>
          </a:xfrm>
          <a:prstGeom prst="rect">
            <a:avLst/>
          </a:prstGeom>
          <a:ln>
            <a:solidFill>
              <a:srgbClr val="C00000"/>
            </a:solidFill>
          </a:ln>
        </p:spPr>
        <p:txBody>
          <a:bodyPr wrap="square" lIns="241719" tIns="120860" rIns="241719" bIns="120860">
            <a:spAutoFit/>
          </a:bodyPr>
          <a:lstStyle/>
          <a:p>
            <a:r>
              <a:rPr lang="en-IN" sz="2800" b="1" dirty="0"/>
              <a:t>Hardware Implementation</a:t>
            </a:r>
          </a:p>
        </p:txBody>
      </p:sp>
      <p:sp>
        <p:nvSpPr>
          <p:cNvPr id="24" name="Textbox 1"/>
          <p:cNvSpPr/>
          <p:nvPr/>
        </p:nvSpPr>
        <p:spPr>
          <a:xfrm>
            <a:off x="20123648" y="6812563"/>
            <a:ext cx="2880320" cy="674968"/>
          </a:xfrm>
          <a:prstGeom prst="rect">
            <a:avLst/>
          </a:prstGeom>
          <a:ln>
            <a:solidFill>
              <a:srgbClr val="C00000"/>
            </a:solidFill>
          </a:ln>
        </p:spPr>
        <p:txBody>
          <a:bodyPr wrap="square" lIns="241719" tIns="120860" rIns="241719" bIns="120860">
            <a:spAutoFit/>
          </a:bodyPr>
          <a:lstStyle/>
          <a:p>
            <a:r>
              <a:rPr lang="en-IN" sz="2800" b="1" dirty="0"/>
              <a:t>Logic Design</a:t>
            </a:r>
          </a:p>
        </p:txBody>
      </p:sp>
      <p:sp>
        <p:nvSpPr>
          <p:cNvPr id="25" name="Textbox 1"/>
          <p:cNvSpPr/>
          <p:nvPr/>
        </p:nvSpPr>
        <p:spPr>
          <a:xfrm>
            <a:off x="11051545" y="6752439"/>
            <a:ext cx="3175269" cy="674968"/>
          </a:xfrm>
          <a:prstGeom prst="rect">
            <a:avLst/>
          </a:prstGeom>
          <a:ln>
            <a:solidFill>
              <a:srgbClr val="C00000"/>
            </a:solidFill>
          </a:ln>
        </p:spPr>
        <p:txBody>
          <a:bodyPr wrap="square" lIns="241719" tIns="120860" rIns="241719" bIns="120860">
            <a:spAutoFit/>
          </a:bodyPr>
          <a:lstStyle/>
          <a:p>
            <a:r>
              <a:rPr lang="en-IN" sz="2800" b="1" dirty="0"/>
              <a:t>Microarchitecture</a:t>
            </a:r>
          </a:p>
        </p:txBody>
      </p:sp>
    </p:spTree>
    <p:extLst>
      <p:ext uri="{BB962C8B-B14F-4D97-AF65-F5344CB8AC3E}">
        <p14:creationId xmlns:p14="http://schemas.microsoft.com/office/powerpoint/2010/main" val="16478385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0-#ppt_w/2"/>
                                          </p:val>
                                        </p:tav>
                                        <p:tav tm="100000">
                                          <p:val>
                                            <p:strVal val="#ppt_x"/>
                                          </p:val>
                                        </p:tav>
                                      </p:tavLst>
                                    </p:anim>
                                    <p:anim calcmode="lin" valueType="num">
                                      <p:cBhvr additive="base">
                                        <p:cTn id="8" dur="10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nodeType="after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fill="hold"/>
                                        <p:tgtEl>
                                          <p:spTgt spid="3"/>
                                        </p:tgtEl>
                                        <p:attrNameLst>
                                          <p:attrName>ppt_x</p:attrName>
                                        </p:attrNameLst>
                                      </p:cBhvr>
                                      <p:tavLst>
                                        <p:tav tm="0">
                                          <p:val>
                                            <p:strVal val="#ppt_x"/>
                                          </p:val>
                                        </p:tav>
                                        <p:tav tm="100000">
                                          <p:val>
                                            <p:strVal val="#ppt_x"/>
                                          </p:val>
                                        </p:tav>
                                      </p:tavLst>
                                    </p:anim>
                                    <p:anim calcmode="lin" valueType="num">
                                      <p:cBhvr additive="base">
                                        <p:cTn id="13" dur="500" fill="hold"/>
                                        <p:tgtEl>
                                          <p:spTgt spid="3"/>
                                        </p:tgtEl>
                                        <p:attrNameLst>
                                          <p:attrName>ppt_y</p:attrName>
                                        </p:attrNameLst>
                                      </p:cBhvr>
                                      <p:tavLst>
                                        <p:tav tm="0">
                                          <p:val>
                                            <p:strVal val="1+#ppt_h/2"/>
                                          </p:val>
                                        </p:tav>
                                        <p:tav tm="100000">
                                          <p:val>
                                            <p:strVal val="#ppt_y"/>
                                          </p:val>
                                        </p:tav>
                                      </p:tavLst>
                                    </p:anim>
                                  </p:childTnLst>
                                </p:cTn>
                              </p:par>
                            </p:childTnLst>
                          </p:cTn>
                        </p:par>
                        <p:par>
                          <p:cTn id="14" fill="hold">
                            <p:stCondLst>
                              <p:cond delay="1500"/>
                            </p:stCondLst>
                            <p:childTnLst>
                              <p:par>
                                <p:cTn id="15" presetID="35" presetClass="entr" presetSubtype="0" fill="hold" nodeType="afterEffect">
                                  <p:stCondLst>
                                    <p:cond delay="0"/>
                                  </p:stCondLst>
                                  <p:childTnLst>
                                    <p:set>
                                      <p:cBhvr>
                                        <p:cTn id="16" dur="1" fill="hold">
                                          <p:stCondLst>
                                            <p:cond delay="0"/>
                                          </p:stCondLst>
                                        </p:cTn>
                                        <p:tgtEl>
                                          <p:spTgt spid="18"/>
                                        </p:tgtEl>
                                        <p:attrNameLst>
                                          <p:attrName>style.visibility</p:attrName>
                                        </p:attrNameLst>
                                      </p:cBhvr>
                                      <p:to>
                                        <p:strVal val="visible"/>
                                      </p:to>
                                    </p:set>
                                    <p:animEffect transition="in" filter="fade">
                                      <p:cBhvr>
                                        <p:cTn id="17" dur="1250"/>
                                        <p:tgtEl>
                                          <p:spTgt spid="18"/>
                                        </p:tgtEl>
                                      </p:cBhvr>
                                    </p:animEffect>
                                    <p:anim calcmode="lin" valueType="num">
                                      <p:cBhvr>
                                        <p:cTn id="18" dur="1250" fill="hold"/>
                                        <p:tgtEl>
                                          <p:spTgt spid="18"/>
                                        </p:tgtEl>
                                        <p:attrNameLst>
                                          <p:attrName>style.rotation</p:attrName>
                                        </p:attrNameLst>
                                      </p:cBhvr>
                                      <p:tavLst>
                                        <p:tav tm="0">
                                          <p:val>
                                            <p:fltVal val="720"/>
                                          </p:val>
                                        </p:tav>
                                        <p:tav tm="100000">
                                          <p:val>
                                            <p:fltVal val="0"/>
                                          </p:val>
                                        </p:tav>
                                      </p:tavLst>
                                    </p:anim>
                                    <p:anim calcmode="lin" valueType="num">
                                      <p:cBhvr>
                                        <p:cTn id="19" dur="1250" fill="hold"/>
                                        <p:tgtEl>
                                          <p:spTgt spid="18"/>
                                        </p:tgtEl>
                                        <p:attrNameLst>
                                          <p:attrName>ppt_h</p:attrName>
                                        </p:attrNameLst>
                                      </p:cBhvr>
                                      <p:tavLst>
                                        <p:tav tm="0">
                                          <p:val>
                                            <p:fltVal val="0"/>
                                          </p:val>
                                        </p:tav>
                                        <p:tav tm="100000">
                                          <p:val>
                                            <p:strVal val="#ppt_h"/>
                                          </p:val>
                                        </p:tav>
                                      </p:tavLst>
                                    </p:anim>
                                    <p:anim calcmode="lin" valueType="num">
                                      <p:cBhvr>
                                        <p:cTn id="20" dur="1250" fill="hold"/>
                                        <p:tgtEl>
                                          <p:spTgt spid="18"/>
                                        </p:tgtEl>
                                        <p:attrNameLst>
                                          <p:attrName>ppt_w</p:attrName>
                                        </p:attrNameLst>
                                      </p:cBhvr>
                                      <p:tavLst>
                                        <p:tav tm="0">
                                          <p:val>
                                            <p:fltVal val="0"/>
                                          </p:val>
                                        </p:tav>
                                        <p:tav tm="100000">
                                          <p:val>
                                            <p:strVal val="#ppt_w"/>
                                          </p:val>
                                        </p:tav>
                                      </p:tavLst>
                                    </p:anim>
                                  </p:childTnLst>
                                </p:cTn>
                              </p:par>
                              <p:par>
                                <p:cTn id="21" presetID="35" presetClass="entr" presetSubtype="0" fill="hold" nodeType="withEffect">
                                  <p:stCondLst>
                                    <p:cond delay="250"/>
                                  </p:stCondLst>
                                  <p:childTnLst>
                                    <p:set>
                                      <p:cBhvr>
                                        <p:cTn id="22" dur="1" fill="hold">
                                          <p:stCondLst>
                                            <p:cond delay="0"/>
                                          </p:stCondLst>
                                        </p:cTn>
                                        <p:tgtEl>
                                          <p:spTgt spid="15"/>
                                        </p:tgtEl>
                                        <p:attrNameLst>
                                          <p:attrName>style.visibility</p:attrName>
                                        </p:attrNameLst>
                                      </p:cBhvr>
                                      <p:to>
                                        <p:strVal val="visible"/>
                                      </p:to>
                                    </p:set>
                                    <p:animEffect transition="in" filter="fade">
                                      <p:cBhvr>
                                        <p:cTn id="23" dur="1250"/>
                                        <p:tgtEl>
                                          <p:spTgt spid="15"/>
                                        </p:tgtEl>
                                      </p:cBhvr>
                                    </p:animEffect>
                                    <p:anim calcmode="lin" valueType="num">
                                      <p:cBhvr>
                                        <p:cTn id="24" dur="1250" fill="hold"/>
                                        <p:tgtEl>
                                          <p:spTgt spid="15"/>
                                        </p:tgtEl>
                                        <p:attrNameLst>
                                          <p:attrName>style.rotation</p:attrName>
                                        </p:attrNameLst>
                                      </p:cBhvr>
                                      <p:tavLst>
                                        <p:tav tm="0">
                                          <p:val>
                                            <p:fltVal val="720"/>
                                          </p:val>
                                        </p:tav>
                                        <p:tav tm="100000">
                                          <p:val>
                                            <p:fltVal val="0"/>
                                          </p:val>
                                        </p:tav>
                                      </p:tavLst>
                                    </p:anim>
                                    <p:anim calcmode="lin" valueType="num">
                                      <p:cBhvr>
                                        <p:cTn id="25" dur="1250" fill="hold"/>
                                        <p:tgtEl>
                                          <p:spTgt spid="15"/>
                                        </p:tgtEl>
                                        <p:attrNameLst>
                                          <p:attrName>ppt_h</p:attrName>
                                        </p:attrNameLst>
                                      </p:cBhvr>
                                      <p:tavLst>
                                        <p:tav tm="0">
                                          <p:val>
                                            <p:fltVal val="0"/>
                                          </p:val>
                                        </p:tav>
                                        <p:tav tm="100000">
                                          <p:val>
                                            <p:strVal val="#ppt_h"/>
                                          </p:val>
                                        </p:tav>
                                      </p:tavLst>
                                    </p:anim>
                                    <p:anim calcmode="lin" valueType="num">
                                      <p:cBhvr>
                                        <p:cTn id="26" dur="1250" fill="hold"/>
                                        <p:tgtEl>
                                          <p:spTgt spid="15"/>
                                        </p:tgtEl>
                                        <p:attrNameLst>
                                          <p:attrName>ppt_w</p:attrName>
                                        </p:attrNameLst>
                                      </p:cBhvr>
                                      <p:tavLst>
                                        <p:tav tm="0">
                                          <p:val>
                                            <p:fltVal val="0"/>
                                          </p:val>
                                        </p:tav>
                                        <p:tav tm="100000">
                                          <p:val>
                                            <p:strVal val="#ppt_w"/>
                                          </p:val>
                                        </p:tav>
                                      </p:tavLst>
                                    </p:anim>
                                  </p:childTnLst>
                                </p:cTn>
                              </p:par>
                              <p:par>
                                <p:cTn id="27" presetID="35" presetClass="entr" presetSubtype="0" fill="hold" nodeType="withEffect">
                                  <p:stCondLst>
                                    <p:cond delay="750"/>
                                  </p:stCondLst>
                                  <p:childTnLst>
                                    <p:set>
                                      <p:cBhvr>
                                        <p:cTn id="28" dur="1" fill="hold">
                                          <p:stCondLst>
                                            <p:cond delay="0"/>
                                          </p:stCondLst>
                                        </p:cTn>
                                        <p:tgtEl>
                                          <p:spTgt spid="9"/>
                                        </p:tgtEl>
                                        <p:attrNameLst>
                                          <p:attrName>style.visibility</p:attrName>
                                        </p:attrNameLst>
                                      </p:cBhvr>
                                      <p:to>
                                        <p:strVal val="visible"/>
                                      </p:to>
                                    </p:set>
                                    <p:animEffect transition="in" filter="fade">
                                      <p:cBhvr>
                                        <p:cTn id="29" dur="1250"/>
                                        <p:tgtEl>
                                          <p:spTgt spid="9"/>
                                        </p:tgtEl>
                                      </p:cBhvr>
                                    </p:animEffect>
                                    <p:anim calcmode="lin" valueType="num">
                                      <p:cBhvr>
                                        <p:cTn id="30" dur="1250" fill="hold"/>
                                        <p:tgtEl>
                                          <p:spTgt spid="9"/>
                                        </p:tgtEl>
                                        <p:attrNameLst>
                                          <p:attrName>style.rotation</p:attrName>
                                        </p:attrNameLst>
                                      </p:cBhvr>
                                      <p:tavLst>
                                        <p:tav tm="0">
                                          <p:val>
                                            <p:fltVal val="720"/>
                                          </p:val>
                                        </p:tav>
                                        <p:tav tm="100000">
                                          <p:val>
                                            <p:fltVal val="0"/>
                                          </p:val>
                                        </p:tav>
                                      </p:tavLst>
                                    </p:anim>
                                    <p:anim calcmode="lin" valueType="num">
                                      <p:cBhvr>
                                        <p:cTn id="31" dur="1250" fill="hold"/>
                                        <p:tgtEl>
                                          <p:spTgt spid="9"/>
                                        </p:tgtEl>
                                        <p:attrNameLst>
                                          <p:attrName>ppt_h</p:attrName>
                                        </p:attrNameLst>
                                      </p:cBhvr>
                                      <p:tavLst>
                                        <p:tav tm="0">
                                          <p:val>
                                            <p:fltVal val="0"/>
                                          </p:val>
                                        </p:tav>
                                        <p:tav tm="100000">
                                          <p:val>
                                            <p:strVal val="#ppt_h"/>
                                          </p:val>
                                        </p:tav>
                                      </p:tavLst>
                                    </p:anim>
                                    <p:anim calcmode="lin" valueType="num">
                                      <p:cBhvr>
                                        <p:cTn id="32" dur="1250" fill="hold"/>
                                        <p:tgtEl>
                                          <p:spTgt spid="9"/>
                                        </p:tgtEl>
                                        <p:attrNameLst>
                                          <p:attrName>ppt_w</p:attrName>
                                        </p:attrNameLst>
                                      </p:cBhvr>
                                      <p:tavLst>
                                        <p:tav tm="0">
                                          <p:val>
                                            <p:fltVal val="0"/>
                                          </p:val>
                                        </p:tav>
                                        <p:tav tm="100000">
                                          <p:val>
                                            <p:strVal val="#ppt_w"/>
                                          </p:val>
                                        </p:tav>
                                      </p:tavLst>
                                    </p:anim>
                                  </p:childTnLst>
                                </p:cTn>
                              </p:par>
                              <p:par>
                                <p:cTn id="33" presetID="35" presetClass="entr" presetSubtype="0" fill="hold" nodeType="withEffect">
                                  <p:stCondLst>
                                    <p:cond delay="1000"/>
                                  </p:stCondLst>
                                  <p:childTnLst>
                                    <p:set>
                                      <p:cBhvr>
                                        <p:cTn id="34" dur="1" fill="hold">
                                          <p:stCondLst>
                                            <p:cond delay="0"/>
                                          </p:stCondLst>
                                        </p:cTn>
                                        <p:tgtEl>
                                          <p:spTgt spid="6"/>
                                        </p:tgtEl>
                                        <p:attrNameLst>
                                          <p:attrName>style.visibility</p:attrName>
                                        </p:attrNameLst>
                                      </p:cBhvr>
                                      <p:to>
                                        <p:strVal val="visible"/>
                                      </p:to>
                                    </p:set>
                                    <p:animEffect transition="in" filter="fade">
                                      <p:cBhvr>
                                        <p:cTn id="35" dur="1250"/>
                                        <p:tgtEl>
                                          <p:spTgt spid="6"/>
                                        </p:tgtEl>
                                      </p:cBhvr>
                                    </p:animEffect>
                                    <p:anim calcmode="lin" valueType="num">
                                      <p:cBhvr>
                                        <p:cTn id="36" dur="1250" fill="hold"/>
                                        <p:tgtEl>
                                          <p:spTgt spid="6"/>
                                        </p:tgtEl>
                                        <p:attrNameLst>
                                          <p:attrName>style.rotation</p:attrName>
                                        </p:attrNameLst>
                                      </p:cBhvr>
                                      <p:tavLst>
                                        <p:tav tm="0">
                                          <p:val>
                                            <p:fltVal val="720"/>
                                          </p:val>
                                        </p:tav>
                                        <p:tav tm="100000">
                                          <p:val>
                                            <p:fltVal val="0"/>
                                          </p:val>
                                        </p:tav>
                                      </p:tavLst>
                                    </p:anim>
                                    <p:anim calcmode="lin" valueType="num">
                                      <p:cBhvr>
                                        <p:cTn id="37" dur="1250" fill="hold"/>
                                        <p:tgtEl>
                                          <p:spTgt spid="6"/>
                                        </p:tgtEl>
                                        <p:attrNameLst>
                                          <p:attrName>ppt_h</p:attrName>
                                        </p:attrNameLst>
                                      </p:cBhvr>
                                      <p:tavLst>
                                        <p:tav tm="0">
                                          <p:val>
                                            <p:fltVal val="0"/>
                                          </p:val>
                                        </p:tav>
                                        <p:tav tm="100000">
                                          <p:val>
                                            <p:strVal val="#ppt_h"/>
                                          </p:val>
                                        </p:tav>
                                      </p:tavLst>
                                    </p:anim>
                                    <p:anim calcmode="lin" valueType="num">
                                      <p:cBhvr>
                                        <p:cTn id="38" dur="1250" fill="hold"/>
                                        <p:tgtEl>
                                          <p:spTgt spid="6"/>
                                        </p:tgtEl>
                                        <p:attrNameLst>
                                          <p:attrName>ppt_w</p:attrName>
                                        </p:attrNameLst>
                                      </p:cBhvr>
                                      <p:tavLst>
                                        <p:tav tm="0">
                                          <p:val>
                                            <p:fltVal val="0"/>
                                          </p:val>
                                        </p:tav>
                                        <p:tav tm="100000">
                                          <p:val>
                                            <p:strVal val="#ppt_w"/>
                                          </p:val>
                                        </p:tav>
                                      </p:tavLst>
                                    </p:anim>
                                  </p:childTnLst>
                                </p:cTn>
                              </p:par>
                            </p:childTnLst>
                          </p:cTn>
                        </p:par>
                        <p:par>
                          <p:cTn id="39" fill="hold">
                            <p:stCondLst>
                              <p:cond delay="3750"/>
                            </p:stCondLst>
                            <p:childTnLst>
                              <p:par>
                                <p:cTn id="40" presetID="10" presetClass="entr" presetSubtype="0" fill="hold" grpId="0" nodeType="afterEffect">
                                  <p:stCondLst>
                                    <p:cond delay="0"/>
                                  </p:stCondLst>
                                  <p:childTnLst>
                                    <p:set>
                                      <p:cBhvr>
                                        <p:cTn id="41" dur="1" fill="hold">
                                          <p:stCondLst>
                                            <p:cond delay="0"/>
                                          </p:stCondLst>
                                        </p:cTn>
                                        <p:tgtEl>
                                          <p:spTgt spid="21"/>
                                        </p:tgtEl>
                                        <p:attrNameLst>
                                          <p:attrName>style.visibility</p:attrName>
                                        </p:attrNameLst>
                                      </p:cBhvr>
                                      <p:to>
                                        <p:strVal val="visible"/>
                                      </p:to>
                                    </p:set>
                                    <p:animEffect transition="in" filter="fade">
                                      <p:cBhvr>
                                        <p:cTn id="42" dur="500"/>
                                        <p:tgtEl>
                                          <p:spTgt spid="21"/>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22"/>
                                        </p:tgtEl>
                                        <p:attrNameLst>
                                          <p:attrName>style.visibility</p:attrName>
                                        </p:attrNameLst>
                                      </p:cBhvr>
                                      <p:to>
                                        <p:strVal val="visible"/>
                                      </p:to>
                                    </p:set>
                                    <p:animEffect transition="in" filter="fade">
                                      <p:cBhvr>
                                        <p:cTn id="45" dur="650"/>
                                        <p:tgtEl>
                                          <p:spTgt spid="22"/>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23"/>
                                        </p:tgtEl>
                                        <p:attrNameLst>
                                          <p:attrName>style.visibility</p:attrName>
                                        </p:attrNameLst>
                                      </p:cBhvr>
                                      <p:to>
                                        <p:strVal val="visible"/>
                                      </p:to>
                                    </p:set>
                                    <p:animEffect transition="in" filter="fade">
                                      <p:cBhvr>
                                        <p:cTn id="48" dur="650"/>
                                        <p:tgtEl>
                                          <p:spTgt spid="23"/>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24"/>
                                        </p:tgtEl>
                                        <p:attrNameLst>
                                          <p:attrName>style.visibility</p:attrName>
                                        </p:attrNameLst>
                                      </p:cBhvr>
                                      <p:to>
                                        <p:strVal val="visible"/>
                                      </p:to>
                                    </p:set>
                                    <p:animEffect transition="in" filter="fade">
                                      <p:cBhvr>
                                        <p:cTn id="51" dur="650"/>
                                        <p:tgtEl>
                                          <p:spTgt spid="24"/>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25"/>
                                        </p:tgtEl>
                                        <p:attrNameLst>
                                          <p:attrName>style.visibility</p:attrName>
                                        </p:attrNameLst>
                                      </p:cBhvr>
                                      <p:to>
                                        <p:strVal val="visible"/>
                                      </p:to>
                                    </p:set>
                                    <p:animEffect transition="in" filter="fade">
                                      <p:cBhvr>
                                        <p:cTn id="54" dur="65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1" grpId="0" animBg="1"/>
      <p:bldP spid="22" grpId="0" animBg="1"/>
      <p:bldP spid="23" grpId="0" animBg="1"/>
      <p:bldP spid="24" grpId="0" animBg="1"/>
      <p:bldP spid="25"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4"/>
          <p:cNvSpPr txBox="1">
            <a:spLocks/>
          </p:cNvSpPr>
          <p:nvPr/>
        </p:nvSpPr>
        <p:spPr>
          <a:xfrm>
            <a:off x="1886648" y="1053149"/>
            <a:ext cx="17101901" cy="1802637"/>
          </a:xfrm>
          <a:prstGeom prst="rect">
            <a:avLst/>
          </a:prstGeom>
        </p:spPr>
        <p:txBody>
          <a:bodyPr/>
          <a:lstStyle>
            <a:lvl1pPr marL="0" indent="0" algn="l" defTabSz="1812040" rtl="0" eaLnBrk="1" latinLnBrk="0" hangingPunct="1">
              <a:spcBef>
                <a:spcPct val="20000"/>
              </a:spcBef>
              <a:spcAft>
                <a:spcPts val="1199"/>
              </a:spcAft>
              <a:buFont typeface="Arial" pitchFamily="34" charset="0"/>
              <a:buNone/>
              <a:defRPr sz="4000" b="1" kern="1200">
                <a:solidFill>
                  <a:schemeClr val="tx1"/>
                </a:solidFill>
                <a:latin typeface="+mn-lt"/>
                <a:ea typeface="+mn-ea"/>
                <a:cs typeface="+mn-cs"/>
              </a:defRPr>
            </a:lvl1pPr>
            <a:lvl2pPr marL="906009" indent="-362365" algn="l" defTabSz="1812040" rtl="0" eaLnBrk="1" latinLnBrk="0" hangingPunct="1">
              <a:spcBef>
                <a:spcPct val="20000"/>
              </a:spcBef>
              <a:buClr>
                <a:schemeClr val="tx2"/>
              </a:buClr>
              <a:buFont typeface="Arial" pitchFamily="34" charset="0"/>
              <a:buChar char="•"/>
              <a:defRPr sz="4000" kern="1200">
                <a:solidFill>
                  <a:schemeClr val="tx1"/>
                </a:solidFill>
                <a:latin typeface="+mn-lt"/>
                <a:ea typeface="+mn-ea"/>
                <a:cs typeface="+mn-cs"/>
              </a:defRPr>
            </a:lvl2pPr>
            <a:lvl3pPr marL="2265040" indent="-453004" algn="l" defTabSz="1812040" rtl="0" eaLnBrk="1" latinLnBrk="0" hangingPunct="1">
              <a:spcBef>
                <a:spcPct val="20000"/>
              </a:spcBef>
              <a:buClr>
                <a:schemeClr val="tx2"/>
              </a:buClr>
              <a:buFont typeface="Arial" pitchFamily="34" charset="0"/>
              <a:buChar char="•"/>
              <a:defRPr sz="3702" kern="1200">
                <a:solidFill>
                  <a:schemeClr val="tx1"/>
                </a:solidFill>
                <a:latin typeface="+mn-lt"/>
                <a:ea typeface="+mn-ea"/>
                <a:cs typeface="+mn-cs"/>
              </a:defRPr>
            </a:lvl3pPr>
            <a:lvl4pPr marL="3171046" indent="-453004" algn="l" defTabSz="1812040" rtl="0" eaLnBrk="1" latinLnBrk="0" hangingPunct="1">
              <a:spcBef>
                <a:spcPct val="20000"/>
              </a:spcBef>
              <a:buClr>
                <a:schemeClr val="tx2"/>
              </a:buClr>
              <a:buFont typeface="Arial" pitchFamily="34" charset="0"/>
              <a:buChar char="•"/>
              <a:defRPr sz="3702" kern="1200">
                <a:solidFill>
                  <a:schemeClr val="tx1"/>
                </a:solidFill>
                <a:latin typeface="+mn-lt"/>
                <a:ea typeface="+mn-ea"/>
                <a:cs typeface="+mn-cs"/>
              </a:defRPr>
            </a:lvl4pPr>
            <a:lvl5pPr marL="4077068" indent="-453004" algn="l" defTabSz="1812040" rtl="0" eaLnBrk="1" latinLnBrk="0" hangingPunct="1">
              <a:spcBef>
                <a:spcPct val="20000"/>
              </a:spcBef>
              <a:buClr>
                <a:schemeClr val="tx2"/>
              </a:buClr>
              <a:buFont typeface="Arial" pitchFamily="34" charset="0"/>
              <a:buChar char="•"/>
              <a:defRPr sz="3702" kern="1200" baseline="0">
                <a:solidFill>
                  <a:schemeClr val="tx1"/>
                </a:solidFill>
                <a:latin typeface="+mn-lt"/>
                <a:ea typeface="+mn-ea"/>
                <a:cs typeface="+mn-cs"/>
              </a:defRPr>
            </a:lvl5pPr>
            <a:lvl6pPr marL="4983081"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6pPr>
            <a:lvl7pPr marL="5889088"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7pPr>
            <a:lvl8pPr marL="6795112"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8pPr>
            <a:lvl9pPr marL="7701118"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9pPr>
          </a:lstStyle>
          <a:p>
            <a:r>
              <a:rPr lang="en-US" sz="6600" dirty="0">
                <a:solidFill>
                  <a:schemeClr val="accent3">
                    <a:lumMod val="75000"/>
                  </a:schemeClr>
                </a:solidFill>
                <a:ea typeface="Open Sans Semibold" panose="020B0706030804020204" pitchFamily="34" charset="0"/>
                <a:cs typeface="Open Sans Semibold" panose="020B0706030804020204" pitchFamily="34" charset="0"/>
              </a:rPr>
              <a:t>Instruction Set Architecture (ISA)</a:t>
            </a:r>
          </a:p>
        </p:txBody>
      </p:sp>
      <p:sp>
        <p:nvSpPr>
          <p:cNvPr id="3" name="TextBox 2"/>
          <p:cNvSpPr txBox="1"/>
          <p:nvPr/>
        </p:nvSpPr>
        <p:spPr>
          <a:xfrm>
            <a:off x="2201683" y="3573429"/>
            <a:ext cx="18407045" cy="5632311"/>
          </a:xfrm>
          <a:prstGeom prst="rect">
            <a:avLst/>
          </a:prstGeom>
          <a:noFill/>
        </p:spPr>
        <p:txBody>
          <a:bodyPr wrap="square" rtlCol="0">
            <a:spAutoFit/>
          </a:bodyPr>
          <a:lstStyle/>
          <a:p>
            <a:pPr marL="571500" indent="-571500" algn="just">
              <a:buFont typeface="Arial" panose="020B0604020202020204" pitchFamily="34" charset="0"/>
              <a:buChar char="•"/>
            </a:pPr>
            <a:r>
              <a:rPr lang="en-IN" sz="3600" dirty="0"/>
              <a:t>An instruction set architecture (ISA) is the interface between the computer's software and hardware and also can be viewed as the programmer's view of the machine</a:t>
            </a:r>
            <a:r>
              <a:rPr lang="en-IN" sz="3600" dirty="0" smtClean="0"/>
              <a:t>.</a:t>
            </a:r>
          </a:p>
          <a:p>
            <a:pPr marL="571500" indent="-571500" algn="just">
              <a:buFont typeface="Arial" panose="020B0604020202020204" pitchFamily="34" charset="0"/>
              <a:buChar char="•"/>
            </a:pPr>
            <a:endParaRPr lang="en-IN" sz="3600" dirty="0"/>
          </a:p>
          <a:p>
            <a:pPr marL="571500" indent="-571500" algn="just">
              <a:buFont typeface="Arial" panose="020B0604020202020204" pitchFamily="34" charset="0"/>
              <a:buChar char="•"/>
            </a:pPr>
            <a:r>
              <a:rPr lang="en-IN" sz="3600" dirty="0"/>
              <a:t>A processor only understands instructions encoded in some numerical fashion, usually as binary numbers and a set of </a:t>
            </a:r>
            <a:r>
              <a:rPr lang="en-IN" sz="3600" i="1" dirty="0"/>
              <a:t>instructions</a:t>
            </a:r>
            <a:r>
              <a:rPr lang="en-IN" sz="3600" dirty="0"/>
              <a:t> that can be used to operate on those binary numbers</a:t>
            </a:r>
            <a:r>
              <a:rPr lang="en-IN" sz="3600" dirty="0" smtClean="0"/>
              <a:t>.</a:t>
            </a:r>
          </a:p>
          <a:p>
            <a:pPr marL="571500" indent="-571500" algn="just">
              <a:buFont typeface="Arial" panose="020B0604020202020204" pitchFamily="34" charset="0"/>
              <a:buChar char="•"/>
            </a:pPr>
            <a:endParaRPr lang="en-IN" sz="3600" dirty="0"/>
          </a:p>
          <a:p>
            <a:pPr marL="571500" indent="-571500" algn="just">
              <a:buFont typeface="Arial" panose="020B0604020202020204" pitchFamily="34" charset="0"/>
              <a:buChar char="•"/>
            </a:pPr>
            <a:r>
              <a:rPr lang="en-IN" sz="3600" dirty="0"/>
              <a:t>Besides instructions, the ISA defines items in the computer that are available to a program—e.g. data types, registers, addressing modes, and memory. Instructions locate these available items with register indexes (or names) and memory addressing modes.</a:t>
            </a:r>
          </a:p>
          <a:p>
            <a:pPr marL="571500" indent="-571500" algn="just">
              <a:buFont typeface="Arial" panose="020B0604020202020204" pitchFamily="34" charset="0"/>
              <a:buChar char="•"/>
            </a:pPr>
            <a:endParaRPr lang="en-IN" sz="3600" dirty="0"/>
          </a:p>
        </p:txBody>
      </p:sp>
      <p:cxnSp>
        <p:nvCxnSpPr>
          <p:cNvPr id="4" name="10 Conector recto"/>
          <p:cNvCxnSpPr/>
          <p:nvPr/>
        </p:nvCxnSpPr>
        <p:spPr>
          <a:xfrm flipV="1">
            <a:off x="2021664" y="2043259"/>
            <a:ext cx="11656295" cy="45006"/>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528760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0-#ppt_w/2"/>
                                          </p:val>
                                        </p:tav>
                                        <p:tav tm="100000">
                                          <p:val>
                                            <p:strVal val="#ppt_x"/>
                                          </p:val>
                                        </p:tav>
                                      </p:tavLst>
                                    </p:anim>
                                    <p:anim calcmode="lin" valueType="num">
                                      <p:cBhvr additive="base">
                                        <p:cTn id="8" dur="10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500" fill="hold"/>
                                        <p:tgtEl>
                                          <p:spTgt spid="4"/>
                                        </p:tgtEl>
                                        <p:attrNameLst>
                                          <p:attrName>ppt_x</p:attrName>
                                        </p:attrNameLst>
                                      </p:cBhvr>
                                      <p:tavLst>
                                        <p:tav tm="0">
                                          <p:val>
                                            <p:strVal val="#ppt_x"/>
                                          </p:val>
                                        </p:tav>
                                        <p:tav tm="100000">
                                          <p:val>
                                            <p:strVal val="#ppt_x"/>
                                          </p:val>
                                        </p:tav>
                                      </p:tavLst>
                                    </p:anim>
                                    <p:anim calcmode="lin" valueType="num">
                                      <p:cBhvr additive="base">
                                        <p:cTn id="13"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4"/>
          <p:cNvSpPr txBox="1">
            <a:spLocks/>
          </p:cNvSpPr>
          <p:nvPr/>
        </p:nvSpPr>
        <p:spPr>
          <a:xfrm>
            <a:off x="1886648" y="1053149"/>
            <a:ext cx="17101901" cy="1802637"/>
          </a:xfrm>
          <a:prstGeom prst="rect">
            <a:avLst/>
          </a:prstGeom>
        </p:spPr>
        <p:txBody>
          <a:bodyPr/>
          <a:lstStyle>
            <a:lvl1pPr marL="0" indent="0" algn="l" defTabSz="1812040" rtl="0" eaLnBrk="1" latinLnBrk="0" hangingPunct="1">
              <a:spcBef>
                <a:spcPct val="20000"/>
              </a:spcBef>
              <a:spcAft>
                <a:spcPts val="1199"/>
              </a:spcAft>
              <a:buFont typeface="Arial" pitchFamily="34" charset="0"/>
              <a:buNone/>
              <a:defRPr sz="4000" b="1" kern="1200">
                <a:solidFill>
                  <a:schemeClr val="tx1"/>
                </a:solidFill>
                <a:latin typeface="+mn-lt"/>
                <a:ea typeface="+mn-ea"/>
                <a:cs typeface="+mn-cs"/>
              </a:defRPr>
            </a:lvl1pPr>
            <a:lvl2pPr marL="906009" indent="-362365" algn="l" defTabSz="1812040" rtl="0" eaLnBrk="1" latinLnBrk="0" hangingPunct="1">
              <a:spcBef>
                <a:spcPct val="20000"/>
              </a:spcBef>
              <a:buClr>
                <a:schemeClr val="tx2"/>
              </a:buClr>
              <a:buFont typeface="Arial" pitchFamily="34" charset="0"/>
              <a:buChar char="•"/>
              <a:defRPr sz="4000" kern="1200">
                <a:solidFill>
                  <a:schemeClr val="tx1"/>
                </a:solidFill>
                <a:latin typeface="+mn-lt"/>
                <a:ea typeface="+mn-ea"/>
                <a:cs typeface="+mn-cs"/>
              </a:defRPr>
            </a:lvl2pPr>
            <a:lvl3pPr marL="2265040" indent="-453004" algn="l" defTabSz="1812040" rtl="0" eaLnBrk="1" latinLnBrk="0" hangingPunct="1">
              <a:spcBef>
                <a:spcPct val="20000"/>
              </a:spcBef>
              <a:buClr>
                <a:schemeClr val="tx2"/>
              </a:buClr>
              <a:buFont typeface="Arial" pitchFamily="34" charset="0"/>
              <a:buChar char="•"/>
              <a:defRPr sz="3702" kern="1200">
                <a:solidFill>
                  <a:schemeClr val="tx1"/>
                </a:solidFill>
                <a:latin typeface="+mn-lt"/>
                <a:ea typeface="+mn-ea"/>
                <a:cs typeface="+mn-cs"/>
              </a:defRPr>
            </a:lvl3pPr>
            <a:lvl4pPr marL="3171046" indent="-453004" algn="l" defTabSz="1812040" rtl="0" eaLnBrk="1" latinLnBrk="0" hangingPunct="1">
              <a:spcBef>
                <a:spcPct val="20000"/>
              </a:spcBef>
              <a:buClr>
                <a:schemeClr val="tx2"/>
              </a:buClr>
              <a:buFont typeface="Arial" pitchFamily="34" charset="0"/>
              <a:buChar char="•"/>
              <a:defRPr sz="3702" kern="1200">
                <a:solidFill>
                  <a:schemeClr val="tx1"/>
                </a:solidFill>
                <a:latin typeface="+mn-lt"/>
                <a:ea typeface="+mn-ea"/>
                <a:cs typeface="+mn-cs"/>
              </a:defRPr>
            </a:lvl4pPr>
            <a:lvl5pPr marL="4077068" indent="-453004" algn="l" defTabSz="1812040" rtl="0" eaLnBrk="1" latinLnBrk="0" hangingPunct="1">
              <a:spcBef>
                <a:spcPct val="20000"/>
              </a:spcBef>
              <a:buClr>
                <a:schemeClr val="tx2"/>
              </a:buClr>
              <a:buFont typeface="Arial" pitchFamily="34" charset="0"/>
              <a:buChar char="•"/>
              <a:defRPr sz="3702" kern="1200" baseline="0">
                <a:solidFill>
                  <a:schemeClr val="tx1"/>
                </a:solidFill>
                <a:latin typeface="+mn-lt"/>
                <a:ea typeface="+mn-ea"/>
                <a:cs typeface="+mn-cs"/>
              </a:defRPr>
            </a:lvl5pPr>
            <a:lvl6pPr marL="4983081"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6pPr>
            <a:lvl7pPr marL="5889088"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7pPr>
            <a:lvl8pPr marL="6795112"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8pPr>
            <a:lvl9pPr marL="7701118"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9pPr>
          </a:lstStyle>
          <a:p>
            <a:r>
              <a:rPr lang="en-US" sz="6600" dirty="0">
                <a:solidFill>
                  <a:schemeClr val="accent3">
                    <a:lumMod val="75000"/>
                  </a:schemeClr>
                </a:solidFill>
                <a:ea typeface="Open Sans Semibold" panose="020B0706030804020204" pitchFamily="34" charset="0"/>
                <a:cs typeface="Open Sans Semibold" panose="020B0706030804020204" pitchFamily="34" charset="0"/>
              </a:rPr>
              <a:t>Instruction Set Architecture (ISA)</a:t>
            </a:r>
          </a:p>
        </p:txBody>
      </p:sp>
      <p:cxnSp>
        <p:nvCxnSpPr>
          <p:cNvPr id="4" name="10 Conector recto"/>
          <p:cNvCxnSpPr/>
          <p:nvPr/>
        </p:nvCxnSpPr>
        <p:spPr>
          <a:xfrm flipV="1">
            <a:off x="2021664" y="2043259"/>
            <a:ext cx="11656295" cy="45006"/>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grpSp>
        <p:nvGrpSpPr>
          <p:cNvPr id="96" name="Group 95"/>
          <p:cNvGrpSpPr/>
          <p:nvPr/>
        </p:nvGrpSpPr>
        <p:grpSpPr>
          <a:xfrm>
            <a:off x="7393464" y="4788564"/>
            <a:ext cx="11595085" cy="7447421"/>
            <a:chOff x="1329862" y="4110580"/>
            <a:chExt cx="11595085" cy="7447421"/>
          </a:xfrm>
        </p:grpSpPr>
        <p:grpSp>
          <p:nvGrpSpPr>
            <p:cNvPr id="5" name="Grupo 2238"/>
            <p:cNvGrpSpPr/>
            <p:nvPr/>
          </p:nvGrpSpPr>
          <p:grpSpPr>
            <a:xfrm>
              <a:off x="7447921" y="5397259"/>
              <a:ext cx="5477026" cy="4453058"/>
              <a:chOff x="8412374" y="4181485"/>
              <a:chExt cx="7536598" cy="5936362"/>
            </a:xfrm>
          </p:grpSpPr>
          <p:sp>
            <p:nvSpPr>
              <p:cNvPr id="6" name="Freeform 243"/>
              <p:cNvSpPr>
                <a:spLocks/>
              </p:cNvSpPr>
              <p:nvPr/>
            </p:nvSpPr>
            <p:spPr bwMode="auto">
              <a:xfrm>
                <a:off x="11664468" y="6055956"/>
                <a:ext cx="296818" cy="296818"/>
              </a:xfrm>
              <a:custGeom>
                <a:avLst/>
                <a:gdLst>
                  <a:gd name="T0" fmla="*/ 93 w 184"/>
                  <a:gd name="T1" fmla="*/ 0 h 184"/>
                  <a:gd name="T2" fmla="*/ 120 w 184"/>
                  <a:gd name="T3" fmla="*/ 6 h 184"/>
                  <a:gd name="T4" fmla="*/ 145 w 184"/>
                  <a:gd name="T5" fmla="*/ 17 h 184"/>
                  <a:gd name="T6" fmla="*/ 167 w 184"/>
                  <a:gd name="T7" fmla="*/ 39 h 184"/>
                  <a:gd name="T8" fmla="*/ 178 w 184"/>
                  <a:gd name="T9" fmla="*/ 64 h 184"/>
                  <a:gd name="T10" fmla="*/ 184 w 184"/>
                  <a:gd name="T11" fmla="*/ 93 h 184"/>
                  <a:gd name="T12" fmla="*/ 178 w 184"/>
                  <a:gd name="T13" fmla="*/ 122 h 184"/>
                  <a:gd name="T14" fmla="*/ 167 w 184"/>
                  <a:gd name="T15" fmla="*/ 147 h 184"/>
                  <a:gd name="T16" fmla="*/ 145 w 184"/>
                  <a:gd name="T17" fmla="*/ 167 h 184"/>
                  <a:gd name="T18" fmla="*/ 120 w 184"/>
                  <a:gd name="T19" fmla="*/ 180 h 184"/>
                  <a:gd name="T20" fmla="*/ 93 w 184"/>
                  <a:gd name="T21" fmla="*/ 184 h 184"/>
                  <a:gd name="T22" fmla="*/ 64 w 184"/>
                  <a:gd name="T23" fmla="*/ 180 h 184"/>
                  <a:gd name="T24" fmla="*/ 39 w 184"/>
                  <a:gd name="T25" fmla="*/ 167 h 184"/>
                  <a:gd name="T26" fmla="*/ 17 w 184"/>
                  <a:gd name="T27" fmla="*/ 147 h 184"/>
                  <a:gd name="T28" fmla="*/ 6 w 184"/>
                  <a:gd name="T29" fmla="*/ 122 h 184"/>
                  <a:gd name="T30" fmla="*/ 0 w 184"/>
                  <a:gd name="T31" fmla="*/ 93 h 184"/>
                  <a:gd name="T32" fmla="*/ 6 w 184"/>
                  <a:gd name="T33" fmla="*/ 64 h 184"/>
                  <a:gd name="T34" fmla="*/ 17 w 184"/>
                  <a:gd name="T35" fmla="*/ 39 h 184"/>
                  <a:gd name="T36" fmla="*/ 39 w 184"/>
                  <a:gd name="T37" fmla="*/ 17 h 184"/>
                  <a:gd name="T38" fmla="*/ 64 w 184"/>
                  <a:gd name="T39" fmla="*/ 6 h 184"/>
                  <a:gd name="T40" fmla="*/ 93 w 184"/>
                  <a:gd name="T41"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4" h="184">
                    <a:moveTo>
                      <a:pt x="93" y="0"/>
                    </a:moveTo>
                    <a:lnTo>
                      <a:pt x="120" y="6"/>
                    </a:lnTo>
                    <a:lnTo>
                      <a:pt x="145" y="17"/>
                    </a:lnTo>
                    <a:lnTo>
                      <a:pt x="167" y="39"/>
                    </a:lnTo>
                    <a:lnTo>
                      <a:pt x="178" y="64"/>
                    </a:lnTo>
                    <a:lnTo>
                      <a:pt x="184" y="93"/>
                    </a:lnTo>
                    <a:lnTo>
                      <a:pt x="178" y="122"/>
                    </a:lnTo>
                    <a:lnTo>
                      <a:pt x="167" y="147"/>
                    </a:lnTo>
                    <a:lnTo>
                      <a:pt x="145" y="167"/>
                    </a:lnTo>
                    <a:lnTo>
                      <a:pt x="120" y="180"/>
                    </a:lnTo>
                    <a:lnTo>
                      <a:pt x="93" y="184"/>
                    </a:lnTo>
                    <a:lnTo>
                      <a:pt x="64" y="180"/>
                    </a:lnTo>
                    <a:lnTo>
                      <a:pt x="39" y="167"/>
                    </a:lnTo>
                    <a:lnTo>
                      <a:pt x="17" y="147"/>
                    </a:lnTo>
                    <a:lnTo>
                      <a:pt x="6" y="122"/>
                    </a:lnTo>
                    <a:lnTo>
                      <a:pt x="0" y="93"/>
                    </a:lnTo>
                    <a:lnTo>
                      <a:pt x="6" y="64"/>
                    </a:lnTo>
                    <a:lnTo>
                      <a:pt x="17" y="39"/>
                    </a:lnTo>
                    <a:lnTo>
                      <a:pt x="39" y="17"/>
                    </a:lnTo>
                    <a:lnTo>
                      <a:pt x="64" y="6"/>
                    </a:lnTo>
                    <a:lnTo>
                      <a:pt x="93" y="0"/>
                    </a:lnTo>
                    <a:close/>
                  </a:path>
                </a:pathLst>
              </a:custGeom>
              <a:solidFill>
                <a:srgbClr val="61616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 name="Freeform 187"/>
              <p:cNvSpPr>
                <a:spLocks noEditPoints="1"/>
              </p:cNvSpPr>
              <p:nvPr/>
            </p:nvSpPr>
            <p:spPr bwMode="auto">
              <a:xfrm>
                <a:off x="11425723" y="5817211"/>
                <a:ext cx="774308" cy="774308"/>
              </a:xfrm>
              <a:custGeom>
                <a:avLst/>
                <a:gdLst>
                  <a:gd name="T0" fmla="*/ 204 w 480"/>
                  <a:gd name="T1" fmla="*/ 107 h 480"/>
                  <a:gd name="T2" fmla="*/ 150 w 480"/>
                  <a:gd name="T3" fmla="*/ 136 h 480"/>
                  <a:gd name="T4" fmla="*/ 121 w 480"/>
                  <a:gd name="T5" fmla="*/ 171 h 480"/>
                  <a:gd name="T6" fmla="*/ 103 w 480"/>
                  <a:gd name="T7" fmla="*/ 231 h 480"/>
                  <a:gd name="T8" fmla="*/ 107 w 480"/>
                  <a:gd name="T9" fmla="*/ 276 h 480"/>
                  <a:gd name="T10" fmla="*/ 136 w 480"/>
                  <a:gd name="T11" fmla="*/ 330 h 480"/>
                  <a:gd name="T12" fmla="*/ 171 w 480"/>
                  <a:gd name="T13" fmla="*/ 359 h 480"/>
                  <a:gd name="T14" fmla="*/ 231 w 480"/>
                  <a:gd name="T15" fmla="*/ 377 h 480"/>
                  <a:gd name="T16" fmla="*/ 276 w 480"/>
                  <a:gd name="T17" fmla="*/ 373 h 480"/>
                  <a:gd name="T18" fmla="*/ 330 w 480"/>
                  <a:gd name="T19" fmla="*/ 344 h 480"/>
                  <a:gd name="T20" fmla="*/ 359 w 480"/>
                  <a:gd name="T21" fmla="*/ 309 h 480"/>
                  <a:gd name="T22" fmla="*/ 377 w 480"/>
                  <a:gd name="T23" fmla="*/ 251 h 480"/>
                  <a:gd name="T24" fmla="*/ 373 w 480"/>
                  <a:gd name="T25" fmla="*/ 206 h 480"/>
                  <a:gd name="T26" fmla="*/ 344 w 480"/>
                  <a:gd name="T27" fmla="*/ 150 h 480"/>
                  <a:gd name="T28" fmla="*/ 309 w 480"/>
                  <a:gd name="T29" fmla="*/ 123 h 480"/>
                  <a:gd name="T30" fmla="*/ 249 w 480"/>
                  <a:gd name="T31" fmla="*/ 103 h 480"/>
                  <a:gd name="T32" fmla="*/ 295 w 480"/>
                  <a:gd name="T33" fmla="*/ 6 h 480"/>
                  <a:gd name="T34" fmla="*/ 309 w 480"/>
                  <a:gd name="T35" fmla="*/ 51 h 480"/>
                  <a:gd name="T36" fmla="*/ 338 w 480"/>
                  <a:gd name="T37" fmla="*/ 72 h 480"/>
                  <a:gd name="T38" fmla="*/ 369 w 480"/>
                  <a:gd name="T39" fmla="*/ 90 h 480"/>
                  <a:gd name="T40" fmla="*/ 410 w 480"/>
                  <a:gd name="T41" fmla="*/ 78 h 480"/>
                  <a:gd name="T42" fmla="*/ 441 w 480"/>
                  <a:gd name="T43" fmla="*/ 109 h 480"/>
                  <a:gd name="T44" fmla="*/ 433 w 480"/>
                  <a:gd name="T45" fmla="*/ 140 h 480"/>
                  <a:gd name="T46" fmla="*/ 425 w 480"/>
                  <a:gd name="T47" fmla="*/ 175 h 480"/>
                  <a:gd name="T48" fmla="*/ 433 w 480"/>
                  <a:gd name="T49" fmla="*/ 214 h 480"/>
                  <a:gd name="T50" fmla="*/ 462 w 480"/>
                  <a:gd name="T51" fmla="*/ 239 h 480"/>
                  <a:gd name="T52" fmla="*/ 480 w 480"/>
                  <a:gd name="T53" fmla="*/ 268 h 480"/>
                  <a:gd name="T54" fmla="*/ 458 w 480"/>
                  <a:gd name="T55" fmla="*/ 305 h 480"/>
                  <a:gd name="T56" fmla="*/ 420 w 480"/>
                  <a:gd name="T57" fmla="*/ 319 h 480"/>
                  <a:gd name="T58" fmla="*/ 402 w 480"/>
                  <a:gd name="T59" fmla="*/ 352 h 480"/>
                  <a:gd name="T60" fmla="*/ 396 w 480"/>
                  <a:gd name="T61" fmla="*/ 385 h 480"/>
                  <a:gd name="T62" fmla="*/ 394 w 480"/>
                  <a:gd name="T63" fmla="*/ 423 h 480"/>
                  <a:gd name="T64" fmla="*/ 359 w 480"/>
                  <a:gd name="T65" fmla="*/ 445 h 480"/>
                  <a:gd name="T66" fmla="*/ 324 w 480"/>
                  <a:gd name="T67" fmla="*/ 423 h 480"/>
                  <a:gd name="T68" fmla="*/ 288 w 480"/>
                  <a:gd name="T69" fmla="*/ 429 h 480"/>
                  <a:gd name="T70" fmla="*/ 255 w 480"/>
                  <a:gd name="T71" fmla="*/ 441 h 480"/>
                  <a:gd name="T72" fmla="*/ 233 w 480"/>
                  <a:gd name="T73" fmla="*/ 478 h 480"/>
                  <a:gd name="T74" fmla="*/ 189 w 480"/>
                  <a:gd name="T75" fmla="*/ 476 h 480"/>
                  <a:gd name="T76" fmla="*/ 171 w 480"/>
                  <a:gd name="T77" fmla="*/ 433 h 480"/>
                  <a:gd name="T78" fmla="*/ 144 w 480"/>
                  <a:gd name="T79" fmla="*/ 410 h 480"/>
                  <a:gd name="T80" fmla="*/ 115 w 480"/>
                  <a:gd name="T81" fmla="*/ 392 h 480"/>
                  <a:gd name="T82" fmla="*/ 70 w 480"/>
                  <a:gd name="T83" fmla="*/ 402 h 480"/>
                  <a:gd name="T84" fmla="*/ 41 w 480"/>
                  <a:gd name="T85" fmla="*/ 375 h 480"/>
                  <a:gd name="T86" fmla="*/ 43 w 480"/>
                  <a:gd name="T87" fmla="*/ 346 h 480"/>
                  <a:gd name="T88" fmla="*/ 57 w 480"/>
                  <a:gd name="T89" fmla="*/ 309 h 480"/>
                  <a:gd name="T90" fmla="*/ 47 w 480"/>
                  <a:gd name="T91" fmla="*/ 272 h 480"/>
                  <a:gd name="T92" fmla="*/ 22 w 480"/>
                  <a:gd name="T93" fmla="*/ 245 h 480"/>
                  <a:gd name="T94" fmla="*/ 0 w 480"/>
                  <a:gd name="T95" fmla="*/ 218 h 480"/>
                  <a:gd name="T96" fmla="*/ 18 w 480"/>
                  <a:gd name="T97" fmla="*/ 177 h 480"/>
                  <a:gd name="T98" fmla="*/ 61 w 480"/>
                  <a:gd name="T99" fmla="*/ 163 h 480"/>
                  <a:gd name="T100" fmla="*/ 76 w 480"/>
                  <a:gd name="T101" fmla="*/ 134 h 480"/>
                  <a:gd name="T102" fmla="*/ 86 w 480"/>
                  <a:gd name="T103" fmla="*/ 101 h 480"/>
                  <a:gd name="T104" fmla="*/ 82 w 480"/>
                  <a:gd name="T105" fmla="*/ 59 h 480"/>
                  <a:gd name="T106" fmla="*/ 117 w 480"/>
                  <a:gd name="T107" fmla="*/ 35 h 480"/>
                  <a:gd name="T108" fmla="*/ 156 w 480"/>
                  <a:gd name="T109" fmla="*/ 57 h 480"/>
                  <a:gd name="T110" fmla="*/ 191 w 480"/>
                  <a:gd name="T111" fmla="*/ 51 h 480"/>
                  <a:gd name="T112" fmla="*/ 224 w 480"/>
                  <a:gd name="T113" fmla="*/ 43 h 480"/>
                  <a:gd name="T114" fmla="*/ 245 w 480"/>
                  <a:gd name="T115" fmla="*/ 4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80" h="480">
                    <a:moveTo>
                      <a:pt x="245" y="103"/>
                    </a:moveTo>
                    <a:lnTo>
                      <a:pt x="239" y="103"/>
                    </a:lnTo>
                    <a:lnTo>
                      <a:pt x="235" y="103"/>
                    </a:lnTo>
                    <a:lnTo>
                      <a:pt x="231" y="103"/>
                    </a:lnTo>
                    <a:lnTo>
                      <a:pt x="224" y="105"/>
                    </a:lnTo>
                    <a:lnTo>
                      <a:pt x="220" y="105"/>
                    </a:lnTo>
                    <a:lnTo>
                      <a:pt x="216" y="105"/>
                    </a:lnTo>
                    <a:lnTo>
                      <a:pt x="210" y="107"/>
                    </a:lnTo>
                    <a:lnTo>
                      <a:pt x="208" y="107"/>
                    </a:lnTo>
                    <a:lnTo>
                      <a:pt x="206" y="107"/>
                    </a:lnTo>
                    <a:lnTo>
                      <a:pt x="204" y="107"/>
                    </a:lnTo>
                    <a:lnTo>
                      <a:pt x="202" y="109"/>
                    </a:lnTo>
                    <a:lnTo>
                      <a:pt x="196" y="111"/>
                    </a:lnTo>
                    <a:lnTo>
                      <a:pt x="194" y="111"/>
                    </a:lnTo>
                    <a:lnTo>
                      <a:pt x="191" y="113"/>
                    </a:lnTo>
                    <a:lnTo>
                      <a:pt x="183" y="117"/>
                    </a:lnTo>
                    <a:lnTo>
                      <a:pt x="179" y="119"/>
                    </a:lnTo>
                    <a:lnTo>
                      <a:pt x="175" y="121"/>
                    </a:lnTo>
                    <a:lnTo>
                      <a:pt x="171" y="123"/>
                    </a:lnTo>
                    <a:lnTo>
                      <a:pt x="165" y="125"/>
                    </a:lnTo>
                    <a:lnTo>
                      <a:pt x="158" y="130"/>
                    </a:lnTo>
                    <a:lnTo>
                      <a:pt x="150" y="136"/>
                    </a:lnTo>
                    <a:lnTo>
                      <a:pt x="148" y="138"/>
                    </a:lnTo>
                    <a:lnTo>
                      <a:pt x="146" y="140"/>
                    </a:lnTo>
                    <a:lnTo>
                      <a:pt x="144" y="144"/>
                    </a:lnTo>
                    <a:lnTo>
                      <a:pt x="136" y="150"/>
                    </a:lnTo>
                    <a:lnTo>
                      <a:pt x="132" y="156"/>
                    </a:lnTo>
                    <a:lnTo>
                      <a:pt x="130" y="159"/>
                    </a:lnTo>
                    <a:lnTo>
                      <a:pt x="129" y="161"/>
                    </a:lnTo>
                    <a:lnTo>
                      <a:pt x="125" y="167"/>
                    </a:lnTo>
                    <a:lnTo>
                      <a:pt x="123" y="169"/>
                    </a:lnTo>
                    <a:lnTo>
                      <a:pt x="123" y="171"/>
                    </a:lnTo>
                    <a:lnTo>
                      <a:pt x="121" y="171"/>
                    </a:lnTo>
                    <a:lnTo>
                      <a:pt x="121" y="175"/>
                    </a:lnTo>
                    <a:lnTo>
                      <a:pt x="117" y="179"/>
                    </a:lnTo>
                    <a:lnTo>
                      <a:pt x="117" y="183"/>
                    </a:lnTo>
                    <a:lnTo>
                      <a:pt x="115" y="185"/>
                    </a:lnTo>
                    <a:lnTo>
                      <a:pt x="111" y="192"/>
                    </a:lnTo>
                    <a:lnTo>
                      <a:pt x="109" y="202"/>
                    </a:lnTo>
                    <a:lnTo>
                      <a:pt x="107" y="206"/>
                    </a:lnTo>
                    <a:lnTo>
                      <a:pt x="107" y="208"/>
                    </a:lnTo>
                    <a:lnTo>
                      <a:pt x="107" y="212"/>
                    </a:lnTo>
                    <a:lnTo>
                      <a:pt x="105" y="222"/>
                    </a:lnTo>
                    <a:lnTo>
                      <a:pt x="103" y="231"/>
                    </a:lnTo>
                    <a:lnTo>
                      <a:pt x="103" y="235"/>
                    </a:lnTo>
                    <a:lnTo>
                      <a:pt x="103" y="241"/>
                    </a:lnTo>
                    <a:lnTo>
                      <a:pt x="103" y="245"/>
                    </a:lnTo>
                    <a:lnTo>
                      <a:pt x="103" y="249"/>
                    </a:lnTo>
                    <a:lnTo>
                      <a:pt x="105" y="258"/>
                    </a:lnTo>
                    <a:lnTo>
                      <a:pt x="105" y="260"/>
                    </a:lnTo>
                    <a:lnTo>
                      <a:pt x="105" y="264"/>
                    </a:lnTo>
                    <a:lnTo>
                      <a:pt x="107" y="270"/>
                    </a:lnTo>
                    <a:lnTo>
                      <a:pt x="107" y="274"/>
                    </a:lnTo>
                    <a:lnTo>
                      <a:pt x="107" y="274"/>
                    </a:lnTo>
                    <a:lnTo>
                      <a:pt x="107" y="276"/>
                    </a:lnTo>
                    <a:lnTo>
                      <a:pt x="109" y="278"/>
                    </a:lnTo>
                    <a:lnTo>
                      <a:pt x="111" y="284"/>
                    </a:lnTo>
                    <a:lnTo>
                      <a:pt x="111" y="288"/>
                    </a:lnTo>
                    <a:lnTo>
                      <a:pt x="113" y="289"/>
                    </a:lnTo>
                    <a:lnTo>
                      <a:pt x="115" y="297"/>
                    </a:lnTo>
                    <a:lnTo>
                      <a:pt x="117" y="301"/>
                    </a:lnTo>
                    <a:lnTo>
                      <a:pt x="121" y="305"/>
                    </a:lnTo>
                    <a:lnTo>
                      <a:pt x="123" y="311"/>
                    </a:lnTo>
                    <a:lnTo>
                      <a:pt x="125" y="315"/>
                    </a:lnTo>
                    <a:lnTo>
                      <a:pt x="130" y="322"/>
                    </a:lnTo>
                    <a:lnTo>
                      <a:pt x="136" y="330"/>
                    </a:lnTo>
                    <a:lnTo>
                      <a:pt x="138" y="332"/>
                    </a:lnTo>
                    <a:lnTo>
                      <a:pt x="140" y="334"/>
                    </a:lnTo>
                    <a:lnTo>
                      <a:pt x="144" y="338"/>
                    </a:lnTo>
                    <a:lnTo>
                      <a:pt x="150" y="344"/>
                    </a:lnTo>
                    <a:lnTo>
                      <a:pt x="156" y="350"/>
                    </a:lnTo>
                    <a:lnTo>
                      <a:pt x="160" y="352"/>
                    </a:lnTo>
                    <a:lnTo>
                      <a:pt x="161" y="353"/>
                    </a:lnTo>
                    <a:lnTo>
                      <a:pt x="165" y="355"/>
                    </a:lnTo>
                    <a:lnTo>
                      <a:pt x="169" y="357"/>
                    </a:lnTo>
                    <a:lnTo>
                      <a:pt x="169" y="357"/>
                    </a:lnTo>
                    <a:lnTo>
                      <a:pt x="171" y="359"/>
                    </a:lnTo>
                    <a:lnTo>
                      <a:pt x="175" y="361"/>
                    </a:lnTo>
                    <a:lnTo>
                      <a:pt x="179" y="363"/>
                    </a:lnTo>
                    <a:lnTo>
                      <a:pt x="183" y="365"/>
                    </a:lnTo>
                    <a:lnTo>
                      <a:pt x="185" y="365"/>
                    </a:lnTo>
                    <a:lnTo>
                      <a:pt x="193" y="369"/>
                    </a:lnTo>
                    <a:lnTo>
                      <a:pt x="202" y="371"/>
                    </a:lnTo>
                    <a:lnTo>
                      <a:pt x="206" y="373"/>
                    </a:lnTo>
                    <a:lnTo>
                      <a:pt x="208" y="373"/>
                    </a:lnTo>
                    <a:lnTo>
                      <a:pt x="210" y="375"/>
                    </a:lnTo>
                    <a:lnTo>
                      <a:pt x="220" y="377"/>
                    </a:lnTo>
                    <a:lnTo>
                      <a:pt x="231" y="377"/>
                    </a:lnTo>
                    <a:lnTo>
                      <a:pt x="235" y="377"/>
                    </a:lnTo>
                    <a:lnTo>
                      <a:pt x="241" y="377"/>
                    </a:lnTo>
                    <a:lnTo>
                      <a:pt x="245" y="377"/>
                    </a:lnTo>
                    <a:lnTo>
                      <a:pt x="249" y="377"/>
                    </a:lnTo>
                    <a:lnTo>
                      <a:pt x="257" y="377"/>
                    </a:lnTo>
                    <a:lnTo>
                      <a:pt x="260" y="377"/>
                    </a:lnTo>
                    <a:lnTo>
                      <a:pt x="264" y="375"/>
                    </a:lnTo>
                    <a:lnTo>
                      <a:pt x="270" y="375"/>
                    </a:lnTo>
                    <a:lnTo>
                      <a:pt x="272" y="373"/>
                    </a:lnTo>
                    <a:lnTo>
                      <a:pt x="274" y="373"/>
                    </a:lnTo>
                    <a:lnTo>
                      <a:pt x="276" y="373"/>
                    </a:lnTo>
                    <a:lnTo>
                      <a:pt x="278" y="371"/>
                    </a:lnTo>
                    <a:lnTo>
                      <a:pt x="284" y="371"/>
                    </a:lnTo>
                    <a:lnTo>
                      <a:pt x="286" y="369"/>
                    </a:lnTo>
                    <a:lnTo>
                      <a:pt x="290" y="367"/>
                    </a:lnTo>
                    <a:lnTo>
                      <a:pt x="297" y="365"/>
                    </a:lnTo>
                    <a:lnTo>
                      <a:pt x="301" y="363"/>
                    </a:lnTo>
                    <a:lnTo>
                      <a:pt x="305" y="361"/>
                    </a:lnTo>
                    <a:lnTo>
                      <a:pt x="309" y="357"/>
                    </a:lnTo>
                    <a:lnTo>
                      <a:pt x="315" y="355"/>
                    </a:lnTo>
                    <a:lnTo>
                      <a:pt x="323" y="350"/>
                    </a:lnTo>
                    <a:lnTo>
                      <a:pt x="330" y="344"/>
                    </a:lnTo>
                    <a:lnTo>
                      <a:pt x="332" y="342"/>
                    </a:lnTo>
                    <a:lnTo>
                      <a:pt x="334" y="340"/>
                    </a:lnTo>
                    <a:lnTo>
                      <a:pt x="336" y="338"/>
                    </a:lnTo>
                    <a:lnTo>
                      <a:pt x="344" y="330"/>
                    </a:lnTo>
                    <a:lnTo>
                      <a:pt x="348" y="324"/>
                    </a:lnTo>
                    <a:lnTo>
                      <a:pt x="350" y="320"/>
                    </a:lnTo>
                    <a:lnTo>
                      <a:pt x="352" y="319"/>
                    </a:lnTo>
                    <a:lnTo>
                      <a:pt x="355" y="315"/>
                    </a:lnTo>
                    <a:lnTo>
                      <a:pt x="357" y="311"/>
                    </a:lnTo>
                    <a:lnTo>
                      <a:pt x="357" y="311"/>
                    </a:lnTo>
                    <a:lnTo>
                      <a:pt x="359" y="309"/>
                    </a:lnTo>
                    <a:lnTo>
                      <a:pt x="359" y="307"/>
                    </a:lnTo>
                    <a:lnTo>
                      <a:pt x="363" y="301"/>
                    </a:lnTo>
                    <a:lnTo>
                      <a:pt x="363" y="299"/>
                    </a:lnTo>
                    <a:lnTo>
                      <a:pt x="365" y="295"/>
                    </a:lnTo>
                    <a:lnTo>
                      <a:pt x="369" y="288"/>
                    </a:lnTo>
                    <a:lnTo>
                      <a:pt x="371" y="280"/>
                    </a:lnTo>
                    <a:lnTo>
                      <a:pt x="373" y="274"/>
                    </a:lnTo>
                    <a:lnTo>
                      <a:pt x="373" y="272"/>
                    </a:lnTo>
                    <a:lnTo>
                      <a:pt x="373" y="270"/>
                    </a:lnTo>
                    <a:lnTo>
                      <a:pt x="375" y="260"/>
                    </a:lnTo>
                    <a:lnTo>
                      <a:pt x="377" y="251"/>
                    </a:lnTo>
                    <a:lnTo>
                      <a:pt x="377" y="245"/>
                    </a:lnTo>
                    <a:lnTo>
                      <a:pt x="377" y="241"/>
                    </a:lnTo>
                    <a:lnTo>
                      <a:pt x="377" y="235"/>
                    </a:lnTo>
                    <a:lnTo>
                      <a:pt x="377" y="231"/>
                    </a:lnTo>
                    <a:lnTo>
                      <a:pt x="375" y="223"/>
                    </a:lnTo>
                    <a:lnTo>
                      <a:pt x="375" y="220"/>
                    </a:lnTo>
                    <a:lnTo>
                      <a:pt x="375" y="216"/>
                    </a:lnTo>
                    <a:lnTo>
                      <a:pt x="373" y="212"/>
                    </a:lnTo>
                    <a:lnTo>
                      <a:pt x="373" y="208"/>
                    </a:lnTo>
                    <a:lnTo>
                      <a:pt x="373" y="206"/>
                    </a:lnTo>
                    <a:lnTo>
                      <a:pt x="373" y="206"/>
                    </a:lnTo>
                    <a:lnTo>
                      <a:pt x="371" y="202"/>
                    </a:lnTo>
                    <a:lnTo>
                      <a:pt x="369" y="196"/>
                    </a:lnTo>
                    <a:lnTo>
                      <a:pt x="369" y="194"/>
                    </a:lnTo>
                    <a:lnTo>
                      <a:pt x="367" y="191"/>
                    </a:lnTo>
                    <a:lnTo>
                      <a:pt x="365" y="183"/>
                    </a:lnTo>
                    <a:lnTo>
                      <a:pt x="363" y="179"/>
                    </a:lnTo>
                    <a:lnTo>
                      <a:pt x="359" y="175"/>
                    </a:lnTo>
                    <a:lnTo>
                      <a:pt x="357" y="171"/>
                    </a:lnTo>
                    <a:lnTo>
                      <a:pt x="355" y="167"/>
                    </a:lnTo>
                    <a:lnTo>
                      <a:pt x="350" y="158"/>
                    </a:lnTo>
                    <a:lnTo>
                      <a:pt x="344" y="150"/>
                    </a:lnTo>
                    <a:lnTo>
                      <a:pt x="342" y="148"/>
                    </a:lnTo>
                    <a:lnTo>
                      <a:pt x="340" y="146"/>
                    </a:lnTo>
                    <a:lnTo>
                      <a:pt x="336" y="144"/>
                    </a:lnTo>
                    <a:lnTo>
                      <a:pt x="330" y="138"/>
                    </a:lnTo>
                    <a:lnTo>
                      <a:pt x="324" y="132"/>
                    </a:lnTo>
                    <a:lnTo>
                      <a:pt x="321" y="130"/>
                    </a:lnTo>
                    <a:lnTo>
                      <a:pt x="319" y="128"/>
                    </a:lnTo>
                    <a:lnTo>
                      <a:pt x="315" y="125"/>
                    </a:lnTo>
                    <a:lnTo>
                      <a:pt x="311" y="123"/>
                    </a:lnTo>
                    <a:lnTo>
                      <a:pt x="311" y="123"/>
                    </a:lnTo>
                    <a:lnTo>
                      <a:pt x="309" y="123"/>
                    </a:lnTo>
                    <a:lnTo>
                      <a:pt x="305" y="121"/>
                    </a:lnTo>
                    <a:lnTo>
                      <a:pt x="301" y="119"/>
                    </a:lnTo>
                    <a:lnTo>
                      <a:pt x="297" y="117"/>
                    </a:lnTo>
                    <a:lnTo>
                      <a:pt x="295" y="115"/>
                    </a:lnTo>
                    <a:lnTo>
                      <a:pt x="288" y="111"/>
                    </a:lnTo>
                    <a:lnTo>
                      <a:pt x="278" y="109"/>
                    </a:lnTo>
                    <a:lnTo>
                      <a:pt x="274" y="107"/>
                    </a:lnTo>
                    <a:lnTo>
                      <a:pt x="272" y="107"/>
                    </a:lnTo>
                    <a:lnTo>
                      <a:pt x="270" y="107"/>
                    </a:lnTo>
                    <a:lnTo>
                      <a:pt x="260" y="105"/>
                    </a:lnTo>
                    <a:lnTo>
                      <a:pt x="249" y="103"/>
                    </a:lnTo>
                    <a:lnTo>
                      <a:pt x="245" y="103"/>
                    </a:lnTo>
                    <a:close/>
                    <a:moveTo>
                      <a:pt x="257" y="0"/>
                    </a:moveTo>
                    <a:lnTo>
                      <a:pt x="258" y="0"/>
                    </a:lnTo>
                    <a:lnTo>
                      <a:pt x="262" y="0"/>
                    </a:lnTo>
                    <a:lnTo>
                      <a:pt x="268" y="0"/>
                    </a:lnTo>
                    <a:lnTo>
                      <a:pt x="274" y="2"/>
                    </a:lnTo>
                    <a:lnTo>
                      <a:pt x="280" y="2"/>
                    </a:lnTo>
                    <a:lnTo>
                      <a:pt x="286" y="4"/>
                    </a:lnTo>
                    <a:lnTo>
                      <a:pt x="290" y="4"/>
                    </a:lnTo>
                    <a:lnTo>
                      <a:pt x="291" y="6"/>
                    </a:lnTo>
                    <a:lnTo>
                      <a:pt x="295" y="6"/>
                    </a:lnTo>
                    <a:lnTo>
                      <a:pt x="299" y="10"/>
                    </a:lnTo>
                    <a:lnTo>
                      <a:pt x="301" y="14"/>
                    </a:lnTo>
                    <a:lnTo>
                      <a:pt x="301" y="14"/>
                    </a:lnTo>
                    <a:lnTo>
                      <a:pt x="303" y="18"/>
                    </a:lnTo>
                    <a:lnTo>
                      <a:pt x="303" y="22"/>
                    </a:lnTo>
                    <a:lnTo>
                      <a:pt x="305" y="28"/>
                    </a:lnTo>
                    <a:lnTo>
                      <a:pt x="307" y="33"/>
                    </a:lnTo>
                    <a:lnTo>
                      <a:pt x="307" y="37"/>
                    </a:lnTo>
                    <a:lnTo>
                      <a:pt x="309" y="43"/>
                    </a:lnTo>
                    <a:lnTo>
                      <a:pt x="309" y="47"/>
                    </a:lnTo>
                    <a:lnTo>
                      <a:pt x="309" y="51"/>
                    </a:lnTo>
                    <a:lnTo>
                      <a:pt x="309" y="53"/>
                    </a:lnTo>
                    <a:lnTo>
                      <a:pt x="311" y="55"/>
                    </a:lnTo>
                    <a:lnTo>
                      <a:pt x="313" y="59"/>
                    </a:lnTo>
                    <a:lnTo>
                      <a:pt x="317" y="61"/>
                    </a:lnTo>
                    <a:lnTo>
                      <a:pt x="317" y="61"/>
                    </a:lnTo>
                    <a:lnTo>
                      <a:pt x="321" y="62"/>
                    </a:lnTo>
                    <a:lnTo>
                      <a:pt x="324" y="64"/>
                    </a:lnTo>
                    <a:lnTo>
                      <a:pt x="328" y="66"/>
                    </a:lnTo>
                    <a:lnTo>
                      <a:pt x="332" y="68"/>
                    </a:lnTo>
                    <a:lnTo>
                      <a:pt x="336" y="70"/>
                    </a:lnTo>
                    <a:lnTo>
                      <a:pt x="338" y="72"/>
                    </a:lnTo>
                    <a:lnTo>
                      <a:pt x="340" y="72"/>
                    </a:lnTo>
                    <a:lnTo>
                      <a:pt x="340" y="72"/>
                    </a:lnTo>
                    <a:lnTo>
                      <a:pt x="344" y="74"/>
                    </a:lnTo>
                    <a:lnTo>
                      <a:pt x="348" y="76"/>
                    </a:lnTo>
                    <a:lnTo>
                      <a:pt x="352" y="80"/>
                    </a:lnTo>
                    <a:lnTo>
                      <a:pt x="355" y="82"/>
                    </a:lnTo>
                    <a:lnTo>
                      <a:pt x="357" y="84"/>
                    </a:lnTo>
                    <a:lnTo>
                      <a:pt x="361" y="86"/>
                    </a:lnTo>
                    <a:lnTo>
                      <a:pt x="361" y="88"/>
                    </a:lnTo>
                    <a:lnTo>
                      <a:pt x="365" y="90"/>
                    </a:lnTo>
                    <a:lnTo>
                      <a:pt x="369" y="90"/>
                    </a:lnTo>
                    <a:lnTo>
                      <a:pt x="373" y="90"/>
                    </a:lnTo>
                    <a:lnTo>
                      <a:pt x="373" y="88"/>
                    </a:lnTo>
                    <a:lnTo>
                      <a:pt x="375" y="88"/>
                    </a:lnTo>
                    <a:lnTo>
                      <a:pt x="381" y="86"/>
                    </a:lnTo>
                    <a:lnTo>
                      <a:pt x="385" y="84"/>
                    </a:lnTo>
                    <a:lnTo>
                      <a:pt x="390" y="82"/>
                    </a:lnTo>
                    <a:lnTo>
                      <a:pt x="396" y="82"/>
                    </a:lnTo>
                    <a:lnTo>
                      <a:pt x="402" y="80"/>
                    </a:lnTo>
                    <a:lnTo>
                      <a:pt x="406" y="78"/>
                    </a:lnTo>
                    <a:lnTo>
                      <a:pt x="410" y="78"/>
                    </a:lnTo>
                    <a:lnTo>
                      <a:pt x="410" y="78"/>
                    </a:lnTo>
                    <a:lnTo>
                      <a:pt x="414" y="78"/>
                    </a:lnTo>
                    <a:lnTo>
                      <a:pt x="418" y="80"/>
                    </a:lnTo>
                    <a:lnTo>
                      <a:pt x="421" y="82"/>
                    </a:lnTo>
                    <a:lnTo>
                      <a:pt x="421" y="84"/>
                    </a:lnTo>
                    <a:lnTo>
                      <a:pt x="423" y="86"/>
                    </a:lnTo>
                    <a:lnTo>
                      <a:pt x="427" y="88"/>
                    </a:lnTo>
                    <a:lnTo>
                      <a:pt x="429" y="92"/>
                    </a:lnTo>
                    <a:lnTo>
                      <a:pt x="433" y="95"/>
                    </a:lnTo>
                    <a:lnTo>
                      <a:pt x="437" y="101"/>
                    </a:lnTo>
                    <a:lnTo>
                      <a:pt x="439" y="105"/>
                    </a:lnTo>
                    <a:lnTo>
                      <a:pt x="441" y="109"/>
                    </a:lnTo>
                    <a:lnTo>
                      <a:pt x="443" y="111"/>
                    </a:lnTo>
                    <a:lnTo>
                      <a:pt x="443" y="111"/>
                    </a:lnTo>
                    <a:lnTo>
                      <a:pt x="445" y="113"/>
                    </a:lnTo>
                    <a:lnTo>
                      <a:pt x="445" y="117"/>
                    </a:lnTo>
                    <a:lnTo>
                      <a:pt x="445" y="121"/>
                    </a:lnTo>
                    <a:lnTo>
                      <a:pt x="445" y="123"/>
                    </a:lnTo>
                    <a:lnTo>
                      <a:pt x="443" y="125"/>
                    </a:lnTo>
                    <a:lnTo>
                      <a:pt x="443" y="126"/>
                    </a:lnTo>
                    <a:lnTo>
                      <a:pt x="439" y="130"/>
                    </a:lnTo>
                    <a:lnTo>
                      <a:pt x="437" y="136"/>
                    </a:lnTo>
                    <a:lnTo>
                      <a:pt x="433" y="140"/>
                    </a:lnTo>
                    <a:lnTo>
                      <a:pt x="429" y="146"/>
                    </a:lnTo>
                    <a:lnTo>
                      <a:pt x="427" y="152"/>
                    </a:lnTo>
                    <a:lnTo>
                      <a:pt x="425" y="154"/>
                    </a:lnTo>
                    <a:lnTo>
                      <a:pt x="423" y="156"/>
                    </a:lnTo>
                    <a:lnTo>
                      <a:pt x="423" y="156"/>
                    </a:lnTo>
                    <a:lnTo>
                      <a:pt x="421" y="159"/>
                    </a:lnTo>
                    <a:lnTo>
                      <a:pt x="421" y="163"/>
                    </a:lnTo>
                    <a:lnTo>
                      <a:pt x="421" y="167"/>
                    </a:lnTo>
                    <a:lnTo>
                      <a:pt x="421" y="169"/>
                    </a:lnTo>
                    <a:lnTo>
                      <a:pt x="423" y="171"/>
                    </a:lnTo>
                    <a:lnTo>
                      <a:pt x="425" y="175"/>
                    </a:lnTo>
                    <a:lnTo>
                      <a:pt x="425" y="179"/>
                    </a:lnTo>
                    <a:lnTo>
                      <a:pt x="427" y="185"/>
                    </a:lnTo>
                    <a:lnTo>
                      <a:pt x="429" y="189"/>
                    </a:lnTo>
                    <a:lnTo>
                      <a:pt x="429" y="191"/>
                    </a:lnTo>
                    <a:lnTo>
                      <a:pt x="429" y="192"/>
                    </a:lnTo>
                    <a:lnTo>
                      <a:pt x="429" y="192"/>
                    </a:lnTo>
                    <a:lnTo>
                      <a:pt x="431" y="196"/>
                    </a:lnTo>
                    <a:lnTo>
                      <a:pt x="431" y="200"/>
                    </a:lnTo>
                    <a:lnTo>
                      <a:pt x="433" y="204"/>
                    </a:lnTo>
                    <a:lnTo>
                      <a:pt x="433" y="210"/>
                    </a:lnTo>
                    <a:lnTo>
                      <a:pt x="433" y="214"/>
                    </a:lnTo>
                    <a:lnTo>
                      <a:pt x="435" y="216"/>
                    </a:lnTo>
                    <a:lnTo>
                      <a:pt x="435" y="218"/>
                    </a:lnTo>
                    <a:lnTo>
                      <a:pt x="435" y="222"/>
                    </a:lnTo>
                    <a:lnTo>
                      <a:pt x="437" y="223"/>
                    </a:lnTo>
                    <a:lnTo>
                      <a:pt x="441" y="227"/>
                    </a:lnTo>
                    <a:lnTo>
                      <a:pt x="441" y="227"/>
                    </a:lnTo>
                    <a:lnTo>
                      <a:pt x="443" y="227"/>
                    </a:lnTo>
                    <a:lnTo>
                      <a:pt x="447" y="229"/>
                    </a:lnTo>
                    <a:lnTo>
                      <a:pt x="452" y="231"/>
                    </a:lnTo>
                    <a:lnTo>
                      <a:pt x="458" y="235"/>
                    </a:lnTo>
                    <a:lnTo>
                      <a:pt x="462" y="239"/>
                    </a:lnTo>
                    <a:lnTo>
                      <a:pt x="466" y="241"/>
                    </a:lnTo>
                    <a:lnTo>
                      <a:pt x="472" y="243"/>
                    </a:lnTo>
                    <a:lnTo>
                      <a:pt x="474" y="245"/>
                    </a:lnTo>
                    <a:lnTo>
                      <a:pt x="476" y="245"/>
                    </a:lnTo>
                    <a:lnTo>
                      <a:pt x="478" y="247"/>
                    </a:lnTo>
                    <a:lnTo>
                      <a:pt x="480" y="251"/>
                    </a:lnTo>
                    <a:lnTo>
                      <a:pt x="480" y="253"/>
                    </a:lnTo>
                    <a:lnTo>
                      <a:pt x="480" y="256"/>
                    </a:lnTo>
                    <a:lnTo>
                      <a:pt x="480" y="258"/>
                    </a:lnTo>
                    <a:lnTo>
                      <a:pt x="480" y="262"/>
                    </a:lnTo>
                    <a:lnTo>
                      <a:pt x="480" y="268"/>
                    </a:lnTo>
                    <a:lnTo>
                      <a:pt x="478" y="274"/>
                    </a:lnTo>
                    <a:lnTo>
                      <a:pt x="478" y="282"/>
                    </a:lnTo>
                    <a:lnTo>
                      <a:pt x="476" y="288"/>
                    </a:lnTo>
                    <a:lnTo>
                      <a:pt x="476" y="291"/>
                    </a:lnTo>
                    <a:lnTo>
                      <a:pt x="476" y="291"/>
                    </a:lnTo>
                    <a:lnTo>
                      <a:pt x="474" y="297"/>
                    </a:lnTo>
                    <a:lnTo>
                      <a:pt x="470" y="299"/>
                    </a:lnTo>
                    <a:lnTo>
                      <a:pt x="466" y="301"/>
                    </a:lnTo>
                    <a:lnTo>
                      <a:pt x="466" y="301"/>
                    </a:lnTo>
                    <a:lnTo>
                      <a:pt x="462" y="303"/>
                    </a:lnTo>
                    <a:lnTo>
                      <a:pt x="458" y="305"/>
                    </a:lnTo>
                    <a:lnTo>
                      <a:pt x="454" y="305"/>
                    </a:lnTo>
                    <a:lnTo>
                      <a:pt x="449" y="307"/>
                    </a:lnTo>
                    <a:lnTo>
                      <a:pt x="443" y="309"/>
                    </a:lnTo>
                    <a:lnTo>
                      <a:pt x="437" y="309"/>
                    </a:lnTo>
                    <a:lnTo>
                      <a:pt x="433" y="309"/>
                    </a:lnTo>
                    <a:lnTo>
                      <a:pt x="429" y="311"/>
                    </a:lnTo>
                    <a:lnTo>
                      <a:pt x="429" y="311"/>
                    </a:lnTo>
                    <a:lnTo>
                      <a:pt x="425" y="311"/>
                    </a:lnTo>
                    <a:lnTo>
                      <a:pt x="421" y="313"/>
                    </a:lnTo>
                    <a:lnTo>
                      <a:pt x="420" y="317"/>
                    </a:lnTo>
                    <a:lnTo>
                      <a:pt x="420" y="319"/>
                    </a:lnTo>
                    <a:lnTo>
                      <a:pt x="418" y="320"/>
                    </a:lnTo>
                    <a:lnTo>
                      <a:pt x="418" y="324"/>
                    </a:lnTo>
                    <a:lnTo>
                      <a:pt x="414" y="328"/>
                    </a:lnTo>
                    <a:lnTo>
                      <a:pt x="412" y="332"/>
                    </a:lnTo>
                    <a:lnTo>
                      <a:pt x="410" y="336"/>
                    </a:lnTo>
                    <a:lnTo>
                      <a:pt x="410" y="340"/>
                    </a:lnTo>
                    <a:lnTo>
                      <a:pt x="408" y="340"/>
                    </a:lnTo>
                    <a:lnTo>
                      <a:pt x="408" y="342"/>
                    </a:lnTo>
                    <a:lnTo>
                      <a:pt x="406" y="344"/>
                    </a:lnTo>
                    <a:lnTo>
                      <a:pt x="404" y="348"/>
                    </a:lnTo>
                    <a:lnTo>
                      <a:pt x="402" y="352"/>
                    </a:lnTo>
                    <a:lnTo>
                      <a:pt x="398" y="355"/>
                    </a:lnTo>
                    <a:lnTo>
                      <a:pt x="396" y="359"/>
                    </a:lnTo>
                    <a:lnTo>
                      <a:pt x="394" y="361"/>
                    </a:lnTo>
                    <a:lnTo>
                      <a:pt x="394" y="361"/>
                    </a:lnTo>
                    <a:lnTo>
                      <a:pt x="392" y="365"/>
                    </a:lnTo>
                    <a:lnTo>
                      <a:pt x="390" y="369"/>
                    </a:lnTo>
                    <a:lnTo>
                      <a:pt x="392" y="373"/>
                    </a:lnTo>
                    <a:lnTo>
                      <a:pt x="392" y="373"/>
                    </a:lnTo>
                    <a:lnTo>
                      <a:pt x="392" y="377"/>
                    </a:lnTo>
                    <a:lnTo>
                      <a:pt x="394" y="381"/>
                    </a:lnTo>
                    <a:lnTo>
                      <a:pt x="396" y="385"/>
                    </a:lnTo>
                    <a:lnTo>
                      <a:pt x="398" y="390"/>
                    </a:lnTo>
                    <a:lnTo>
                      <a:pt x="400" y="396"/>
                    </a:lnTo>
                    <a:lnTo>
                      <a:pt x="400" y="402"/>
                    </a:lnTo>
                    <a:lnTo>
                      <a:pt x="402" y="406"/>
                    </a:lnTo>
                    <a:lnTo>
                      <a:pt x="402" y="410"/>
                    </a:lnTo>
                    <a:lnTo>
                      <a:pt x="402" y="410"/>
                    </a:lnTo>
                    <a:lnTo>
                      <a:pt x="402" y="414"/>
                    </a:lnTo>
                    <a:lnTo>
                      <a:pt x="402" y="417"/>
                    </a:lnTo>
                    <a:lnTo>
                      <a:pt x="398" y="421"/>
                    </a:lnTo>
                    <a:lnTo>
                      <a:pt x="398" y="423"/>
                    </a:lnTo>
                    <a:lnTo>
                      <a:pt x="394" y="423"/>
                    </a:lnTo>
                    <a:lnTo>
                      <a:pt x="392" y="427"/>
                    </a:lnTo>
                    <a:lnTo>
                      <a:pt x="388" y="429"/>
                    </a:lnTo>
                    <a:lnTo>
                      <a:pt x="385" y="433"/>
                    </a:lnTo>
                    <a:lnTo>
                      <a:pt x="379" y="437"/>
                    </a:lnTo>
                    <a:lnTo>
                      <a:pt x="375" y="441"/>
                    </a:lnTo>
                    <a:lnTo>
                      <a:pt x="371" y="441"/>
                    </a:lnTo>
                    <a:lnTo>
                      <a:pt x="371" y="443"/>
                    </a:lnTo>
                    <a:lnTo>
                      <a:pt x="369" y="443"/>
                    </a:lnTo>
                    <a:lnTo>
                      <a:pt x="367" y="445"/>
                    </a:lnTo>
                    <a:lnTo>
                      <a:pt x="363" y="445"/>
                    </a:lnTo>
                    <a:lnTo>
                      <a:pt x="359" y="445"/>
                    </a:lnTo>
                    <a:lnTo>
                      <a:pt x="357" y="445"/>
                    </a:lnTo>
                    <a:lnTo>
                      <a:pt x="355" y="445"/>
                    </a:lnTo>
                    <a:lnTo>
                      <a:pt x="354" y="443"/>
                    </a:lnTo>
                    <a:lnTo>
                      <a:pt x="350" y="441"/>
                    </a:lnTo>
                    <a:lnTo>
                      <a:pt x="346" y="437"/>
                    </a:lnTo>
                    <a:lnTo>
                      <a:pt x="340" y="435"/>
                    </a:lnTo>
                    <a:lnTo>
                      <a:pt x="334" y="431"/>
                    </a:lnTo>
                    <a:lnTo>
                      <a:pt x="328" y="427"/>
                    </a:lnTo>
                    <a:lnTo>
                      <a:pt x="326" y="425"/>
                    </a:lnTo>
                    <a:lnTo>
                      <a:pt x="324" y="423"/>
                    </a:lnTo>
                    <a:lnTo>
                      <a:pt x="324" y="423"/>
                    </a:lnTo>
                    <a:lnTo>
                      <a:pt x="321" y="421"/>
                    </a:lnTo>
                    <a:lnTo>
                      <a:pt x="317" y="421"/>
                    </a:lnTo>
                    <a:lnTo>
                      <a:pt x="313" y="421"/>
                    </a:lnTo>
                    <a:lnTo>
                      <a:pt x="313" y="421"/>
                    </a:lnTo>
                    <a:lnTo>
                      <a:pt x="309" y="423"/>
                    </a:lnTo>
                    <a:lnTo>
                      <a:pt x="305" y="425"/>
                    </a:lnTo>
                    <a:lnTo>
                      <a:pt x="301" y="425"/>
                    </a:lnTo>
                    <a:lnTo>
                      <a:pt x="297" y="427"/>
                    </a:lnTo>
                    <a:lnTo>
                      <a:pt x="291" y="429"/>
                    </a:lnTo>
                    <a:lnTo>
                      <a:pt x="290" y="429"/>
                    </a:lnTo>
                    <a:lnTo>
                      <a:pt x="288" y="429"/>
                    </a:lnTo>
                    <a:lnTo>
                      <a:pt x="288" y="431"/>
                    </a:lnTo>
                    <a:lnTo>
                      <a:pt x="284" y="431"/>
                    </a:lnTo>
                    <a:lnTo>
                      <a:pt x="280" y="431"/>
                    </a:lnTo>
                    <a:lnTo>
                      <a:pt x="276" y="433"/>
                    </a:lnTo>
                    <a:lnTo>
                      <a:pt x="270" y="433"/>
                    </a:lnTo>
                    <a:lnTo>
                      <a:pt x="266" y="435"/>
                    </a:lnTo>
                    <a:lnTo>
                      <a:pt x="264" y="435"/>
                    </a:lnTo>
                    <a:lnTo>
                      <a:pt x="262" y="435"/>
                    </a:lnTo>
                    <a:lnTo>
                      <a:pt x="258" y="435"/>
                    </a:lnTo>
                    <a:lnTo>
                      <a:pt x="257" y="437"/>
                    </a:lnTo>
                    <a:lnTo>
                      <a:pt x="255" y="441"/>
                    </a:lnTo>
                    <a:lnTo>
                      <a:pt x="255" y="441"/>
                    </a:lnTo>
                    <a:lnTo>
                      <a:pt x="253" y="443"/>
                    </a:lnTo>
                    <a:lnTo>
                      <a:pt x="251" y="447"/>
                    </a:lnTo>
                    <a:lnTo>
                      <a:pt x="249" y="452"/>
                    </a:lnTo>
                    <a:lnTo>
                      <a:pt x="245" y="458"/>
                    </a:lnTo>
                    <a:lnTo>
                      <a:pt x="243" y="464"/>
                    </a:lnTo>
                    <a:lnTo>
                      <a:pt x="239" y="468"/>
                    </a:lnTo>
                    <a:lnTo>
                      <a:pt x="237" y="472"/>
                    </a:lnTo>
                    <a:lnTo>
                      <a:pt x="235" y="474"/>
                    </a:lnTo>
                    <a:lnTo>
                      <a:pt x="235" y="476"/>
                    </a:lnTo>
                    <a:lnTo>
                      <a:pt x="233" y="478"/>
                    </a:lnTo>
                    <a:lnTo>
                      <a:pt x="229" y="480"/>
                    </a:lnTo>
                    <a:lnTo>
                      <a:pt x="227" y="480"/>
                    </a:lnTo>
                    <a:lnTo>
                      <a:pt x="224" y="480"/>
                    </a:lnTo>
                    <a:lnTo>
                      <a:pt x="222" y="480"/>
                    </a:lnTo>
                    <a:lnTo>
                      <a:pt x="218" y="480"/>
                    </a:lnTo>
                    <a:lnTo>
                      <a:pt x="212" y="480"/>
                    </a:lnTo>
                    <a:lnTo>
                      <a:pt x="206" y="480"/>
                    </a:lnTo>
                    <a:lnTo>
                      <a:pt x="200" y="478"/>
                    </a:lnTo>
                    <a:lnTo>
                      <a:pt x="194" y="476"/>
                    </a:lnTo>
                    <a:lnTo>
                      <a:pt x="191" y="476"/>
                    </a:lnTo>
                    <a:lnTo>
                      <a:pt x="189" y="476"/>
                    </a:lnTo>
                    <a:lnTo>
                      <a:pt x="185" y="474"/>
                    </a:lnTo>
                    <a:lnTo>
                      <a:pt x="181" y="472"/>
                    </a:lnTo>
                    <a:lnTo>
                      <a:pt x="179" y="468"/>
                    </a:lnTo>
                    <a:lnTo>
                      <a:pt x="179" y="466"/>
                    </a:lnTo>
                    <a:lnTo>
                      <a:pt x="177" y="464"/>
                    </a:lnTo>
                    <a:lnTo>
                      <a:pt x="177" y="458"/>
                    </a:lnTo>
                    <a:lnTo>
                      <a:pt x="175" y="454"/>
                    </a:lnTo>
                    <a:lnTo>
                      <a:pt x="173" y="449"/>
                    </a:lnTo>
                    <a:lnTo>
                      <a:pt x="173" y="443"/>
                    </a:lnTo>
                    <a:lnTo>
                      <a:pt x="171" y="437"/>
                    </a:lnTo>
                    <a:lnTo>
                      <a:pt x="171" y="433"/>
                    </a:lnTo>
                    <a:lnTo>
                      <a:pt x="171" y="429"/>
                    </a:lnTo>
                    <a:lnTo>
                      <a:pt x="171" y="429"/>
                    </a:lnTo>
                    <a:lnTo>
                      <a:pt x="169" y="425"/>
                    </a:lnTo>
                    <a:lnTo>
                      <a:pt x="167" y="421"/>
                    </a:lnTo>
                    <a:lnTo>
                      <a:pt x="163" y="419"/>
                    </a:lnTo>
                    <a:lnTo>
                      <a:pt x="163" y="419"/>
                    </a:lnTo>
                    <a:lnTo>
                      <a:pt x="160" y="419"/>
                    </a:lnTo>
                    <a:lnTo>
                      <a:pt x="156" y="417"/>
                    </a:lnTo>
                    <a:lnTo>
                      <a:pt x="152" y="416"/>
                    </a:lnTo>
                    <a:lnTo>
                      <a:pt x="148" y="412"/>
                    </a:lnTo>
                    <a:lnTo>
                      <a:pt x="144" y="410"/>
                    </a:lnTo>
                    <a:lnTo>
                      <a:pt x="142" y="410"/>
                    </a:lnTo>
                    <a:lnTo>
                      <a:pt x="140" y="408"/>
                    </a:lnTo>
                    <a:lnTo>
                      <a:pt x="140" y="408"/>
                    </a:lnTo>
                    <a:lnTo>
                      <a:pt x="136" y="406"/>
                    </a:lnTo>
                    <a:lnTo>
                      <a:pt x="132" y="404"/>
                    </a:lnTo>
                    <a:lnTo>
                      <a:pt x="129" y="402"/>
                    </a:lnTo>
                    <a:lnTo>
                      <a:pt x="125" y="398"/>
                    </a:lnTo>
                    <a:lnTo>
                      <a:pt x="123" y="396"/>
                    </a:lnTo>
                    <a:lnTo>
                      <a:pt x="119" y="394"/>
                    </a:lnTo>
                    <a:lnTo>
                      <a:pt x="119" y="394"/>
                    </a:lnTo>
                    <a:lnTo>
                      <a:pt x="115" y="392"/>
                    </a:lnTo>
                    <a:lnTo>
                      <a:pt x="111" y="390"/>
                    </a:lnTo>
                    <a:lnTo>
                      <a:pt x="109" y="392"/>
                    </a:lnTo>
                    <a:lnTo>
                      <a:pt x="107" y="392"/>
                    </a:lnTo>
                    <a:lnTo>
                      <a:pt x="105" y="394"/>
                    </a:lnTo>
                    <a:lnTo>
                      <a:pt x="99" y="394"/>
                    </a:lnTo>
                    <a:lnTo>
                      <a:pt x="96" y="396"/>
                    </a:lnTo>
                    <a:lnTo>
                      <a:pt x="90" y="398"/>
                    </a:lnTo>
                    <a:lnTo>
                      <a:pt x="84" y="400"/>
                    </a:lnTo>
                    <a:lnTo>
                      <a:pt x="78" y="402"/>
                    </a:lnTo>
                    <a:lnTo>
                      <a:pt x="74" y="402"/>
                    </a:lnTo>
                    <a:lnTo>
                      <a:pt x="70" y="402"/>
                    </a:lnTo>
                    <a:lnTo>
                      <a:pt x="70" y="404"/>
                    </a:lnTo>
                    <a:lnTo>
                      <a:pt x="66" y="404"/>
                    </a:lnTo>
                    <a:lnTo>
                      <a:pt x="63" y="402"/>
                    </a:lnTo>
                    <a:lnTo>
                      <a:pt x="59" y="398"/>
                    </a:lnTo>
                    <a:lnTo>
                      <a:pt x="59" y="398"/>
                    </a:lnTo>
                    <a:lnTo>
                      <a:pt x="57" y="396"/>
                    </a:lnTo>
                    <a:lnTo>
                      <a:pt x="53" y="392"/>
                    </a:lnTo>
                    <a:lnTo>
                      <a:pt x="51" y="388"/>
                    </a:lnTo>
                    <a:lnTo>
                      <a:pt x="47" y="385"/>
                    </a:lnTo>
                    <a:lnTo>
                      <a:pt x="43" y="379"/>
                    </a:lnTo>
                    <a:lnTo>
                      <a:pt x="41" y="375"/>
                    </a:lnTo>
                    <a:lnTo>
                      <a:pt x="39" y="373"/>
                    </a:lnTo>
                    <a:lnTo>
                      <a:pt x="37" y="371"/>
                    </a:lnTo>
                    <a:lnTo>
                      <a:pt x="37" y="371"/>
                    </a:lnTo>
                    <a:lnTo>
                      <a:pt x="35" y="367"/>
                    </a:lnTo>
                    <a:lnTo>
                      <a:pt x="35" y="363"/>
                    </a:lnTo>
                    <a:lnTo>
                      <a:pt x="35" y="361"/>
                    </a:lnTo>
                    <a:lnTo>
                      <a:pt x="35" y="357"/>
                    </a:lnTo>
                    <a:lnTo>
                      <a:pt x="37" y="357"/>
                    </a:lnTo>
                    <a:lnTo>
                      <a:pt x="37" y="353"/>
                    </a:lnTo>
                    <a:lnTo>
                      <a:pt x="41" y="350"/>
                    </a:lnTo>
                    <a:lnTo>
                      <a:pt x="43" y="346"/>
                    </a:lnTo>
                    <a:lnTo>
                      <a:pt x="47" y="340"/>
                    </a:lnTo>
                    <a:lnTo>
                      <a:pt x="51" y="334"/>
                    </a:lnTo>
                    <a:lnTo>
                      <a:pt x="53" y="328"/>
                    </a:lnTo>
                    <a:lnTo>
                      <a:pt x="55" y="326"/>
                    </a:lnTo>
                    <a:lnTo>
                      <a:pt x="57" y="324"/>
                    </a:lnTo>
                    <a:lnTo>
                      <a:pt x="57" y="324"/>
                    </a:lnTo>
                    <a:lnTo>
                      <a:pt x="59" y="320"/>
                    </a:lnTo>
                    <a:lnTo>
                      <a:pt x="59" y="317"/>
                    </a:lnTo>
                    <a:lnTo>
                      <a:pt x="59" y="313"/>
                    </a:lnTo>
                    <a:lnTo>
                      <a:pt x="59" y="313"/>
                    </a:lnTo>
                    <a:lnTo>
                      <a:pt x="57" y="309"/>
                    </a:lnTo>
                    <a:lnTo>
                      <a:pt x="55" y="305"/>
                    </a:lnTo>
                    <a:lnTo>
                      <a:pt x="55" y="301"/>
                    </a:lnTo>
                    <a:lnTo>
                      <a:pt x="53" y="297"/>
                    </a:lnTo>
                    <a:lnTo>
                      <a:pt x="51" y="293"/>
                    </a:lnTo>
                    <a:lnTo>
                      <a:pt x="51" y="289"/>
                    </a:lnTo>
                    <a:lnTo>
                      <a:pt x="51" y="289"/>
                    </a:lnTo>
                    <a:lnTo>
                      <a:pt x="51" y="288"/>
                    </a:lnTo>
                    <a:lnTo>
                      <a:pt x="49" y="286"/>
                    </a:lnTo>
                    <a:lnTo>
                      <a:pt x="49" y="280"/>
                    </a:lnTo>
                    <a:lnTo>
                      <a:pt x="47" y="276"/>
                    </a:lnTo>
                    <a:lnTo>
                      <a:pt x="47" y="272"/>
                    </a:lnTo>
                    <a:lnTo>
                      <a:pt x="47" y="266"/>
                    </a:lnTo>
                    <a:lnTo>
                      <a:pt x="45" y="264"/>
                    </a:lnTo>
                    <a:lnTo>
                      <a:pt x="45" y="262"/>
                    </a:lnTo>
                    <a:lnTo>
                      <a:pt x="45" y="260"/>
                    </a:lnTo>
                    <a:lnTo>
                      <a:pt x="43" y="256"/>
                    </a:lnTo>
                    <a:lnTo>
                      <a:pt x="39" y="255"/>
                    </a:lnTo>
                    <a:lnTo>
                      <a:pt x="39" y="255"/>
                    </a:lnTo>
                    <a:lnTo>
                      <a:pt x="37" y="253"/>
                    </a:lnTo>
                    <a:lnTo>
                      <a:pt x="33" y="253"/>
                    </a:lnTo>
                    <a:lnTo>
                      <a:pt x="28" y="249"/>
                    </a:lnTo>
                    <a:lnTo>
                      <a:pt x="22" y="245"/>
                    </a:lnTo>
                    <a:lnTo>
                      <a:pt x="18" y="243"/>
                    </a:lnTo>
                    <a:lnTo>
                      <a:pt x="12" y="239"/>
                    </a:lnTo>
                    <a:lnTo>
                      <a:pt x="8" y="237"/>
                    </a:lnTo>
                    <a:lnTo>
                      <a:pt x="6" y="235"/>
                    </a:lnTo>
                    <a:lnTo>
                      <a:pt x="4" y="235"/>
                    </a:lnTo>
                    <a:lnTo>
                      <a:pt x="2" y="233"/>
                    </a:lnTo>
                    <a:lnTo>
                      <a:pt x="0" y="231"/>
                    </a:lnTo>
                    <a:lnTo>
                      <a:pt x="0" y="227"/>
                    </a:lnTo>
                    <a:lnTo>
                      <a:pt x="0" y="223"/>
                    </a:lnTo>
                    <a:lnTo>
                      <a:pt x="0" y="222"/>
                    </a:lnTo>
                    <a:lnTo>
                      <a:pt x="0" y="218"/>
                    </a:lnTo>
                    <a:lnTo>
                      <a:pt x="0" y="212"/>
                    </a:lnTo>
                    <a:lnTo>
                      <a:pt x="2" y="206"/>
                    </a:lnTo>
                    <a:lnTo>
                      <a:pt x="2" y="200"/>
                    </a:lnTo>
                    <a:lnTo>
                      <a:pt x="4" y="194"/>
                    </a:lnTo>
                    <a:lnTo>
                      <a:pt x="4" y="191"/>
                    </a:lnTo>
                    <a:lnTo>
                      <a:pt x="4" y="189"/>
                    </a:lnTo>
                    <a:lnTo>
                      <a:pt x="6" y="185"/>
                    </a:lnTo>
                    <a:lnTo>
                      <a:pt x="10" y="181"/>
                    </a:lnTo>
                    <a:lnTo>
                      <a:pt x="12" y="179"/>
                    </a:lnTo>
                    <a:lnTo>
                      <a:pt x="14" y="179"/>
                    </a:lnTo>
                    <a:lnTo>
                      <a:pt x="18" y="177"/>
                    </a:lnTo>
                    <a:lnTo>
                      <a:pt x="22" y="177"/>
                    </a:lnTo>
                    <a:lnTo>
                      <a:pt x="26" y="175"/>
                    </a:lnTo>
                    <a:lnTo>
                      <a:pt x="32" y="173"/>
                    </a:lnTo>
                    <a:lnTo>
                      <a:pt x="37" y="173"/>
                    </a:lnTo>
                    <a:lnTo>
                      <a:pt x="43" y="171"/>
                    </a:lnTo>
                    <a:lnTo>
                      <a:pt x="47" y="171"/>
                    </a:lnTo>
                    <a:lnTo>
                      <a:pt x="51" y="171"/>
                    </a:lnTo>
                    <a:lnTo>
                      <a:pt x="51" y="171"/>
                    </a:lnTo>
                    <a:lnTo>
                      <a:pt x="55" y="169"/>
                    </a:lnTo>
                    <a:lnTo>
                      <a:pt x="59" y="167"/>
                    </a:lnTo>
                    <a:lnTo>
                      <a:pt x="61" y="163"/>
                    </a:lnTo>
                    <a:lnTo>
                      <a:pt x="61" y="163"/>
                    </a:lnTo>
                    <a:lnTo>
                      <a:pt x="63" y="159"/>
                    </a:lnTo>
                    <a:lnTo>
                      <a:pt x="63" y="156"/>
                    </a:lnTo>
                    <a:lnTo>
                      <a:pt x="66" y="152"/>
                    </a:lnTo>
                    <a:lnTo>
                      <a:pt x="68" y="148"/>
                    </a:lnTo>
                    <a:lnTo>
                      <a:pt x="70" y="144"/>
                    </a:lnTo>
                    <a:lnTo>
                      <a:pt x="70" y="142"/>
                    </a:lnTo>
                    <a:lnTo>
                      <a:pt x="72" y="140"/>
                    </a:lnTo>
                    <a:lnTo>
                      <a:pt x="72" y="140"/>
                    </a:lnTo>
                    <a:lnTo>
                      <a:pt x="74" y="136"/>
                    </a:lnTo>
                    <a:lnTo>
                      <a:pt x="76" y="134"/>
                    </a:lnTo>
                    <a:lnTo>
                      <a:pt x="78" y="130"/>
                    </a:lnTo>
                    <a:lnTo>
                      <a:pt x="82" y="126"/>
                    </a:lnTo>
                    <a:lnTo>
                      <a:pt x="84" y="123"/>
                    </a:lnTo>
                    <a:lnTo>
                      <a:pt x="86" y="121"/>
                    </a:lnTo>
                    <a:lnTo>
                      <a:pt x="86" y="119"/>
                    </a:lnTo>
                    <a:lnTo>
                      <a:pt x="88" y="115"/>
                    </a:lnTo>
                    <a:lnTo>
                      <a:pt x="90" y="113"/>
                    </a:lnTo>
                    <a:lnTo>
                      <a:pt x="88" y="109"/>
                    </a:lnTo>
                    <a:lnTo>
                      <a:pt x="88" y="107"/>
                    </a:lnTo>
                    <a:lnTo>
                      <a:pt x="88" y="105"/>
                    </a:lnTo>
                    <a:lnTo>
                      <a:pt x="86" y="101"/>
                    </a:lnTo>
                    <a:lnTo>
                      <a:pt x="84" y="95"/>
                    </a:lnTo>
                    <a:lnTo>
                      <a:pt x="82" y="90"/>
                    </a:lnTo>
                    <a:lnTo>
                      <a:pt x="80" y="84"/>
                    </a:lnTo>
                    <a:lnTo>
                      <a:pt x="80" y="78"/>
                    </a:lnTo>
                    <a:lnTo>
                      <a:pt x="78" y="74"/>
                    </a:lnTo>
                    <a:lnTo>
                      <a:pt x="78" y="72"/>
                    </a:lnTo>
                    <a:lnTo>
                      <a:pt x="78" y="70"/>
                    </a:lnTo>
                    <a:lnTo>
                      <a:pt x="78" y="66"/>
                    </a:lnTo>
                    <a:lnTo>
                      <a:pt x="78" y="62"/>
                    </a:lnTo>
                    <a:lnTo>
                      <a:pt x="82" y="59"/>
                    </a:lnTo>
                    <a:lnTo>
                      <a:pt x="82" y="59"/>
                    </a:lnTo>
                    <a:lnTo>
                      <a:pt x="86" y="57"/>
                    </a:lnTo>
                    <a:lnTo>
                      <a:pt x="88" y="55"/>
                    </a:lnTo>
                    <a:lnTo>
                      <a:pt x="92" y="51"/>
                    </a:lnTo>
                    <a:lnTo>
                      <a:pt x="96" y="47"/>
                    </a:lnTo>
                    <a:lnTo>
                      <a:pt x="101" y="43"/>
                    </a:lnTo>
                    <a:lnTo>
                      <a:pt x="105" y="41"/>
                    </a:lnTo>
                    <a:lnTo>
                      <a:pt x="109" y="39"/>
                    </a:lnTo>
                    <a:lnTo>
                      <a:pt x="109" y="37"/>
                    </a:lnTo>
                    <a:lnTo>
                      <a:pt x="111" y="37"/>
                    </a:lnTo>
                    <a:lnTo>
                      <a:pt x="113" y="35"/>
                    </a:lnTo>
                    <a:lnTo>
                      <a:pt x="117" y="35"/>
                    </a:lnTo>
                    <a:lnTo>
                      <a:pt x="121" y="35"/>
                    </a:lnTo>
                    <a:lnTo>
                      <a:pt x="123" y="37"/>
                    </a:lnTo>
                    <a:lnTo>
                      <a:pt x="125" y="37"/>
                    </a:lnTo>
                    <a:lnTo>
                      <a:pt x="127" y="39"/>
                    </a:lnTo>
                    <a:lnTo>
                      <a:pt x="130" y="41"/>
                    </a:lnTo>
                    <a:lnTo>
                      <a:pt x="134" y="43"/>
                    </a:lnTo>
                    <a:lnTo>
                      <a:pt x="140" y="47"/>
                    </a:lnTo>
                    <a:lnTo>
                      <a:pt x="146" y="51"/>
                    </a:lnTo>
                    <a:lnTo>
                      <a:pt x="152" y="55"/>
                    </a:lnTo>
                    <a:lnTo>
                      <a:pt x="154" y="57"/>
                    </a:lnTo>
                    <a:lnTo>
                      <a:pt x="156" y="57"/>
                    </a:lnTo>
                    <a:lnTo>
                      <a:pt x="156" y="59"/>
                    </a:lnTo>
                    <a:lnTo>
                      <a:pt x="160" y="59"/>
                    </a:lnTo>
                    <a:lnTo>
                      <a:pt x="163" y="61"/>
                    </a:lnTo>
                    <a:lnTo>
                      <a:pt x="167" y="59"/>
                    </a:lnTo>
                    <a:lnTo>
                      <a:pt x="167" y="59"/>
                    </a:lnTo>
                    <a:lnTo>
                      <a:pt x="171" y="57"/>
                    </a:lnTo>
                    <a:lnTo>
                      <a:pt x="175" y="57"/>
                    </a:lnTo>
                    <a:lnTo>
                      <a:pt x="179" y="55"/>
                    </a:lnTo>
                    <a:lnTo>
                      <a:pt x="183" y="53"/>
                    </a:lnTo>
                    <a:lnTo>
                      <a:pt x="189" y="53"/>
                    </a:lnTo>
                    <a:lnTo>
                      <a:pt x="191" y="51"/>
                    </a:lnTo>
                    <a:lnTo>
                      <a:pt x="193" y="51"/>
                    </a:lnTo>
                    <a:lnTo>
                      <a:pt x="193" y="51"/>
                    </a:lnTo>
                    <a:lnTo>
                      <a:pt x="196" y="51"/>
                    </a:lnTo>
                    <a:lnTo>
                      <a:pt x="200" y="49"/>
                    </a:lnTo>
                    <a:lnTo>
                      <a:pt x="204" y="49"/>
                    </a:lnTo>
                    <a:lnTo>
                      <a:pt x="210" y="47"/>
                    </a:lnTo>
                    <a:lnTo>
                      <a:pt x="214" y="47"/>
                    </a:lnTo>
                    <a:lnTo>
                      <a:pt x="216" y="47"/>
                    </a:lnTo>
                    <a:lnTo>
                      <a:pt x="218" y="47"/>
                    </a:lnTo>
                    <a:lnTo>
                      <a:pt x="222" y="45"/>
                    </a:lnTo>
                    <a:lnTo>
                      <a:pt x="224" y="43"/>
                    </a:lnTo>
                    <a:lnTo>
                      <a:pt x="226" y="39"/>
                    </a:lnTo>
                    <a:lnTo>
                      <a:pt x="226" y="39"/>
                    </a:lnTo>
                    <a:lnTo>
                      <a:pt x="227" y="37"/>
                    </a:lnTo>
                    <a:lnTo>
                      <a:pt x="229" y="33"/>
                    </a:lnTo>
                    <a:lnTo>
                      <a:pt x="231" y="29"/>
                    </a:lnTo>
                    <a:lnTo>
                      <a:pt x="235" y="22"/>
                    </a:lnTo>
                    <a:lnTo>
                      <a:pt x="237" y="18"/>
                    </a:lnTo>
                    <a:lnTo>
                      <a:pt x="241" y="12"/>
                    </a:lnTo>
                    <a:lnTo>
                      <a:pt x="243" y="8"/>
                    </a:lnTo>
                    <a:lnTo>
                      <a:pt x="245" y="6"/>
                    </a:lnTo>
                    <a:lnTo>
                      <a:pt x="245" y="4"/>
                    </a:lnTo>
                    <a:lnTo>
                      <a:pt x="247" y="2"/>
                    </a:lnTo>
                    <a:lnTo>
                      <a:pt x="251" y="0"/>
                    </a:lnTo>
                    <a:lnTo>
                      <a:pt x="253" y="0"/>
                    </a:lnTo>
                    <a:lnTo>
                      <a:pt x="257"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 name="Freeform 188"/>
              <p:cNvSpPr>
                <a:spLocks noEditPoints="1"/>
              </p:cNvSpPr>
              <p:nvPr/>
            </p:nvSpPr>
            <p:spPr bwMode="auto">
              <a:xfrm>
                <a:off x="10002932" y="7744916"/>
                <a:ext cx="750111" cy="751724"/>
              </a:xfrm>
              <a:custGeom>
                <a:avLst/>
                <a:gdLst>
                  <a:gd name="T0" fmla="*/ 172 w 465"/>
                  <a:gd name="T1" fmla="*/ 109 h 466"/>
                  <a:gd name="T2" fmla="*/ 134 w 465"/>
                  <a:gd name="T3" fmla="*/ 138 h 466"/>
                  <a:gd name="T4" fmla="*/ 103 w 465"/>
                  <a:gd name="T5" fmla="*/ 192 h 466"/>
                  <a:gd name="T6" fmla="*/ 95 w 465"/>
                  <a:gd name="T7" fmla="*/ 239 h 466"/>
                  <a:gd name="T8" fmla="*/ 112 w 465"/>
                  <a:gd name="T9" fmla="*/ 297 h 466"/>
                  <a:gd name="T10" fmla="*/ 139 w 465"/>
                  <a:gd name="T11" fmla="*/ 334 h 466"/>
                  <a:gd name="T12" fmla="*/ 202 w 465"/>
                  <a:gd name="T13" fmla="*/ 367 h 466"/>
                  <a:gd name="T14" fmla="*/ 242 w 465"/>
                  <a:gd name="T15" fmla="*/ 369 h 466"/>
                  <a:gd name="T16" fmla="*/ 304 w 465"/>
                  <a:gd name="T17" fmla="*/ 350 h 466"/>
                  <a:gd name="T18" fmla="*/ 335 w 465"/>
                  <a:gd name="T19" fmla="*/ 322 h 466"/>
                  <a:gd name="T20" fmla="*/ 368 w 465"/>
                  <a:gd name="T21" fmla="*/ 257 h 466"/>
                  <a:gd name="T22" fmla="*/ 368 w 465"/>
                  <a:gd name="T23" fmla="*/ 216 h 466"/>
                  <a:gd name="T24" fmla="*/ 345 w 465"/>
                  <a:gd name="T25" fmla="*/ 156 h 466"/>
                  <a:gd name="T26" fmla="*/ 316 w 465"/>
                  <a:gd name="T27" fmla="*/ 125 h 466"/>
                  <a:gd name="T28" fmla="*/ 254 w 465"/>
                  <a:gd name="T29" fmla="*/ 97 h 466"/>
                  <a:gd name="T30" fmla="*/ 178 w 465"/>
                  <a:gd name="T31" fmla="*/ 2 h 466"/>
                  <a:gd name="T32" fmla="*/ 207 w 465"/>
                  <a:gd name="T33" fmla="*/ 33 h 466"/>
                  <a:gd name="T34" fmla="*/ 242 w 465"/>
                  <a:gd name="T35" fmla="*/ 37 h 466"/>
                  <a:gd name="T36" fmla="*/ 279 w 465"/>
                  <a:gd name="T37" fmla="*/ 37 h 466"/>
                  <a:gd name="T38" fmla="*/ 310 w 465"/>
                  <a:gd name="T39" fmla="*/ 8 h 466"/>
                  <a:gd name="T40" fmla="*/ 349 w 465"/>
                  <a:gd name="T41" fmla="*/ 22 h 466"/>
                  <a:gd name="T42" fmla="*/ 357 w 465"/>
                  <a:gd name="T43" fmla="*/ 66 h 466"/>
                  <a:gd name="T44" fmla="*/ 372 w 465"/>
                  <a:gd name="T45" fmla="*/ 97 h 466"/>
                  <a:gd name="T46" fmla="*/ 394 w 465"/>
                  <a:gd name="T47" fmla="*/ 123 h 466"/>
                  <a:gd name="T48" fmla="*/ 438 w 465"/>
                  <a:gd name="T49" fmla="*/ 128 h 466"/>
                  <a:gd name="T50" fmla="*/ 461 w 465"/>
                  <a:gd name="T51" fmla="*/ 160 h 466"/>
                  <a:gd name="T52" fmla="*/ 456 w 465"/>
                  <a:gd name="T53" fmla="*/ 189 h 466"/>
                  <a:gd name="T54" fmla="*/ 429 w 465"/>
                  <a:gd name="T55" fmla="*/ 218 h 466"/>
                  <a:gd name="T56" fmla="*/ 427 w 465"/>
                  <a:gd name="T57" fmla="*/ 257 h 466"/>
                  <a:gd name="T58" fmla="*/ 438 w 465"/>
                  <a:gd name="T59" fmla="*/ 288 h 466"/>
                  <a:gd name="T60" fmla="*/ 458 w 465"/>
                  <a:gd name="T61" fmla="*/ 321 h 466"/>
                  <a:gd name="T62" fmla="*/ 434 w 465"/>
                  <a:gd name="T63" fmla="*/ 359 h 466"/>
                  <a:gd name="T64" fmla="*/ 388 w 465"/>
                  <a:gd name="T65" fmla="*/ 355 h 466"/>
                  <a:gd name="T66" fmla="*/ 363 w 465"/>
                  <a:gd name="T67" fmla="*/ 379 h 466"/>
                  <a:gd name="T68" fmla="*/ 339 w 465"/>
                  <a:gd name="T69" fmla="*/ 406 h 466"/>
                  <a:gd name="T70" fmla="*/ 333 w 465"/>
                  <a:gd name="T71" fmla="*/ 451 h 466"/>
                  <a:gd name="T72" fmla="*/ 297 w 465"/>
                  <a:gd name="T73" fmla="*/ 466 h 466"/>
                  <a:gd name="T74" fmla="*/ 262 w 465"/>
                  <a:gd name="T75" fmla="*/ 437 h 466"/>
                  <a:gd name="T76" fmla="*/ 231 w 465"/>
                  <a:gd name="T77" fmla="*/ 429 h 466"/>
                  <a:gd name="T78" fmla="*/ 198 w 465"/>
                  <a:gd name="T79" fmla="*/ 425 h 466"/>
                  <a:gd name="T80" fmla="*/ 161 w 465"/>
                  <a:gd name="T81" fmla="*/ 454 h 466"/>
                  <a:gd name="T82" fmla="*/ 130 w 465"/>
                  <a:gd name="T83" fmla="*/ 451 h 466"/>
                  <a:gd name="T84" fmla="*/ 106 w 465"/>
                  <a:gd name="T85" fmla="*/ 419 h 466"/>
                  <a:gd name="T86" fmla="*/ 103 w 465"/>
                  <a:gd name="T87" fmla="*/ 381 h 466"/>
                  <a:gd name="T88" fmla="*/ 75 w 465"/>
                  <a:gd name="T89" fmla="*/ 350 h 466"/>
                  <a:gd name="T90" fmla="*/ 42 w 465"/>
                  <a:gd name="T91" fmla="*/ 340 h 466"/>
                  <a:gd name="T92" fmla="*/ 9 w 465"/>
                  <a:gd name="T93" fmla="*/ 322 h 466"/>
                  <a:gd name="T94" fmla="*/ 4 w 465"/>
                  <a:gd name="T95" fmla="*/ 284 h 466"/>
                  <a:gd name="T96" fmla="*/ 37 w 465"/>
                  <a:gd name="T97" fmla="*/ 257 h 466"/>
                  <a:gd name="T98" fmla="*/ 37 w 465"/>
                  <a:gd name="T99" fmla="*/ 222 h 466"/>
                  <a:gd name="T100" fmla="*/ 37 w 465"/>
                  <a:gd name="T101" fmla="*/ 187 h 466"/>
                  <a:gd name="T102" fmla="*/ 8 w 465"/>
                  <a:gd name="T103" fmla="*/ 154 h 466"/>
                  <a:gd name="T104" fmla="*/ 23 w 465"/>
                  <a:gd name="T105" fmla="*/ 115 h 466"/>
                  <a:gd name="T106" fmla="*/ 70 w 465"/>
                  <a:gd name="T107" fmla="*/ 109 h 466"/>
                  <a:gd name="T108" fmla="*/ 99 w 465"/>
                  <a:gd name="T109" fmla="*/ 92 h 466"/>
                  <a:gd name="T110" fmla="*/ 126 w 465"/>
                  <a:gd name="T111" fmla="*/ 70 h 466"/>
                  <a:gd name="T112" fmla="*/ 128 w 465"/>
                  <a:gd name="T113" fmla="*/ 24 h 466"/>
                  <a:gd name="T114" fmla="*/ 165 w 465"/>
                  <a:gd name="T115" fmla="*/ 2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65" h="466">
                    <a:moveTo>
                      <a:pt x="227" y="95"/>
                    </a:moveTo>
                    <a:lnTo>
                      <a:pt x="223" y="97"/>
                    </a:lnTo>
                    <a:lnTo>
                      <a:pt x="215" y="97"/>
                    </a:lnTo>
                    <a:lnTo>
                      <a:pt x="211" y="97"/>
                    </a:lnTo>
                    <a:lnTo>
                      <a:pt x="205" y="99"/>
                    </a:lnTo>
                    <a:lnTo>
                      <a:pt x="202" y="99"/>
                    </a:lnTo>
                    <a:lnTo>
                      <a:pt x="196" y="101"/>
                    </a:lnTo>
                    <a:lnTo>
                      <a:pt x="186" y="103"/>
                    </a:lnTo>
                    <a:lnTo>
                      <a:pt x="178" y="107"/>
                    </a:lnTo>
                    <a:lnTo>
                      <a:pt x="174" y="109"/>
                    </a:lnTo>
                    <a:lnTo>
                      <a:pt x="172" y="109"/>
                    </a:lnTo>
                    <a:lnTo>
                      <a:pt x="169" y="113"/>
                    </a:lnTo>
                    <a:lnTo>
                      <a:pt x="161" y="117"/>
                    </a:lnTo>
                    <a:lnTo>
                      <a:pt x="155" y="121"/>
                    </a:lnTo>
                    <a:lnTo>
                      <a:pt x="151" y="123"/>
                    </a:lnTo>
                    <a:lnTo>
                      <a:pt x="149" y="125"/>
                    </a:lnTo>
                    <a:lnTo>
                      <a:pt x="145" y="128"/>
                    </a:lnTo>
                    <a:lnTo>
                      <a:pt x="141" y="130"/>
                    </a:lnTo>
                    <a:lnTo>
                      <a:pt x="141" y="132"/>
                    </a:lnTo>
                    <a:lnTo>
                      <a:pt x="139" y="132"/>
                    </a:lnTo>
                    <a:lnTo>
                      <a:pt x="138" y="134"/>
                    </a:lnTo>
                    <a:lnTo>
                      <a:pt x="134" y="138"/>
                    </a:lnTo>
                    <a:lnTo>
                      <a:pt x="132" y="140"/>
                    </a:lnTo>
                    <a:lnTo>
                      <a:pt x="130" y="144"/>
                    </a:lnTo>
                    <a:lnTo>
                      <a:pt x="124" y="150"/>
                    </a:lnTo>
                    <a:lnTo>
                      <a:pt x="118" y="158"/>
                    </a:lnTo>
                    <a:lnTo>
                      <a:pt x="116" y="161"/>
                    </a:lnTo>
                    <a:lnTo>
                      <a:pt x="114" y="163"/>
                    </a:lnTo>
                    <a:lnTo>
                      <a:pt x="114" y="165"/>
                    </a:lnTo>
                    <a:lnTo>
                      <a:pt x="108" y="175"/>
                    </a:lnTo>
                    <a:lnTo>
                      <a:pt x="105" y="183"/>
                    </a:lnTo>
                    <a:lnTo>
                      <a:pt x="103" y="189"/>
                    </a:lnTo>
                    <a:lnTo>
                      <a:pt x="103" y="192"/>
                    </a:lnTo>
                    <a:lnTo>
                      <a:pt x="99" y="202"/>
                    </a:lnTo>
                    <a:lnTo>
                      <a:pt x="99" y="210"/>
                    </a:lnTo>
                    <a:lnTo>
                      <a:pt x="97" y="214"/>
                    </a:lnTo>
                    <a:lnTo>
                      <a:pt x="97" y="216"/>
                    </a:lnTo>
                    <a:lnTo>
                      <a:pt x="97" y="222"/>
                    </a:lnTo>
                    <a:lnTo>
                      <a:pt x="97" y="225"/>
                    </a:lnTo>
                    <a:lnTo>
                      <a:pt x="97" y="225"/>
                    </a:lnTo>
                    <a:lnTo>
                      <a:pt x="97" y="227"/>
                    </a:lnTo>
                    <a:lnTo>
                      <a:pt x="97" y="231"/>
                    </a:lnTo>
                    <a:lnTo>
                      <a:pt x="97" y="237"/>
                    </a:lnTo>
                    <a:lnTo>
                      <a:pt x="95" y="239"/>
                    </a:lnTo>
                    <a:lnTo>
                      <a:pt x="97" y="243"/>
                    </a:lnTo>
                    <a:lnTo>
                      <a:pt x="97" y="251"/>
                    </a:lnTo>
                    <a:lnTo>
                      <a:pt x="97" y="257"/>
                    </a:lnTo>
                    <a:lnTo>
                      <a:pt x="99" y="260"/>
                    </a:lnTo>
                    <a:lnTo>
                      <a:pt x="99" y="264"/>
                    </a:lnTo>
                    <a:lnTo>
                      <a:pt x="101" y="270"/>
                    </a:lnTo>
                    <a:lnTo>
                      <a:pt x="103" y="280"/>
                    </a:lnTo>
                    <a:lnTo>
                      <a:pt x="106" y="288"/>
                    </a:lnTo>
                    <a:lnTo>
                      <a:pt x="108" y="291"/>
                    </a:lnTo>
                    <a:lnTo>
                      <a:pt x="108" y="293"/>
                    </a:lnTo>
                    <a:lnTo>
                      <a:pt x="112" y="297"/>
                    </a:lnTo>
                    <a:lnTo>
                      <a:pt x="116" y="305"/>
                    </a:lnTo>
                    <a:lnTo>
                      <a:pt x="120" y="311"/>
                    </a:lnTo>
                    <a:lnTo>
                      <a:pt x="122" y="315"/>
                    </a:lnTo>
                    <a:lnTo>
                      <a:pt x="124" y="317"/>
                    </a:lnTo>
                    <a:lnTo>
                      <a:pt x="128" y="321"/>
                    </a:lnTo>
                    <a:lnTo>
                      <a:pt x="130" y="324"/>
                    </a:lnTo>
                    <a:lnTo>
                      <a:pt x="132" y="324"/>
                    </a:lnTo>
                    <a:lnTo>
                      <a:pt x="132" y="326"/>
                    </a:lnTo>
                    <a:lnTo>
                      <a:pt x="134" y="328"/>
                    </a:lnTo>
                    <a:lnTo>
                      <a:pt x="138" y="332"/>
                    </a:lnTo>
                    <a:lnTo>
                      <a:pt x="139" y="334"/>
                    </a:lnTo>
                    <a:lnTo>
                      <a:pt x="143" y="336"/>
                    </a:lnTo>
                    <a:lnTo>
                      <a:pt x="149" y="342"/>
                    </a:lnTo>
                    <a:lnTo>
                      <a:pt x="157" y="348"/>
                    </a:lnTo>
                    <a:lnTo>
                      <a:pt x="161" y="350"/>
                    </a:lnTo>
                    <a:lnTo>
                      <a:pt x="163" y="352"/>
                    </a:lnTo>
                    <a:lnTo>
                      <a:pt x="165" y="352"/>
                    </a:lnTo>
                    <a:lnTo>
                      <a:pt x="174" y="357"/>
                    </a:lnTo>
                    <a:lnTo>
                      <a:pt x="182" y="361"/>
                    </a:lnTo>
                    <a:lnTo>
                      <a:pt x="188" y="363"/>
                    </a:lnTo>
                    <a:lnTo>
                      <a:pt x="192" y="363"/>
                    </a:lnTo>
                    <a:lnTo>
                      <a:pt x="202" y="367"/>
                    </a:lnTo>
                    <a:lnTo>
                      <a:pt x="209" y="369"/>
                    </a:lnTo>
                    <a:lnTo>
                      <a:pt x="213" y="369"/>
                    </a:lnTo>
                    <a:lnTo>
                      <a:pt x="215" y="369"/>
                    </a:lnTo>
                    <a:lnTo>
                      <a:pt x="221" y="369"/>
                    </a:lnTo>
                    <a:lnTo>
                      <a:pt x="225" y="371"/>
                    </a:lnTo>
                    <a:lnTo>
                      <a:pt x="225" y="371"/>
                    </a:lnTo>
                    <a:lnTo>
                      <a:pt x="227" y="371"/>
                    </a:lnTo>
                    <a:lnTo>
                      <a:pt x="231" y="371"/>
                    </a:lnTo>
                    <a:lnTo>
                      <a:pt x="236" y="371"/>
                    </a:lnTo>
                    <a:lnTo>
                      <a:pt x="238" y="371"/>
                    </a:lnTo>
                    <a:lnTo>
                      <a:pt x="242" y="369"/>
                    </a:lnTo>
                    <a:lnTo>
                      <a:pt x="250" y="369"/>
                    </a:lnTo>
                    <a:lnTo>
                      <a:pt x="256" y="369"/>
                    </a:lnTo>
                    <a:lnTo>
                      <a:pt x="260" y="367"/>
                    </a:lnTo>
                    <a:lnTo>
                      <a:pt x="264" y="367"/>
                    </a:lnTo>
                    <a:lnTo>
                      <a:pt x="269" y="365"/>
                    </a:lnTo>
                    <a:lnTo>
                      <a:pt x="279" y="363"/>
                    </a:lnTo>
                    <a:lnTo>
                      <a:pt x="287" y="359"/>
                    </a:lnTo>
                    <a:lnTo>
                      <a:pt x="291" y="357"/>
                    </a:lnTo>
                    <a:lnTo>
                      <a:pt x="293" y="357"/>
                    </a:lnTo>
                    <a:lnTo>
                      <a:pt x="297" y="354"/>
                    </a:lnTo>
                    <a:lnTo>
                      <a:pt x="304" y="350"/>
                    </a:lnTo>
                    <a:lnTo>
                      <a:pt x="312" y="346"/>
                    </a:lnTo>
                    <a:lnTo>
                      <a:pt x="314" y="344"/>
                    </a:lnTo>
                    <a:lnTo>
                      <a:pt x="316" y="342"/>
                    </a:lnTo>
                    <a:lnTo>
                      <a:pt x="320" y="338"/>
                    </a:lnTo>
                    <a:lnTo>
                      <a:pt x="324" y="336"/>
                    </a:lnTo>
                    <a:lnTo>
                      <a:pt x="324" y="336"/>
                    </a:lnTo>
                    <a:lnTo>
                      <a:pt x="326" y="334"/>
                    </a:lnTo>
                    <a:lnTo>
                      <a:pt x="328" y="332"/>
                    </a:lnTo>
                    <a:lnTo>
                      <a:pt x="332" y="328"/>
                    </a:lnTo>
                    <a:lnTo>
                      <a:pt x="333" y="326"/>
                    </a:lnTo>
                    <a:lnTo>
                      <a:pt x="335" y="322"/>
                    </a:lnTo>
                    <a:lnTo>
                      <a:pt x="341" y="317"/>
                    </a:lnTo>
                    <a:lnTo>
                      <a:pt x="347" y="309"/>
                    </a:lnTo>
                    <a:lnTo>
                      <a:pt x="349" y="305"/>
                    </a:lnTo>
                    <a:lnTo>
                      <a:pt x="351" y="303"/>
                    </a:lnTo>
                    <a:lnTo>
                      <a:pt x="351" y="301"/>
                    </a:lnTo>
                    <a:lnTo>
                      <a:pt x="357" y="291"/>
                    </a:lnTo>
                    <a:lnTo>
                      <a:pt x="361" y="284"/>
                    </a:lnTo>
                    <a:lnTo>
                      <a:pt x="363" y="278"/>
                    </a:lnTo>
                    <a:lnTo>
                      <a:pt x="363" y="274"/>
                    </a:lnTo>
                    <a:lnTo>
                      <a:pt x="366" y="264"/>
                    </a:lnTo>
                    <a:lnTo>
                      <a:pt x="368" y="257"/>
                    </a:lnTo>
                    <a:lnTo>
                      <a:pt x="368" y="253"/>
                    </a:lnTo>
                    <a:lnTo>
                      <a:pt x="368" y="251"/>
                    </a:lnTo>
                    <a:lnTo>
                      <a:pt x="368" y="245"/>
                    </a:lnTo>
                    <a:lnTo>
                      <a:pt x="370" y="241"/>
                    </a:lnTo>
                    <a:lnTo>
                      <a:pt x="370" y="241"/>
                    </a:lnTo>
                    <a:lnTo>
                      <a:pt x="370" y="239"/>
                    </a:lnTo>
                    <a:lnTo>
                      <a:pt x="370" y="235"/>
                    </a:lnTo>
                    <a:lnTo>
                      <a:pt x="370" y="231"/>
                    </a:lnTo>
                    <a:lnTo>
                      <a:pt x="370" y="227"/>
                    </a:lnTo>
                    <a:lnTo>
                      <a:pt x="368" y="224"/>
                    </a:lnTo>
                    <a:lnTo>
                      <a:pt x="368" y="216"/>
                    </a:lnTo>
                    <a:lnTo>
                      <a:pt x="368" y="212"/>
                    </a:lnTo>
                    <a:lnTo>
                      <a:pt x="366" y="206"/>
                    </a:lnTo>
                    <a:lnTo>
                      <a:pt x="366" y="202"/>
                    </a:lnTo>
                    <a:lnTo>
                      <a:pt x="364" y="196"/>
                    </a:lnTo>
                    <a:lnTo>
                      <a:pt x="363" y="187"/>
                    </a:lnTo>
                    <a:lnTo>
                      <a:pt x="359" y="179"/>
                    </a:lnTo>
                    <a:lnTo>
                      <a:pt x="357" y="175"/>
                    </a:lnTo>
                    <a:lnTo>
                      <a:pt x="357" y="173"/>
                    </a:lnTo>
                    <a:lnTo>
                      <a:pt x="353" y="169"/>
                    </a:lnTo>
                    <a:lnTo>
                      <a:pt x="349" y="161"/>
                    </a:lnTo>
                    <a:lnTo>
                      <a:pt x="345" y="156"/>
                    </a:lnTo>
                    <a:lnTo>
                      <a:pt x="343" y="152"/>
                    </a:lnTo>
                    <a:lnTo>
                      <a:pt x="341" y="150"/>
                    </a:lnTo>
                    <a:lnTo>
                      <a:pt x="337" y="146"/>
                    </a:lnTo>
                    <a:lnTo>
                      <a:pt x="335" y="142"/>
                    </a:lnTo>
                    <a:lnTo>
                      <a:pt x="335" y="142"/>
                    </a:lnTo>
                    <a:lnTo>
                      <a:pt x="333" y="140"/>
                    </a:lnTo>
                    <a:lnTo>
                      <a:pt x="332" y="138"/>
                    </a:lnTo>
                    <a:lnTo>
                      <a:pt x="328" y="134"/>
                    </a:lnTo>
                    <a:lnTo>
                      <a:pt x="326" y="132"/>
                    </a:lnTo>
                    <a:lnTo>
                      <a:pt x="322" y="130"/>
                    </a:lnTo>
                    <a:lnTo>
                      <a:pt x="316" y="125"/>
                    </a:lnTo>
                    <a:lnTo>
                      <a:pt x="308" y="119"/>
                    </a:lnTo>
                    <a:lnTo>
                      <a:pt x="304" y="117"/>
                    </a:lnTo>
                    <a:lnTo>
                      <a:pt x="302" y="115"/>
                    </a:lnTo>
                    <a:lnTo>
                      <a:pt x="300" y="115"/>
                    </a:lnTo>
                    <a:lnTo>
                      <a:pt x="291" y="109"/>
                    </a:lnTo>
                    <a:lnTo>
                      <a:pt x="283" y="105"/>
                    </a:lnTo>
                    <a:lnTo>
                      <a:pt x="277" y="103"/>
                    </a:lnTo>
                    <a:lnTo>
                      <a:pt x="273" y="103"/>
                    </a:lnTo>
                    <a:lnTo>
                      <a:pt x="264" y="99"/>
                    </a:lnTo>
                    <a:lnTo>
                      <a:pt x="256" y="99"/>
                    </a:lnTo>
                    <a:lnTo>
                      <a:pt x="254" y="97"/>
                    </a:lnTo>
                    <a:lnTo>
                      <a:pt x="250" y="97"/>
                    </a:lnTo>
                    <a:lnTo>
                      <a:pt x="244" y="97"/>
                    </a:lnTo>
                    <a:lnTo>
                      <a:pt x="240" y="97"/>
                    </a:lnTo>
                    <a:lnTo>
                      <a:pt x="240" y="95"/>
                    </a:lnTo>
                    <a:lnTo>
                      <a:pt x="238" y="95"/>
                    </a:lnTo>
                    <a:lnTo>
                      <a:pt x="235" y="97"/>
                    </a:lnTo>
                    <a:lnTo>
                      <a:pt x="231" y="95"/>
                    </a:lnTo>
                    <a:lnTo>
                      <a:pt x="227" y="95"/>
                    </a:lnTo>
                    <a:close/>
                    <a:moveTo>
                      <a:pt x="172" y="0"/>
                    </a:moveTo>
                    <a:lnTo>
                      <a:pt x="176" y="0"/>
                    </a:lnTo>
                    <a:lnTo>
                      <a:pt x="178" y="2"/>
                    </a:lnTo>
                    <a:lnTo>
                      <a:pt x="182" y="4"/>
                    </a:lnTo>
                    <a:lnTo>
                      <a:pt x="182" y="4"/>
                    </a:lnTo>
                    <a:lnTo>
                      <a:pt x="184" y="6"/>
                    </a:lnTo>
                    <a:lnTo>
                      <a:pt x="188" y="10"/>
                    </a:lnTo>
                    <a:lnTo>
                      <a:pt x="192" y="14"/>
                    </a:lnTo>
                    <a:lnTo>
                      <a:pt x="196" y="18"/>
                    </a:lnTo>
                    <a:lnTo>
                      <a:pt x="200" y="24"/>
                    </a:lnTo>
                    <a:lnTo>
                      <a:pt x="203" y="30"/>
                    </a:lnTo>
                    <a:lnTo>
                      <a:pt x="205" y="31"/>
                    </a:lnTo>
                    <a:lnTo>
                      <a:pt x="207" y="33"/>
                    </a:lnTo>
                    <a:lnTo>
                      <a:pt x="207" y="33"/>
                    </a:lnTo>
                    <a:lnTo>
                      <a:pt x="209" y="37"/>
                    </a:lnTo>
                    <a:lnTo>
                      <a:pt x="213" y="37"/>
                    </a:lnTo>
                    <a:lnTo>
                      <a:pt x="217" y="39"/>
                    </a:lnTo>
                    <a:lnTo>
                      <a:pt x="217" y="39"/>
                    </a:lnTo>
                    <a:lnTo>
                      <a:pt x="221" y="37"/>
                    </a:lnTo>
                    <a:lnTo>
                      <a:pt x="225" y="37"/>
                    </a:lnTo>
                    <a:lnTo>
                      <a:pt x="231" y="37"/>
                    </a:lnTo>
                    <a:lnTo>
                      <a:pt x="235" y="37"/>
                    </a:lnTo>
                    <a:lnTo>
                      <a:pt x="238" y="37"/>
                    </a:lnTo>
                    <a:lnTo>
                      <a:pt x="242" y="37"/>
                    </a:lnTo>
                    <a:lnTo>
                      <a:pt x="242" y="37"/>
                    </a:lnTo>
                    <a:lnTo>
                      <a:pt x="244" y="37"/>
                    </a:lnTo>
                    <a:lnTo>
                      <a:pt x="246" y="39"/>
                    </a:lnTo>
                    <a:lnTo>
                      <a:pt x="252" y="39"/>
                    </a:lnTo>
                    <a:lnTo>
                      <a:pt x="256" y="39"/>
                    </a:lnTo>
                    <a:lnTo>
                      <a:pt x="260" y="39"/>
                    </a:lnTo>
                    <a:lnTo>
                      <a:pt x="266" y="41"/>
                    </a:lnTo>
                    <a:lnTo>
                      <a:pt x="267" y="41"/>
                    </a:lnTo>
                    <a:lnTo>
                      <a:pt x="269" y="41"/>
                    </a:lnTo>
                    <a:lnTo>
                      <a:pt x="273" y="41"/>
                    </a:lnTo>
                    <a:lnTo>
                      <a:pt x="275" y="39"/>
                    </a:lnTo>
                    <a:lnTo>
                      <a:pt x="279" y="37"/>
                    </a:lnTo>
                    <a:lnTo>
                      <a:pt x="279" y="37"/>
                    </a:lnTo>
                    <a:lnTo>
                      <a:pt x="281" y="35"/>
                    </a:lnTo>
                    <a:lnTo>
                      <a:pt x="283" y="33"/>
                    </a:lnTo>
                    <a:lnTo>
                      <a:pt x="287" y="30"/>
                    </a:lnTo>
                    <a:lnTo>
                      <a:pt x="293" y="24"/>
                    </a:lnTo>
                    <a:lnTo>
                      <a:pt x="297" y="20"/>
                    </a:lnTo>
                    <a:lnTo>
                      <a:pt x="300" y="16"/>
                    </a:lnTo>
                    <a:lnTo>
                      <a:pt x="304" y="12"/>
                    </a:lnTo>
                    <a:lnTo>
                      <a:pt x="306" y="10"/>
                    </a:lnTo>
                    <a:lnTo>
                      <a:pt x="308" y="10"/>
                    </a:lnTo>
                    <a:lnTo>
                      <a:pt x="310" y="8"/>
                    </a:lnTo>
                    <a:lnTo>
                      <a:pt x="314" y="8"/>
                    </a:lnTo>
                    <a:lnTo>
                      <a:pt x="316" y="8"/>
                    </a:lnTo>
                    <a:lnTo>
                      <a:pt x="320" y="8"/>
                    </a:lnTo>
                    <a:lnTo>
                      <a:pt x="320" y="10"/>
                    </a:lnTo>
                    <a:lnTo>
                      <a:pt x="322" y="10"/>
                    </a:lnTo>
                    <a:lnTo>
                      <a:pt x="326" y="12"/>
                    </a:lnTo>
                    <a:lnTo>
                      <a:pt x="330" y="14"/>
                    </a:lnTo>
                    <a:lnTo>
                      <a:pt x="335" y="16"/>
                    </a:lnTo>
                    <a:lnTo>
                      <a:pt x="341" y="18"/>
                    </a:lnTo>
                    <a:lnTo>
                      <a:pt x="345" y="20"/>
                    </a:lnTo>
                    <a:lnTo>
                      <a:pt x="349" y="22"/>
                    </a:lnTo>
                    <a:lnTo>
                      <a:pt x="351" y="24"/>
                    </a:lnTo>
                    <a:lnTo>
                      <a:pt x="353" y="24"/>
                    </a:lnTo>
                    <a:lnTo>
                      <a:pt x="355" y="28"/>
                    </a:lnTo>
                    <a:lnTo>
                      <a:pt x="359" y="31"/>
                    </a:lnTo>
                    <a:lnTo>
                      <a:pt x="359" y="35"/>
                    </a:lnTo>
                    <a:lnTo>
                      <a:pt x="359" y="37"/>
                    </a:lnTo>
                    <a:lnTo>
                      <a:pt x="359" y="41"/>
                    </a:lnTo>
                    <a:lnTo>
                      <a:pt x="359" y="47"/>
                    </a:lnTo>
                    <a:lnTo>
                      <a:pt x="359" y="55"/>
                    </a:lnTo>
                    <a:lnTo>
                      <a:pt x="357" y="61"/>
                    </a:lnTo>
                    <a:lnTo>
                      <a:pt x="357" y="66"/>
                    </a:lnTo>
                    <a:lnTo>
                      <a:pt x="357" y="70"/>
                    </a:lnTo>
                    <a:lnTo>
                      <a:pt x="355" y="72"/>
                    </a:lnTo>
                    <a:lnTo>
                      <a:pt x="355" y="74"/>
                    </a:lnTo>
                    <a:lnTo>
                      <a:pt x="355" y="78"/>
                    </a:lnTo>
                    <a:lnTo>
                      <a:pt x="357" y="82"/>
                    </a:lnTo>
                    <a:lnTo>
                      <a:pt x="359" y="84"/>
                    </a:lnTo>
                    <a:lnTo>
                      <a:pt x="361" y="86"/>
                    </a:lnTo>
                    <a:lnTo>
                      <a:pt x="363" y="88"/>
                    </a:lnTo>
                    <a:lnTo>
                      <a:pt x="366" y="90"/>
                    </a:lnTo>
                    <a:lnTo>
                      <a:pt x="368" y="94"/>
                    </a:lnTo>
                    <a:lnTo>
                      <a:pt x="372" y="97"/>
                    </a:lnTo>
                    <a:lnTo>
                      <a:pt x="376" y="99"/>
                    </a:lnTo>
                    <a:lnTo>
                      <a:pt x="378" y="101"/>
                    </a:lnTo>
                    <a:lnTo>
                      <a:pt x="378" y="103"/>
                    </a:lnTo>
                    <a:lnTo>
                      <a:pt x="378" y="103"/>
                    </a:lnTo>
                    <a:lnTo>
                      <a:pt x="380" y="105"/>
                    </a:lnTo>
                    <a:lnTo>
                      <a:pt x="384" y="109"/>
                    </a:lnTo>
                    <a:lnTo>
                      <a:pt x="386" y="113"/>
                    </a:lnTo>
                    <a:lnTo>
                      <a:pt x="390" y="117"/>
                    </a:lnTo>
                    <a:lnTo>
                      <a:pt x="392" y="119"/>
                    </a:lnTo>
                    <a:lnTo>
                      <a:pt x="394" y="123"/>
                    </a:lnTo>
                    <a:lnTo>
                      <a:pt x="394" y="123"/>
                    </a:lnTo>
                    <a:lnTo>
                      <a:pt x="397" y="127"/>
                    </a:lnTo>
                    <a:lnTo>
                      <a:pt x="399" y="127"/>
                    </a:lnTo>
                    <a:lnTo>
                      <a:pt x="403" y="128"/>
                    </a:lnTo>
                    <a:lnTo>
                      <a:pt x="405" y="128"/>
                    </a:lnTo>
                    <a:lnTo>
                      <a:pt x="407" y="128"/>
                    </a:lnTo>
                    <a:lnTo>
                      <a:pt x="413" y="127"/>
                    </a:lnTo>
                    <a:lnTo>
                      <a:pt x="417" y="127"/>
                    </a:lnTo>
                    <a:lnTo>
                      <a:pt x="423" y="127"/>
                    </a:lnTo>
                    <a:lnTo>
                      <a:pt x="429" y="128"/>
                    </a:lnTo>
                    <a:lnTo>
                      <a:pt x="434" y="128"/>
                    </a:lnTo>
                    <a:lnTo>
                      <a:pt x="438" y="128"/>
                    </a:lnTo>
                    <a:lnTo>
                      <a:pt x="442" y="128"/>
                    </a:lnTo>
                    <a:lnTo>
                      <a:pt x="444" y="128"/>
                    </a:lnTo>
                    <a:lnTo>
                      <a:pt x="448" y="130"/>
                    </a:lnTo>
                    <a:lnTo>
                      <a:pt x="450" y="132"/>
                    </a:lnTo>
                    <a:lnTo>
                      <a:pt x="454" y="136"/>
                    </a:lnTo>
                    <a:lnTo>
                      <a:pt x="454" y="138"/>
                    </a:lnTo>
                    <a:lnTo>
                      <a:pt x="454" y="140"/>
                    </a:lnTo>
                    <a:lnTo>
                      <a:pt x="456" y="144"/>
                    </a:lnTo>
                    <a:lnTo>
                      <a:pt x="458" y="148"/>
                    </a:lnTo>
                    <a:lnTo>
                      <a:pt x="460" y="154"/>
                    </a:lnTo>
                    <a:lnTo>
                      <a:pt x="461" y="160"/>
                    </a:lnTo>
                    <a:lnTo>
                      <a:pt x="463" y="165"/>
                    </a:lnTo>
                    <a:lnTo>
                      <a:pt x="463" y="167"/>
                    </a:lnTo>
                    <a:lnTo>
                      <a:pt x="465" y="169"/>
                    </a:lnTo>
                    <a:lnTo>
                      <a:pt x="465" y="169"/>
                    </a:lnTo>
                    <a:lnTo>
                      <a:pt x="465" y="173"/>
                    </a:lnTo>
                    <a:lnTo>
                      <a:pt x="465" y="177"/>
                    </a:lnTo>
                    <a:lnTo>
                      <a:pt x="463" y="179"/>
                    </a:lnTo>
                    <a:lnTo>
                      <a:pt x="461" y="183"/>
                    </a:lnTo>
                    <a:lnTo>
                      <a:pt x="461" y="183"/>
                    </a:lnTo>
                    <a:lnTo>
                      <a:pt x="460" y="185"/>
                    </a:lnTo>
                    <a:lnTo>
                      <a:pt x="456" y="189"/>
                    </a:lnTo>
                    <a:lnTo>
                      <a:pt x="452" y="192"/>
                    </a:lnTo>
                    <a:lnTo>
                      <a:pt x="448" y="196"/>
                    </a:lnTo>
                    <a:lnTo>
                      <a:pt x="442" y="200"/>
                    </a:lnTo>
                    <a:lnTo>
                      <a:pt x="436" y="204"/>
                    </a:lnTo>
                    <a:lnTo>
                      <a:pt x="434" y="206"/>
                    </a:lnTo>
                    <a:lnTo>
                      <a:pt x="432" y="208"/>
                    </a:lnTo>
                    <a:lnTo>
                      <a:pt x="432" y="208"/>
                    </a:lnTo>
                    <a:lnTo>
                      <a:pt x="429" y="210"/>
                    </a:lnTo>
                    <a:lnTo>
                      <a:pt x="429" y="214"/>
                    </a:lnTo>
                    <a:lnTo>
                      <a:pt x="427" y="218"/>
                    </a:lnTo>
                    <a:lnTo>
                      <a:pt x="429" y="218"/>
                    </a:lnTo>
                    <a:lnTo>
                      <a:pt x="429" y="222"/>
                    </a:lnTo>
                    <a:lnTo>
                      <a:pt x="429" y="225"/>
                    </a:lnTo>
                    <a:lnTo>
                      <a:pt x="429" y="231"/>
                    </a:lnTo>
                    <a:lnTo>
                      <a:pt x="429" y="235"/>
                    </a:lnTo>
                    <a:lnTo>
                      <a:pt x="429" y="239"/>
                    </a:lnTo>
                    <a:lnTo>
                      <a:pt x="429" y="243"/>
                    </a:lnTo>
                    <a:lnTo>
                      <a:pt x="429" y="243"/>
                    </a:lnTo>
                    <a:lnTo>
                      <a:pt x="429" y="245"/>
                    </a:lnTo>
                    <a:lnTo>
                      <a:pt x="429" y="247"/>
                    </a:lnTo>
                    <a:lnTo>
                      <a:pt x="427" y="253"/>
                    </a:lnTo>
                    <a:lnTo>
                      <a:pt x="427" y="257"/>
                    </a:lnTo>
                    <a:lnTo>
                      <a:pt x="427" y="260"/>
                    </a:lnTo>
                    <a:lnTo>
                      <a:pt x="427" y="266"/>
                    </a:lnTo>
                    <a:lnTo>
                      <a:pt x="425" y="268"/>
                    </a:lnTo>
                    <a:lnTo>
                      <a:pt x="425" y="270"/>
                    </a:lnTo>
                    <a:lnTo>
                      <a:pt x="425" y="274"/>
                    </a:lnTo>
                    <a:lnTo>
                      <a:pt x="427" y="276"/>
                    </a:lnTo>
                    <a:lnTo>
                      <a:pt x="429" y="280"/>
                    </a:lnTo>
                    <a:lnTo>
                      <a:pt x="429" y="280"/>
                    </a:lnTo>
                    <a:lnTo>
                      <a:pt x="430" y="282"/>
                    </a:lnTo>
                    <a:lnTo>
                      <a:pt x="432" y="284"/>
                    </a:lnTo>
                    <a:lnTo>
                      <a:pt x="438" y="288"/>
                    </a:lnTo>
                    <a:lnTo>
                      <a:pt x="442" y="293"/>
                    </a:lnTo>
                    <a:lnTo>
                      <a:pt x="446" y="297"/>
                    </a:lnTo>
                    <a:lnTo>
                      <a:pt x="450" y="301"/>
                    </a:lnTo>
                    <a:lnTo>
                      <a:pt x="454" y="305"/>
                    </a:lnTo>
                    <a:lnTo>
                      <a:pt x="456" y="307"/>
                    </a:lnTo>
                    <a:lnTo>
                      <a:pt x="456" y="309"/>
                    </a:lnTo>
                    <a:lnTo>
                      <a:pt x="458" y="311"/>
                    </a:lnTo>
                    <a:lnTo>
                      <a:pt x="458" y="315"/>
                    </a:lnTo>
                    <a:lnTo>
                      <a:pt x="458" y="317"/>
                    </a:lnTo>
                    <a:lnTo>
                      <a:pt x="458" y="321"/>
                    </a:lnTo>
                    <a:lnTo>
                      <a:pt x="458" y="321"/>
                    </a:lnTo>
                    <a:lnTo>
                      <a:pt x="456" y="322"/>
                    </a:lnTo>
                    <a:lnTo>
                      <a:pt x="456" y="326"/>
                    </a:lnTo>
                    <a:lnTo>
                      <a:pt x="452" y="330"/>
                    </a:lnTo>
                    <a:lnTo>
                      <a:pt x="450" y="336"/>
                    </a:lnTo>
                    <a:lnTo>
                      <a:pt x="448" y="342"/>
                    </a:lnTo>
                    <a:lnTo>
                      <a:pt x="446" y="346"/>
                    </a:lnTo>
                    <a:lnTo>
                      <a:pt x="444" y="350"/>
                    </a:lnTo>
                    <a:lnTo>
                      <a:pt x="442" y="352"/>
                    </a:lnTo>
                    <a:lnTo>
                      <a:pt x="442" y="352"/>
                    </a:lnTo>
                    <a:lnTo>
                      <a:pt x="438" y="355"/>
                    </a:lnTo>
                    <a:lnTo>
                      <a:pt x="434" y="359"/>
                    </a:lnTo>
                    <a:lnTo>
                      <a:pt x="430" y="359"/>
                    </a:lnTo>
                    <a:lnTo>
                      <a:pt x="430" y="359"/>
                    </a:lnTo>
                    <a:lnTo>
                      <a:pt x="425" y="359"/>
                    </a:lnTo>
                    <a:lnTo>
                      <a:pt x="419" y="359"/>
                    </a:lnTo>
                    <a:lnTo>
                      <a:pt x="411" y="359"/>
                    </a:lnTo>
                    <a:lnTo>
                      <a:pt x="405" y="357"/>
                    </a:lnTo>
                    <a:lnTo>
                      <a:pt x="399" y="357"/>
                    </a:lnTo>
                    <a:lnTo>
                      <a:pt x="396" y="357"/>
                    </a:lnTo>
                    <a:lnTo>
                      <a:pt x="394" y="355"/>
                    </a:lnTo>
                    <a:lnTo>
                      <a:pt x="392" y="355"/>
                    </a:lnTo>
                    <a:lnTo>
                      <a:pt x="388" y="355"/>
                    </a:lnTo>
                    <a:lnTo>
                      <a:pt x="384" y="357"/>
                    </a:lnTo>
                    <a:lnTo>
                      <a:pt x="382" y="359"/>
                    </a:lnTo>
                    <a:lnTo>
                      <a:pt x="382" y="361"/>
                    </a:lnTo>
                    <a:lnTo>
                      <a:pt x="380" y="363"/>
                    </a:lnTo>
                    <a:lnTo>
                      <a:pt x="376" y="365"/>
                    </a:lnTo>
                    <a:lnTo>
                      <a:pt x="372" y="369"/>
                    </a:lnTo>
                    <a:lnTo>
                      <a:pt x="370" y="373"/>
                    </a:lnTo>
                    <a:lnTo>
                      <a:pt x="366" y="375"/>
                    </a:lnTo>
                    <a:lnTo>
                      <a:pt x="364" y="379"/>
                    </a:lnTo>
                    <a:lnTo>
                      <a:pt x="364" y="379"/>
                    </a:lnTo>
                    <a:lnTo>
                      <a:pt x="363" y="379"/>
                    </a:lnTo>
                    <a:lnTo>
                      <a:pt x="361" y="381"/>
                    </a:lnTo>
                    <a:lnTo>
                      <a:pt x="357" y="385"/>
                    </a:lnTo>
                    <a:lnTo>
                      <a:pt x="353" y="386"/>
                    </a:lnTo>
                    <a:lnTo>
                      <a:pt x="349" y="390"/>
                    </a:lnTo>
                    <a:lnTo>
                      <a:pt x="347" y="392"/>
                    </a:lnTo>
                    <a:lnTo>
                      <a:pt x="343" y="394"/>
                    </a:lnTo>
                    <a:lnTo>
                      <a:pt x="343" y="394"/>
                    </a:lnTo>
                    <a:lnTo>
                      <a:pt x="341" y="398"/>
                    </a:lnTo>
                    <a:lnTo>
                      <a:pt x="339" y="400"/>
                    </a:lnTo>
                    <a:lnTo>
                      <a:pt x="337" y="404"/>
                    </a:lnTo>
                    <a:lnTo>
                      <a:pt x="339" y="406"/>
                    </a:lnTo>
                    <a:lnTo>
                      <a:pt x="339" y="408"/>
                    </a:lnTo>
                    <a:lnTo>
                      <a:pt x="339" y="414"/>
                    </a:lnTo>
                    <a:lnTo>
                      <a:pt x="339" y="418"/>
                    </a:lnTo>
                    <a:lnTo>
                      <a:pt x="339" y="423"/>
                    </a:lnTo>
                    <a:lnTo>
                      <a:pt x="339" y="429"/>
                    </a:lnTo>
                    <a:lnTo>
                      <a:pt x="337" y="435"/>
                    </a:lnTo>
                    <a:lnTo>
                      <a:pt x="337" y="439"/>
                    </a:lnTo>
                    <a:lnTo>
                      <a:pt x="337" y="443"/>
                    </a:lnTo>
                    <a:lnTo>
                      <a:pt x="337" y="445"/>
                    </a:lnTo>
                    <a:lnTo>
                      <a:pt x="335" y="449"/>
                    </a:lnTo>
                    <a:lnTo>
                      <a:pt x="333" y="451"/>
                    </a:lnTo>
                    <a:lnTo>
                      <a:pt x="330" y="454"/>
                    </a:lnTo>
                    <a:lnTo>
                      <a:pt x="330" y="454"/>
                    </a:lnTo>
                    <a:lnTo>
                      <a:pt x="326" y="454"/>
                    </a:lnTo>
                    <a:lnTo>
                      <a:pt x="322" y="456"/>
                    </a:lnTo>
                    <a:lnTo>
                      <a:pt x="318" y="458"/>
                    </a:lnTo>
                    <a:lnTo>
                      <a:pt x="314" y="460"/>
                    </a:lnTo>
                    <a:lnTo>
                      <a:pt x="306" y="462"/>
                    </a:lnTo>
                    <a:lnTo>
                      <a:pt x="302" y="464"/>
                    </a:lnTo>
                    <a:lnTo>
                      <a:pt x="299" y="464"/>
                    </a:lnTo>
                    <a:lnTo>
                      <a:pt x="297" y="466"/>
                    </a:lnTo>
                    <a:lnTo>
                      <a:pt x="297" y="466"/>
                    </a:lnTo>
                    <a:lnTo>
                      <a:pt x="293" y="466"/>
                    </a:lnTo>
                    <a:lnTo>
                      <a:pt x="289" y="466"/>
                    </a:lnTo>
                    <a:lnTo>
                      <a:pt x="287" y="464"/>
                    </a:lnTo>
                    <a:lnTo>
                      <a:pt x="285" y="462"/>
                    </a:lnTo>
                    <a:lnTo>
                      <a:pt x="283" y="462"/>
                    </a:lnTo>
                    <a:lnTo>
                      <a:pt x="281" y="460"/>
                    </a:lnTo>
                    <a:lnTo>
                      <a:pt x="277" y="456"/>
                    </a:lnTo>
                    <a:lnTo>
                      <a:pt x="275" y="452"/>
                    </a:lnTo>
                    <a:lnTo>
                      <a:pt x="271" y="449"/>
                    </a:lnTo>
                    <a:lnTo>
                      <a:pt x="266" y="443"/>
                    </a:lnTo>
                    <a:lnTo>
                      <a:pt x="262" y="437"/>
                    </a:lnTo>
                    <a:lnTo>
                      <a:pt x="260" y="435"/>
                    </a:lnTo>
                    <a:lnTo>
                      <a:pt x="260" y="433"/>
                    </a:lnTo>
                    <a:lnTo>
                      <a:pt x="258" y="433"/>
                    </a:lnTo>
                    <a:lnTo>
                      <a:pt x="256" y="429"/>
                    </a:lnTo>
                    <a:lnTo>
                      <a:pt x="252" y="429"/>
                    </a:lnTo>
                    <a:lnTo>
                      <a:pt x="248" y="427"/>
                    </a:lnTo>
                    <a:lnTo>
                      <a:pt x="248" y="429"/>
                    </a:lnTo>
                    <a:lnTo>
                      <a:pt x="244" y="429"/>
                    </a:lnTo>
                    <a:lnTo>
                      <a:pt x="240" y="429"/>
                    </a:lnTo>
                    <a:lnTo>
                      <a:pt x="236" y="429"/>
                    </a:lnTo>
                    <a:lnTo>
                      <a:pt x="231" y="429"/>
                    </a:lnTo>
                    <a:lnTo>
                      <a:pt x="227" y="429"/>
                    </a:lnTo>
                    <a:lnTo>
                      <a:pt x="223" y="429"/>
                    </a:lnTo>
                    <a:lnTo>
                      <a:pt x="223" y="429"/>
                    </a:lnTo>
                    <a:lnTo>
                      <a:pt x="221" y="429"/>
                    </a:lnTo>
                    <a:lnTo>
                      <a:pt x="219" y="429"/>
                    </a:lnTo>
                    <a:lnTo>
                      <a:pt x="215" y="427"/>
                    </a:lnTo>
                    <a:lnTo>
                      <a:pt x="209" y="427"/>
                    </a:lnTo>
                    <a:lnTo>
                      <a:pt x="205" y="427"/>
                    </a:lnTo>
                    <a:lnTo>
                      <a:pt x="202" y="425"/>
                    </a:lnTo>
                    <a:lnTo>
                      <a:pt x="198" y="425"/>
                    </a:lnTo>
                    <a:lnTo>
                      <a:pt x="198" y="425"/>
                    </a:lnTo>
                    <a:lnTo>
                      <a:pt x="194" y="425"/>
                    </a:lnTo>
                    <a:lnTo>
                      <a:pt x="190" y="427"/>
                    </a:lnTo>
                    <a:lnTo>
                      <a:pt x="186" y="429"/>
                    </a:lnTo>
                    <a:lnTo>
                      <a:pt x="186" y="429"/>
                    </a:lnTo>
                    <a:lnTo>
                      <a:pt x="184" y="431"/>
                    </a:lnTo>
                    <a:lnTo>
                      <a:pt x="182" y="433"/>
                    </a:lnTo>
                    <a:lnTo>
                      <a:pt x="178" y="439"/>
                    </a:lnTo>
                    <a:lnTo>
                      <a:pt x="172" y="443"/>
                    </a:lnTo>
                    <a:lnTo>
                      <a:pt x="169" y="447"/>
                    </a:lnTo>
                    <a:lnTo>
                      <a:pt x="165" y="451"/>
                    </a:lnTo>
                    <a:lnTo>
                      <a:pt x="161" y="454"/>
                    </a:lnTo>
                    <a:lnTo>
                      <a:pt x="159" y="456"/>
                    </a:lnTo>
                    <a:lnTo>
                      <a:pt x="159" y="456"/>
                    </a:lnTo>
                    <a:lnTo>
                      <a:pt x="155" y="458"/>
                    </a:lnTo>
                    <a:lnTo>
                      <a:pt x="153" y="458"/>
                    </a:lnTo>
                    <a:lnTo>
                      <a:pt x="149" y="458"/>
                    </a:lnTo>
                    <a:lnTo>
                      <a:pt x="145" y="458"/>
                    </a:lnTo>
                    <a:lnTo>
                      <a:pt x="145" y="458"/>
                    </a:lnTo>
                    <a:lnTo>
                      <a:pt x="143" y="456"/>
                    </a:lnTo>
                    <a:lnTo>
                      <a:pt x="139" y="456"/>
                    </a:lnTo>
                    <a:lnTo>
                      <a:pt x="136" y="452"/>
                    </a:lnTo>
                    <a:lnTo>
                      <a:pt x="130" y="451"/>
                    </a:lnTo>
                    <a:lnTo>
                      <a:pt x="124" y="449"/>
                    </a:lnTo>
                    <a:lnTo>
                      <a:pt x="120" y="447"/>
                    </a:lnTo>
                    <a:lnTo>
                      <a:pt x="116" y="445"/>
                    </a:lnTo>
                    <a:lnTo>
                      <a:pt x="114" y="443"/>
                    </a:lnTo>
                    <a:lnTo>
                      <a:pt x="114" y="443"/>
                    </a:lnTo>
                    <a:lnTo>
                      <a:pt x="110" y="439"/>
                    </a:lnTo>
                    <a:lnTo>
                      <a:pt x="108" y="435"/>
                    </a:lnTo>
                    <a:lnTo>
                      <a:pt x="106" y="431"/>
                    </a:lnTo>
                    <a:lnTo>
                      <a:pt x="106" y="431"/>
                    </a:lnTo>
                    <a:lnTo>
                      <a:pt x="106" y="425"/>
                    </a:lnTo>
                    <a:lnTo>
                      <a:pt x="106" y="419"/>
                    </a:lnTo>
                    <a:lnTo>
                      <a:pt x="108" y="412"/>
                    </a:lnTo>
                    <a:lnTo>
                      <a:pt x="108" y="406"/>
                    </a:lnTo>
                    <a:lnTo>
                      <a:pt x="108" y="400"/>
                    </a:lnTo>
                    <a:lnTo>
                      <a:pt x="108" y="396"/>
                    </a:lnTo>
                    <a:lnTo>
                      <a:pt x="110" y="394"/>
                    </a:lnTo>
                    <a:lnTo>
                      <a:pt x="110" y="392"/>
                    </a:lnTo>
                    <a:lnTo>
                      <a:pt x="110" y="388"/>
                    </a:lnTo>
                    <a:lnTo>
                      <a:pt x="108" y="385"/>
                    </a:lnTo>
                    <a:lnTo>
                      <a:pt x="106" y="383"/>
                    </a:lnTo>
                    <a:lnTo>
                      <a:pt x="105" y="381"/>
                    </a:lnTo>
                    <a:lnTo>
                      <a:pt x="103" y="381"/>
                    </a:lnTo>
                    <a:lnTo>
                      <a:pt x="101" y="377"/>
                    </a:lnTo>
                    <a:lnTo>
                      <a:pt x="97" y="373"/>
                    </a:lnTo>
                    <a:lnTo>
                      <a:pt x="93" y="371"/>
                    </a:lnTo>
                    <a:lnTo>
                      <a:pt x="91" y="367"/>
                    </a:lnTo>
                    <a:lnTo>
                      <a:pt x="89" y="365"/>
                    </a:lnTo>
                    <a:lnTo>
                      <a:pt x="87" y="365"/>
                    </a:lnTo>
                    <a:lnTo>
                      <a:pt x="87" y="363"/>
                    </a:lnTo>
                    <a:lnTo>
                      <a:pt x="85" y="361"/>
                    </a:lnTo>
                    <a:lnTo>
                      <a:pt x="81" y="357"/>
                    </a:lnTo>
                    <a:lnTo>
                      <a:pt x="79" y="354"/>
                    </a:lnTo>
                    <a:lnTo>
                      <a:pt x="75" y="350"/>
                    </a:lnTo>
                    <a:lnTo>
                      <a:pt x="73" y="348"/>
                    </a:lnTo>
                    <a:lnTo>
                      <a:pt x="72" y="344"/>
                    </a:lnTo>
                    <a:lnTo>
                      <a:pt x="72" y="344"/>
                    </a:lnTo>
                    <a:lnTo>
                      <a:pt x="70" y="342"/>
                    </a:lnTo>
                    <a:lnTo>
                      <a:pt x="66" y="340"/>
                    </a:lnTo>
                    <a:lnTo>
                      <a:pt x="62" y="338"/>
                    </a:lnTo>
                    <a:lnTo>
                      <a:pt x="60" y="338"/>
                    </a:lnTo>
                    <a:lnTo>
                      <a:pt x="58" y="340"/>
                    </a:lnTo>
                    <a:lnTo>
                      <a:pt x="54" y="340"/>
                    </a:lnTo>
                    <a:lnTo>
                      <a:pt x="48" y="340"/>
                    </a:lnTo>
                    <a:lnTo>
                      <a:pt x="42" y="340"/>
                    </a:lnTo>
                    <a:lnTo>
                      <a:pt x="37" y="340"/>
                    </a:lnTo>
                    <a:lnTo>
                      <a:pt x="31" y="338"/>
                    </a:lnTo>
                    <a:lnTo>
                      <a:pt x="27" y="338"/>
                    </a:lnTo>
                    <a:lnTo>
                      <a:pt x="23" y="338"/>
                    </a:lnTo>
                    <a:lnTo>
                      <a:pt x="23" y="338"/>
                    </a:lnTo>
                    <a:lnTo>
                      <a:pt x="19" y="336"/>
                    </a:lnTo>
                    <a:lnTo>
                      <a:pt x="15" y="334"/>
                    </a:lnTo>
                    <a:lnTo>
                      <a:pt x="13" y="330"/>
                    </a:lnTo>
                    <a:lnTo>
                      <a:pt x="11" y="330"/>
                    </a:lnTo>
                    <a:lnTo>
                      <a:pt x="11" y="326"/>
                    </a:lnTo>
                    <a:lnTo>
                      <a:pt x="9" y="322"/>
                    </a:lnTo>
                    <a:lnTo>
                      <a:pt x="8" y="319"/>
                    </a:lnTo>
                    <a:lnTo>
                      <a:pt x="6" y="315"/>
                    </a:lnTo>
                    <a:lnTo>
                      <a:pt x="4" y="307"/>
                    </a:lnTo>
                    <a:lnTo>
                      <a:pt x="2" y="303"/>
                    </a:lnTo>
                    <a:lnTo>
                      <a:pt x="2" y="299"/>
                    </a:lnTo>
                    <a:lnTo>
                      <a:pt x="2" y="297"/>
                    </a:lnTo>
                    <a:lnTo>
                      <a:pt x="0" y="297"/>
                    </a:lnTo>
                    <a:lnTo>
                      <a:pt x="0" y="293"/>
                    </a:lnTo>
                    <a:lnTo>
                      <a:pt x="0" y="289"/>
                    </a:lnTo>
                    <a:lnTo>
                      <a:pt x="2" y="288"/>
                    </a:lnTo>
                    <a:lnTo>
                      <a:pt x="4" y="284"/>
                    </a:lnTo>
                    <a:lnTo>
                      <a:pt x="4" y="284"/>
                    </a:lnTo>
                    <a:lnTo>
                      <a:pt x="6" y="282"/>
                    </a:lnTo>
                    <a:lnTo>
                      <a:pt x="9" y="278"/>
                    </a:lnTo>
                    <a:lnTo>
                      <a:pt x="13" y="276"/>
                    </a:lnTo>
                    <a:lnTo>
                      <a:pt x="17" y="272"/>
                    </a:lnTo>
                    <a:lnTo>
                      <a:pt x="23" y="266"/>
                    </a:lnTo>
                    <a:lnTo>
                      <a:pt x="29" y="262"/>
                    </a:lnTo>
                    <a:lnTo>
                      <a:pt x="31" y="260"/>
                    </a:lnTo>
                    <a:lnTo>
                      <a:pt x="33" y="260"/>
                    </a:lnTo>
                    <a:lnTo>
                      <a:pt x="33" y="258"/>
                    </a:lnTo>
                    <a:lnTo>
                      <a:pt x="37" y="257"/>
                    </a:lnTo>
                    <a:lnTo>
                      <a:pt x="37" y="253"/>
                    </a:lnTo>
                    <a:lnTo>
                      <a:pt x="39" y="249"/>
                    </a:lnTo>
                    <a:lnTo>
                      <a:pt x="39" y="249"/>
                    </a:lnTo>
                    <a:lnTo>
                      <a:pt x="37" y="245"/>
                    </a:lnTo>
                    <a:lnTo>
                      <a:pt x="37" y="241"/>
                    </a:lnTo>
                    <a:lnTo>
                      <a:pt x="37" y="237"/>
                    </a:lnTo>
                    <a:lnTo>
                      <a:pt x="37" y="231"/>
                    </a:lnTo>
                    <a:lnTo>
                      <a:pt x="37" y="227"/>
                    </a:lnTo>
                    <a:lnTo>
                      <a:pt x="37" y="224"/>
                    </a:lnTo>
                    <a:lnTo>
                      <a:pt x="37" y="224"/>
                    </a:lnTo>
                    <a:lnTo>
                      <a:pt x="37" y="222"/>
                    </a:lnTo>
                    <a:lnTo>
                      <a:pt x="39" y="220"/>
                    </a:lnTo>
                    <a:lnTo>
                      <a:pt x="39" y="216"/>
                    </a:lnTo>
                    <a:lnTo>
                      <a:pt x="39" y="210"/>
                    </a:lnTo>
                    <a:lnTo>
                      <a:pt x="39" y="206"/>
                    </a:lnTo>
                    <a:lnTo>
                      <a:pt x="41" y="202"/>
                    </a:lnTo>
                    <a:lnTo>
                      <a:pt x="41" y="198"/>
                    </a:lnTo>
                    <a:lnTo>
                      <a:pt x="41" y="196"/>
                    </a:lnTo>
                    <a:lnTo>
                      <a:pt x="41" y="194"/>
                    </a:lnTo>
                    <a:lnTo>
                      <a:pt x="39" y="191"/>
                    </a:lnTo>
                    <a:lnTo>
                      <a:pt x="37" y="187"/>
                    </a:lnTo>
                    <a:lnTo>
                      <a:pt x="37" y="187"/>
                    </a:lnTo>
                    <a:lnTo>
                      <a:pt x="35" y="185"/>
                    </a:lnTo>
                    <a:lnTo>
                      <a:pt x="33" y="183"/>
                    </a:lnTo>
                    <a:lnTo>
                      <a:pt x="29" y="179"/>
                    </a:lnTo>
                    <a:lnTo>
                      <a:pt x="23" y="173"/>
                    </a:lnTo>
                    <a:lnTo>
                      <a:pt x="19" y="169"/>
                    </a:lnTo>
                    <a:lnTo>
                      <a:pt x="15" y="165"/>
                    </a:lnTo>
                    <a:lnTo>
                      <a:pt x="13" y="161"/>
                    </a:lnTo>
                    <a:lnTo>
                      <a:pt x="9" y="160"/>
                    </a:lnTo>
                    <a:lnTo>
                      <a:pt x="9" y="158"/>
                    </a:lnTo>
                    <a:lnTo>
                      <a:pt x="8" y="156"/>
                    </a:lnTo>
                    <a:lnTo>
                      <a:pt x="8" y="154"/>
                    </a:lnTo>
                    <a:lnTo>
                      <a:pt x="8" y="150"/>
                    </a:lnTo>
                    <a:lnTo>
                      <a:pt x="8" y="146"/>
                    </a:lnTo>
                    <a:lnTo>
                      <a:pt x="9" y="146"/>
                    </a:lnTo>
                    <a:lnTo>
                      <a:pt x="9" y="144"/>
                    </a:lnTo>
                    <a:lnTo>
                      <a:pt x="11" y="140"/>
                    </a:lnTo>
                    <a:lnTo>
                      <a:pt x="13" y="136"/>
                    </a:lnTo>
                    <a:lnTo>
                      <a:pt x="15" y="130"/>
                    </a:lnTo>
                    <a:lnTo>
                      <a:pt x="17" y="125"/>
                    </a:lnTo>
                    <a:lnTo>
                      <a:pt x="19" y="121"/>
                    </a:lnTo>
                    <a:lnTo>
                      <a:pt x="21" y="117"/>
                    </a:lnTo>
                    <a:lnTo>
                      <a:pt x="23" y="115"/>
                    </a:lnTo>
                    <a:lnTo>
                      <a:pt x="23" y="115"/>
                    </a:lnTo>
                    <a:lnTo>
                      <a:pt x="27" y="111"/>
                    </a:lnTo>
                    <a:lnTo>
                      <a:pt x="31" y="107"/>
                    </a:lnTo>
                    <a:lnTo>
                      <a:pt x="35" y="107"/>
                    </a:lnTo>
                    <a:lnTo>
                      <a:pt x="37" y="107"/>
                    </a:lnTo>
                    <a:lnTo>
                      <a:pt x="41" y="107"/>
                    </a:lnTo>
                    <a:lnTo>
                      <a:pt x="46" y="107"/>
                    </a:lnTo>
                    <a:lnTo>
                      <a:pt x="54" y="109"/>
                    </a:lnTo>
                    <a:lnTo>
                      <a:pt x="60" y="109"/>
                    </a:lnTo>
                    <a:lnTo>
                      <a:pt x="66" y="109"/>
                    </a:lnTo>
                    <a:lnTo>
                      <a:pt x="70" y="109"/>
                    </a:lnTo>
                    <a:lnTo>
                      <a:pt x="72" y="111"/>
                    </a:lnTo>
                    <a:lnTo>
                      <a:pt x="73" y="111"/>
                    </a:lnTo>
                    <a:lnTo>
                      <a:pt x="77" y="111"/>
                    </a:lnTo>
                    <a:lnTo>
                      <a:pt x="81" y="109"/>
                    </a:lnTo>
                    <a:lnTo>
                      <a:pt x="83" y="107"/>
                    </a:lnTo>
                    <a:lnTo>
                      <a:pt x="85" y="105"/>
                    </a:lnTo>
                    <a:lnTo>
                      <a:pt x="87" y="103"/>
                    </a:lnTo>
                    <a:lnTo>
                      <a:pt x="89" y="101"/>
                    </a:lnTo>
                    <a:lnTo>
                      <a:pt x="93" y="97"/>
                    </a:lnTo>
                    <a:lnTo>
                      <a:pt x="97" y="94"/>
                    </a:lnTo>
                    <a:lnTo>
                      <a:pt x="99" y="92"/>
                    </a:lnTo>
                    <a:lnTo>
                      <a:pt x="101" y="90"/>
                    </a:lnTo>
                    <a:lnTo>
                      <a:pt x="103" y="88"/>
                    </a:lnTo>
                    <a:lnTo>
                      <a:pt x="103" y="88"/>
                    </a:lnTo>
                    <a:lnTo>
                      <a:pt x="105" y="86"/>
                    </a:lnTo>
                    <a:lnTo>
                      <a:pt x="108" y="82"/>
                    </a:lnTo>
                    <a:lnTo>
                      <a:pt x="112" y="80"/>
                    </a:lnTo>
                    <a:lnTo>
                      <a:pt x="116" y="76"/>
                    </a:lnTo>
                    <a:lnTo>
                      <a:pt x="118" y="74"/>
                    </a:lnTo>
                    <a:lnTo>
                      <a:pt x="122" y="72"/>
                    </a:lnTo>
                    <a:lnTo>
                      <a:pt x="122" y="72"/>
                    </a:lnTo>
                    <a:lnTo>
                      <a:pt x="126" y="70"/>
                    </a:lnTo>
                    <a:lnTo>
                      <a:pt x="126" y="66"/>
                    </a:lnTo>
                    <a:lnTo>
                      <a:pt x="128" y="63"/>
                    </a:lnTo>
                    <a:lnTo>
                      <a:pt x="128" y="61"/>
                    </a:lnTo>
                    <a:lnTo>
                      <a:pt x="128" y="59"/>
                    </a:lnTo>
                    <a:lnTo>
                      <a:pt x="126" y="53"/>
                    </a:lnTo>
                    <a:lnTo>
                      <a:pt x="126" y="49"/>
                    </a:lnTo>
                    <a:lnTo>
                      <a:pt x="126" y="43"/>
                    </a:lnTo>
                    <a:lnTo>
                      <a:pt x="128" y="37"/>
                    </a:lnTo>
                    <a:lnTo>
                      <a:pt x="128" y="31"/>
                    </a:lnTo>
                    <a:lnTo>
                      <a:pt x="128" y="28"/>
                    </a:lnTo>
                    <a:lnTo>
                      <a:pt x="128" y="24"/>
                    </a:lnTo>
                    <a:lnTo>
                      <a:pt x="128" y="22"/>
                    </a:lnTo>
                    <a:lnTo>
                      <a:pt x="130" y="18"/>
                    </a:lnTo>
                    <a:lnTo>
                      <a:pt x="132" y="16"/>
                    </a:lnTo>
                    <a:lnTo>
                      <a:pt x="136" y="12"/>
                    </a:lnTo>
                    <a:lnTo>
                      <a:pt x="138" y="12"/>
                    </a:lnTo>
                    <a:lnTo>
                      <a:pt x="139" y="12"/>
                    </a:lnTo>
                    <a:lnTo>
                      <a:pt x="143" y="10"/>
                    </a:lnTo>
                    <a:lnTo>
                      <a:pt x="147" y="8"/>
                    </a:lnTo>
                    <a:lnTo>
                      <a:pt x="153" y="6"/>
                    </a:lnTo>
                    <a:lnTo>
                      <a:pt x="159" y="4"/>
                    </a:lnTo>
                    <a:lnTo>
                      <a:pt x="165" y="2"/>
                    </a:lnTo>
                    <a:lnTo>
                      <a:pt x="167" y="2"/>
                    </a:lnTo>
                    <a:lnTo>
                      <a:pt x="169" y="2"/>
                    </a:lnTo>
                    <a:lnTo>
                      <a:pt x="169" y="0"/>
                    </a:lnTo>
                    <a:lnTo>
                      <a:pt x="172"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 name="Freeform 189"/>
              <p:cNvSpPr>
                <a:spLocks noEditPoints="1"/>
              </p:cNvSpPr>
              <p:nvPr/>
            </p:nvSpPr>
            <p:spPr bwMode="auto">
              <a:xfrm>
                <a:off x="14527795" y="6925440"/>
                <a:ext cx="754950" cy="917878"/>
              </a:xfrm>
              <a:custGeom>
                <a:avLst/>
                <a:gdLst>
                  <a:gd name="T0" fmla="*/ 351 w 468"/>
                  <a:gd name="T1" fmla="*/ 479 h 569"/>
                  <a:gd name="T2" fmla="*/ 303 w 468"/>
                  <a:gd name="T3" fmla="*/ 456 h 569"/>
                  <a:gd name="T4" fmla="*/ 299 w 468"/>
                  <a:gd name="T5" fmla="*/ 477 h 569"/>
                  <a:gd name="T6" fmla="*/ 357 w 468"/>
                  <a:gd name="T7" fmla="*/ 518 h 569"/>
                  <a:gd name="T8" fmla="*/ 435 w 468"/>
                  <a:gd name="T9" fmla="*/ 429 h 569"/>
                  <a:gd name="T10" fmla="*/ 421 w 468"/>
                  <a:gd name="T11" fmla="*/ 411 h 569"/>
                  <a:gd name="T12" fmla="*/ 239 w 468"/>
                  <a:gd name="T13" fmla="*/ 375 h 569"/>
                  <a:gd name="T14" fmla="*/ 155 w 468"/>
                  <a:gd name="T15" fmla="*/ 392 h 569"/>
                  <a:gd name="T16" fmla="*/ 149 w 468"/>
                  <a:gd name="T17" fmla="*/ 371 h 569"/>
                  <a:gd name="T18" fmla="*/ 425 w 468"/>
                  <a:gd name="T19" fmla="*/ 375 h 569"/>
                  <a:gd name="T20" fmla="*/ 448 w 468"/>
                  <a:gd name="T21" fmla="*/ 524 h 569"/>
                  <a:gd name="T22" fmla="*/ 299 w 468"/>
                  <a:gd name="T23" fmla="*/ 547 h 569"/>
                  <a:gd name="T24" fmla="*/ 275 w 468"/>
                  <a:gd name="T25" fmla="*/ 398 h 569"/>
                  <a:gd name="T26" fmla="*/ 132 w 468"/>
                  <a:gd name="T27" fmla="*/ 349 h 569"/>
                  <a:gd name="T28" fmla="*/ 99 w 468"/>
                  <a:gd name="T29" fmla="*/ 396 h 569"/>
                  <a:gd name="T30" fmla="*/ 70 w 468"/>
                  <a:gd name="T31" fmla="*/ 377 h 569"/>
                  <a:gd name="T32" fmla="*/ 81 w 468"/>
                  <a:gd name="T33" fmla="*/ 369 h 569"/>
                  <a:gd name="T34" fmla="*/ 155 w 468"/>
                  <a:gd name="T35" fmla="*/ 291 h 569"/>
                  <a:gd name="T36" fmla="*/ 295 w 468"/>
                  <a:gd name="T37" fmla="*/ 309 h 569"/>
                  <a:gd name="T38" fmla="*/ 151 w 468"/>
                  <a:gd name="T39" fmla="*/ 316 h 569"/>
                  <a:gd name="T40" fmla="*/ 151 w 468"/>
                  <a:gd name="T41" fmla="*/ 293 h 569"/>
                  <a:gd name="T42" fmla="*/ 134 w 468"/>
                  <a:gd name="T43" fmla="*/ 281 h 569"/>
                  <a:gd name="T44" fmla="*/ 93 w 468"/>
                  <a:gd name="T45" fmla="*/ 322 h 569"/>
                  <a:gd name="T46" fmla="*/ 72 w 468"/>
                  <a:gd name="T47" fmla="*/ 295 h 569"/>
                  <a:gd name="T48" fmla="*/ 120 w 468"/>
                  <a:gd name="T49" fmla="*/ 276 h 569"/>
                  <a:gd name="T50" fmla="*/ 291 w 468"/>
                  <a:gd name="T51" fmla="*/ 219 h 569"/>
                  <a:gd name="T52" fmla="*/ 291 w 468"/>
                  <a:gd name="T53" fmla="*/ 241 h 569"/>
                  <a:gd name="T54" fmla="*/ 147 w 468"/>
                  <a:gd name="T55" fmla="*/ 235 h 569"/>
                  <a:gd name="T56" fmla="*/ 128 w 468"/>
                  <a:gd name="T57" fmla="*/ 200 h 569"/>
                  <a:gd name="T58" fmla="*/ 101 w 468"/>
                  <a:gd name="T59" fmla="*/ 247 h 569"/>
                  <a:gd name="T60" fmla="*/ 72 w 468"/>
                  <a:gd name="T61" fmla="*/ 233 h 569"/>
                  <a:gd name="T62" fmla="*/ 78 w 468"/>
                  <a:gd name="T63" fmla="*/ 219 h 569"/>
                  <a:gd name="T64" fmla="*/ 128 w 468"/>
                  <a:gd name="T65" fmla="*/ 200 h 569"/>
                  <a:gd name="T66" fmla="*/ 111 w 468"/>
                  <a:gd name="T67" fmla="*/ 95 h 569"/>
                  <a:gd name="T68" fmla="*/ 279 w 468"/>
                  <a:gd name="T69" fmla="*/ 58 h 569"/>
                  <a:gd name="T70" fmla="*/ 367 w 468"/>
                  <a:gd name="T71" fmla="*/ 70 h 569"/>
                  <a:gd name="T72" fmla="*/ 328 w 468"/>
                  <a:gd name="T73" fmla="*/ 142 h 569"/>
                  <a:gd name="T74" fmla="*/ 239 w 468"/>
                  <a:gd name="T75" fmla="*/ 510 h 569"/>
                  <a:gd name="T76" fmla="*/ 0 w 468"/>
                  <a:gd name="T77" fmla="*/ 84 h 569"/>
                  <a:gd name="T78" fmla="*/ 180 w 468"/>
                  <a:gd name="T79" fmla="*/ 10 h 569"/>
                  <a:gd name="T80" fmla="*/ 177 w 468"/>
                  <a:gd name="T81" fmla="*/ 31 h 569"/>
                  <a:gd name="T82" fmla="*/ 196 w 468"/>
                  <a:gd name="T83" fmla="*/ 27 h 569"/>
                  <a:gd name="T84" fmla="*/ 184 w 468"/>
                  <a:gd name="T85" fmla="*/ 10 h 569"/>
                  <a:gd name="T86" fmla="*/ 210 w 468"/>
                  <a:gd name="T87" fmla="*/ 12 h 569"/>
                  <a:gd name="T88" fmla="*/ 221 w 468"/>
                  <a:gd name="T89" fmla="*/ 33 h 569"/>
                  <a:gd name="T90" fmla="*/ 258 w 468"/>
                  <a:gd name="T91" fmla="*/ 45 h 569"/>
                  <a:gd name="T92" fmla="*/ 258 w 468"/>
                  <a:gd name="T93" fmla="*/ 74 h 569"/>
                  <a:gd name="T94" fmla="*/ 124 w 468"/>
                  <a:gd name="T95" fmla="*/ 82 h 569"/>
                  <a:gd name="T96" fmla="*/ 107 w 468"/>
                  <a:gd name="T97" fmla="*/ 58 h 569"/>
                  <a:gd name="T98" fmla="*/ 132 w 468"/>
                  <a:gd name="T99" fmla="*/ 35 h 569"/>
                  <a:gd name="T100" fmla="*/ 155 w 468"/>
                  <a:gd name="T101" fmla="*/ 21 h 569"/>
                  <a:gd name="T102" fmla="*/ 169 w 468"/>
                  <a:gd name="T10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68" h="569">
                    <a:moveTo>
                      <a:pt x="421" y="411"/>
                    </a:moveTo>
                    <a:lnTo>
                      <a:pt x="415" y="411"/>
                    </a:lnTo>
                    <a:lnTo>
                      <a:pt x="411" y="413"/>
                    </a:lnTo>
                    <a:lnTo>
                      <a:pt x="405" y="417"/>
                    </a:lnTo>
                    <a:lnTo>
                      <a:pt x="351" y="479"/>
                    </a:lnTo>
                    <a:lnTo>
                      <a:pt x="322" y="456"/>
                    </a:lnTo>
                    <a:lnTo>
                      <a:pt x="318" y="454"/>
                    </a:lnTo>
                    <a:lnTo>
                      <a:pt x="312" y="452"/>
                    </a:lnTo>
                    <a:lnTo>
                      <a:pt x="308" y="454"/>
                    </a:lnTo>
                    <a:lnTo>
                      <a:pt x="303" y="456"/>
                    </a:lnTo>
                    <a:lnTo>
                      <a:pt x="299" y="460"/>
                    </a:lnTo>
                    <a:lnTo>
                      <a:pt x="297" y="464"/>
                    </a:lnTo>
                    <a:lnTo>
                      <a:pt x="295" y="468"/>
                    </a:lnTo>
                    <a:lnTo>
                      <a:pt x="297" y="474"/>
                    </a:lnTo>
                    <a:lnTo>
                      <a:pt x="299" y="477"/>
                    </a:lnTo>
                    <a:lnTo>
                      <a:pt x="301" y="481"/>
                    </a:lnTo>
                    <a:lnTo>
                      <a:pt x="343" y="514"/>
                    </a:lnTo>
                    <a:lnTo>
                      <a:pt x="347" y="518"/>
                    </a:lnTo>
                    <a:lnTo>
                      <a:pt x="353" y="518"/>
                    </a:lnTo>
                    <a:lnTo>
                      <a:pt x="357" y="518"/>
                    </a:lnTo>
                    <a:lnTo>
                      <a:pt x="361" y="516"/>
                    </a:lnTo>
                    <a:lnTo>
                      <a:pt x="365" y="512"/>
                    </a:lnTo>
                    <a:lnTo>
                      <a:pt x="431" y="439"/>
                    </a:lnTo>
                    <a:lnTo>
                      <a:pt x="435" y="435"/>
                    </a:lnTo>
                    <a:lnTo>
                      <a:pt x="435" y="429"/>
                    </a:lnTo>
                    <a:lnTo>
                      <a:pt x="435" y="425"/>
                    </a:lnTo>
                    <a:lnTo>
                      <a:pt x="433" y="419"/>
                    </a:lnTo>
                    <a:lnTo>
                      <a:pt x="429" y="415"/>
                    </a:lnTo>
                    <a:lnTo>
                      <a:pt x="425" y="413"/>
                    </a:lnTo>
                    <a:lnTo>
                      <a:pt x="421" y="411"/>
                    </a:lnTo>
                    <a:close/>
                    <a:moveTo>
                      <a:pt x="155" y="367"/>
                    </a:moveTo>
                    <a:lnTo>
                      <a:pt x="229" y="367"/>
                    </a:lnTo>
                    <a:lnTo>
                      <a:pt x="235" y="367"/>
                    </a:lnTo>
                    <a:lnTo>
                      <a:pt x="237" y="371"/>
                    </a:lnTo>
                    <a:lnTo>
                      <a:pt x="239" y="375"/>
                    </a:lnTo>
                    <a:lnTo>
                      <a:pt x="239" y="382"/>
                    </a:lnTo>
                    <a:lnTo>
                      <a:pt x="237" y="388"/>
                    </a:lnTo>
                    <a:lnTo>
                      <a:pt x="235" y="390"/>
                    </a:lnTo>
                    <a:lnTo>
                      <a:pt x="229" y="392"/>
                    </a:lnTo>
                    <a:lnTo>
                      <a:pt x="155" y="392"/>
                    </a:lnTo>
                    <a:lnTo>
                      <a:pt x="151" y="390"/>
                    </a:lnTo>
                    <a:lnTo>
                      <a:pt x="149" y="388"/>
                    </a:lnTo>
                    <a:lnTo>
                      <a:pt x="147" y="382"/>
                    </a:lnTo>
                    <a:lnTo>
                      <a:pt x="147" y="375"/>
                    </a:lnTo>
                    <a:lnTo>
                      <a:pt x="149" y="371"/>
                    </a:lnTo>
                    <a:lnTo>
                      <a:pt x="151" y="367"/>
                    </a:lnTo>
                    <a:lnTo>
                      <a:pt x="155" y="367"/>
                    </a:lnTo>
                    <a:close/>
                    <a:moveTo>
                      <a:pt x="361" y="355"/>
                    </a:moveTo>
                    <a:lnTo>
                      <a:pt x="396" y="359"/>
                    </a:lnTo>
                    <a:lnTo>
                      <a:pt x="425" y="375"/>
                    </a:lnTo>
                    <a:lnTo>
                      <a:pt x="448" y="398"/>
                    </a:lnTo>
                    <a:lnTo>
                      <a:pt x="462" y="427"/>
                    </a:lnTo>
                    <a:lnTo>
                      <a:pt x="468" y="462"/>
                    </a:lnTo>
                    <a:lnTo>
                      <a:pt x="462" y="495"/>
                    </a:lnTo>
                    <a:lnTo>
                      <a:pt x="448" y="524"/>
                    </a:lnTo>
                    <a:lnTo>
                      <a:pt x="425" y="547"/>
                    </a:lnTo>
                    <a:lnTo>
                      <a:pt x="396" y="563"/>
                    </a:lnTo>
                    <a:lnTo>
                      <a:pt x="361" y="569"/>
                    </a:lnTo>
                    <a:lnTo>
                      <a:pt x="328" y="563"/>
                    </a:lnTo>
                    <a:lnTo>
                      <a:pt x="299" y="547"/>
                    </a:lnTo>
                    <a:lnTo>
                      <a:pt x="275" y="524"/>
                    </a:lnTo>
                    <a:lnTo>
                      <a:pt x="260" y="495"/>
                    </a:lnTo>
                    <a:lnTo>
                      <a:pt x="254" y="462"/>
                    </a:lnTo>
                    <a:lnTo>
                      <a:pt x="260" y="427"/>
                    </a:lnTo>
                    <a:lnTo>
                      <a:pt x="275" y="398"/>
                    </a:lnTo>
                    <a:lnTo>
                      <a:pt x="299" y="375"/>
                    </a:lnTo>
                    <a:lnTo>
                      <a:pt x="328" y="359"/>
                    </a:lnTo>
                    <a:lnTo>
                      <a:pt x="361" y="355"/>
                    </a:lnTo>
                    <a:close/>
                    <a:moveTo>
                      <a:pt x="128" y="347"/>
                    </a:moveTo>
                    <a:lnTo>
                      <a:pt x="132" y="349"/>
                    </a:lnTo>
                    <a:lnTo>
                      <a:pt x="134" y="353"/>
                    </a:lnTo>
                    <a:lnTo>
                      <a:pt x="134" y="357"/>
                    </a:lnTo>
                    <a:lnTo>
                      <a:pt x="132" y="361"/>
                    </a:lnTo>
                    <a:lnTo>
                      <a:pt x="101" y="394"/>
                    </a:lnTo>
                    <a:lnTo>
                      <a:pt x="99" y="396"/>
                    </a:lnTo>
                    <a:lnTo>
                      <a:pt x="97" y="398"/>
                    </a:lnTo>
                    <a:lnTo>
                      <a:pt x="93" y="396"/>
                    </a:lnTo>
                    <a:lnTo>
                      <a:pt x="91" y="396"/>
                    </a:lnTo>
                    <a:lnTo>
                      <a:pt x="72" y="380"/>
                    </a:lnTo>
                    <a:lnTo>
                      <a:pt x="70" y="377"/>
                    </a:lnTo>
                    <a:lnTo>
                      <a:pt x="70" y="373"/>
                    </a:lnTo>
                    <a:lnTo>
                      <a:pt x="72" y="371"/>
                    </a:lnTo>
                    <a:lnTo>
                      <a:pt x="74" y="367"/>
                    </a:lnTo>
                    <a:lnTo>
                      <a:pt x="78" y="367"/>
                    </a:lnTo>
                    <a:lnTo>
                      <a:pt x="81" y="369"/>
                    </a:lnTo>
                    <a:lnTo>
                      <a:pt x="95" y="378"/>
                    </a:lnTo>
                    <a:lnTo>
                      <a:pt x="120" y="351"/>
                    </a:lnTo>
                    <a:lnTo>
                      <a:pt x="124" y="349"/>
                    </a:lnTo>
                    <a:lnTo>
                      <a:pt x="128" y="347"/>
                    </a:lnTo>
                    <a:close/>
                    <a:moveTo>
                      <a:pt x="155" y="291"/>
                    </a:moveTo>
                    <a:lnTo>
                      <a:pt x="287" y="291"/>
                    </a:lnTo>
                    <a:lnTo>
                      <a:pt x="291" y="293"/>
                    </a:lnTo>
                    <a:lnTo>
                      <a:pt x="295" y="295"/>
                    </a:lnTo>
                    <a:lnTo>
                      <a:pt x="295" y="301"/>
                    </a:lnTo>
                    <a:lnTo>
                      <a:pt x="295" y="309"/>
                    </a:lnTo>
                    <a:lnTo>
                      <a:pt x="295" y="312"/>
                    </a:lnTo>
                    <a:lnTo>
                      <a:pt x="291" y="316"/>
                    </a:lnTo>
                    <a:lnTo>
                      <a:pt x="287" y="316"/>
                    </a:lnTo>
                    <a:lnTo>
                      <a:pt x="155" y="316"/>
                    </a:lnTo>
                    <a:lnTo>
                      <a:pt x="151" y="316"/>
                    </a:lnTo>
                    <a:lnTo>
                      <a:pt x="149" y="312"/>
                    </a:lnTo>
                    <a:lnTo>
                      <a:pt x="147" y="309"/>
                    </a:lnTo>
                    <a:lnTo>
                      <a:pt x="147" y="301"/>
                    </a:lnTo>
                    <a:lnTo>
                      <a:pt x="149" y="295"/>
                    </a:lnTo>
                    <a:lnTo>
                      <a:pt x="151" y="293"/>
                    </a:lnTo>
                    <a:lnTo>
                      <a:pt x="155" y="291"/>
                    </a:lnTo>
                    <a:close/>
                    <a:moveTo>
                      <a:pt x="128" y="274"/>
                    </a:moveTo>
                    <a:lnTo>
                      <a:pt x="132" y="276"/>
                    </a:lnTo>
                    <a:lnTo>
                      <a:pt x="134" y="278"/>
                    </a:lnTo>
                    <a:lnTo>
                      <a:pt x="134" y="281"/>
                    </a:lnTo>
                    <a:lnTo>
                      <a:pt x="132" y="285"/>
                    </a:lnTo>
                    <a:lnTo>
                      <a:pt x="101" y="320"/>
                    </a:lnTo>
                    <a:lnTo>
                      <a:pt x="99" y="322"/>
                    </a:lnTo>
                    <a:lnTo>
                      <a:pt x="97" y="322"/>
                    </a:lnTo>
                    <a:lnTo>
                      <a:pt x="93" y="322"/>
                    </a:lnTo>
                    <a:lnTo>
                      <a:pt x="91" y="320"/>
                    </a:lnTo>
                    <a:lnTo>
                      <a:pt x="72" y="305"/>
                    </a:lnTo>
                    <a:lnTo>
                      <a:pt x="70" y="303"/>
                    </a:lnTo>
                    <a:lnTo>
                      <a:pt x="70" y="299"/>
                    </a:lnTo>
                    <a:lnTo>
                      <a:pt x="72" y="295"/>
                    </a:lnTo>
                    <a:lnTo>
                      <a:pt x="74" y="293"/>
                    </a:lnTo>
                    <a:lnTo>
                      <a:pt x="78" y="291"/>
                    </a:lnTo>
                    <a:lnTo>
                      <a:pt x="81" y="293"/>
                    </a:lnTo>
                    <a:lnTo>
                      <a:pt x="95" y="305"/>
                    </a:lnTo>
                    <a:lnTo>
                      <a:pt x="120" y="276"/>
                    </a:lnTo>
                    <a:lnTo>
                      <a:pt x="124" y="274"/>
                    </a:lnTo>
                    <a:lnTo>
                      <a:pt x="128" y="274"/>
                    </a:lnTo>
                    <a:close/>
                    <a:moveTo>
                      <a:pt x="155" y="217"/>
                    </a:moveTo>
                    <a:lnTo>
                      <a:pt x="287" y="217"/>
                    </a:lnTo>
                    <a:lnTo>
                      <a:pt x="291" y="219"/>
                    </a:lnTo>
                    <a:lnTo>
                      <a:pt x="295" y="221"/>
                    </a:lnTo>
                    <a:lnTo>
                      <a:pt x="295" y="227"/>
                    </a:lnTo>
                    <a:lnTo>
                      <a:pt x="295" y="235"/>
                    </a:lnTo>
                    <a:lnTo>
                      <a:pt x="295" y="239"/>
                    </a:lnTo>
                    <a:lnTo>
                      <a:pt x="291" y="241"/>
                    </a:lnTo>
                    <a:lnTo>
                      <a:pt x="287" y="243"/>
                    </a:lnTo>
                    <a:lnTo>
                      <a:pt x="155" y="243"/>
                    </a:lnTo>
                    <a:lnTo>
                      <a:pt x="151" y="241"/>
                    </a:lnTo>
                    <a:lnTo>
                      <a:pt x="149" y="239"/>
                    </a:lnTo>
                    <a:lnTo>
                      <a:pt x="147" y="235"/>
                    </a:lnTo>
                    <a:lnTo>
                      <a:pt x="147" y="227"/>
                    </a:lnTo>
                    <a:lnTo>
                      <a:pt x="149" y="221"/>
                    </a:lnTo>
                    <a:lnTo>
                      <a:pt x="151" y="219"/>
                    </a:lnTo>
                    <a:lnTo>
                      <a:pt x="155" y="217"/>
                    </a:lnTo>
                    <a:close/>
                    <a:moveTo>
                      <a:pt x="128" y="200"/>
                    </a:moveTo>
                    <a:lnTo>
                      <a:pt x="132" y="202"/>
                    </a:lnTo>
                    <a:lnTo>
                      <a:pt x="134" y="206"/>
                    </a:lnTo>
                    <a:lnTo>
                      <a:pt x="134" y="210"/>
                    </a:lnTo>
                    <a:lnTo>
                      <a:pt x="132" y="212"/>
                    </a:lnTo>
                    <a:lnTo>
                      <a:pt x="101" y="247"/>
                    </a:lnTo>
                    <a:lnTo>
                      <a:pt x="99" y="248"/>
                    </a:lnTo>
                    <a:lnTo>
                      <a:pt x="97" y="248"/>
                    </a:lnTo>
                    <a:lnTo>
                      <a:pt x="93" y="248"/>
                    </a:lnTo>
                    <a:lnTo>
                      <a:pt x="91" y="247"/>
                    </a:lnTo>
                    <a:lnTo>
                      <a:pt x="72" y="233"/>
                    </a:lnTo>
                    <a:lnTo>
                      <a:pt x="70" y="229"/>
                    </a:lnTo>
                    <a:lnTo>
                      <a:pt x="70" y="225"/>
                    </a:lnTo>
                    <a:lnTo>
                      <a:pt x="72" y="221"/>
                    </a:lnTo>
                    <a:lnTo>
                      <a:pt x="74" y="219"/>
                    </a:lnTo>
                    <a:lnTo>
                      <a:pt x="78" y="219"/>
                    </a:lnTo>
                    <a:lnTo>
                      <a:pt x="81" y="219"/>
                    </a:lnTo>
                    <a:lnTo>
                      <a:pt x="95" y="231"/>
                    </a:lnTo>
                    <a:lnTo>
                      <a:pt x="120" y="202"/>
                    </a:lnTo>
                    <a:lnTo>
                      <a:pt x="124" y="200"/>
                    </a:lnTo>
                    <a:lnTo>
                      <a:pt x="128" y="200"/>
                    </a:lnTo>
                    <a:close/>
                    <a:moveTo>
                      <a:pt x="25" y="51"/>
                    </a:moveTo>
                    <a:lnTo>
                      <a:pt x="91" y="51"/>
                    </a:lnTo>
                    <a:lnTo>
                      <a:pt x="89" y="58"/>
                    </a:lnTo>
                    <a:lnTo>
                      <a:pt x="95" y="80"/>
                    </a:lnTo>
                    <a:lnTo>
                      <a:pt x="111" y="95"/>
                    </a:lnTo>
                    <a:lnTo>
                      <a:pt x="132" y="99"/>
                    </a:lnTo>
                    <a:lnTo>
                      <a:pt x="239" y="99"/>
                    </a:lnTo>
                    <a:lnTo>
                      <a:pt x="258" y="95"/>
                    </a:lnTo>
                    <a:lnTo>
                      <a:pt x="274" y="80"/>
                    </a:lnTo>
                    <a:lnTo>
                      <a:pt x="279" y="58"/>
                    </a:lnTo>
                    <a:lnTo>
                      <a:pt x="277" y="51"/>
                    </a:lnTo>
                    <a:lnTo>
                      <a:pt x="328" y="51"/>
                    </a:lnTo>
                    <a:lnTo>
                      <a:pt x="345" y="53"/>
                    </a:lnTo>
                    <a:lnTo>
                      <a:pt x="359" y="60"/>
                    </a:lnTo>
                    <a:lnTo>
                      <a:pt x="367" y="70"/>
                    </a:lnTo>
                    <a:lnTo>
                      <a:pt x="369" y="84"/>
                    </a:lnTo>
                    <a:lnTo>
                      <a:pt x="369" y="330"/>
                    </a:lnTo>
                    <a:lnTo>
                      <a:pt x="361" y="330"/>
                    </a:lnTo>
                    <a:lnTo>
                      <a:pt x="328" y="334"/>
                    </a:lnTo>
                    <a:lnTo>
                      <a:pt x="328" y="142"/>
                    </a:lnTo>
                    <a:lnTo>
                      <a:pt x="41" y="142"/>
                    </a:lnTo>
                    <a:lnTo>
                      <a:pt x="41" y="470"/>
                    </a:lnTo>
                    <a:lnTo>
                      <a:pt x="231" y="470"/>
                    </a:lnTo>
                    <a:lnTo>
                      <a:pt x="233" y="491"/>
                    </a:lnTo>
                    <a:lnTo>
                      <a:pt x="239" y="510"/>
                    </a:lnTo>
                    <a:lnTo>
                      <a:pt x="33" y="510"/>
                    </a:lnTo>
                    <a:lnTo>
                      <a:pt x="16" y="506"/>
                    </a:lnTo>
                    <a:lnTo>
                      <a:pt x="4" y="495"/>
                    </a:lnTo>
                    <a:lnTo>
                      <a:pt x="0" y="477"/>
                    </a:lnTo>
                    <a:lnTo>
                      <a:pt x="0" y="84"/>
                    </a:lnTo>
                    <a:lnTo>
                      <a:pt x="4" y="66"/>
                    </a:lnTo>
                    <a:lnTo>
                      <a:pt x="14" y="54"/>
                    </a:lnTo>
                    <a:lnTo>
                      <a:pt x="25" y="51"/>
                    </a:lnTo>
                    <a:close/>
                    <a:moveTo>
                      <a:pt x="184" y="10"/>
                    </a:moveTo>
                    <a:lnTo>
                      <a:pt x="180" y="10"/>
                    </a:lnTo>
                    <a:lnTo>
                      <a:pt x="177" y="14"/>
                    </a:lnTo>
                    <a:lnTo>
                      <a:pt x="173" y="18"/>
                    </a:lnTo>
                    <a:lnTo>
                      <a:pt x="173" y="21"/>
                    </a:lnTo>
                    <a:lnTo>
                      <a:pt x="173" y="27"/>
                    </a:lnTo>
                    <a:lnTo>
                      <a:pt x="177" y="31"/>
                    </a:lnTo>
                    <a:lnTo>
                      <a:pt x="180" y="33"/>
                    </a:lnTo>
                    <a:lnTo>
                      <a:pt x="184" y="35"/>
                    </a:lnTo>
                    <a:lnTo>
                      <a:pt x="190" y="33"/>
                    </a:lnTo>
                    <a:lnTo>
                      <a:pt x="194" y="31"/>
                    </a:lnTo>
                    <a:lnTo>
                      <a:pt x="196" y="27"/>
                    </a:lnTo>
                    <a:lnTo>
                      <a:pt x="198" y="21"/>
                    </a:lnTo>
                    <a:lnTo>
                      <a:pt x="196" y="18"/>
                    </a:lnTo>
                    <a:lnTo>
                      <a:pt x="194" y="14"/>
                    </a:lnTo>
                    <a:lnTo>
                      <a:pt x="190" y="10"/>
                    </a:lnTo>
                    <a:lnTo>
                      <a:pt x="184" y="10"/>
                    </a:lnTo>
                    <a:close/>
                    <a:moveTo>
                      <a:pt x="177" y="0"/>
                    </a:moveTo>
                    <a:lnTo>
                      <a:pt x="178" y="0"/>
                    </a:lnTo>
                    <a:lnTo>
                      <a:pt x="190" y="2"/>
                    </a:lnTo>
                    <a:lnTo>
                      <a:pt x="202" y="4"/>
                    </a:lnTo>
                    <a:lnTo>
                      <a:pt x="210" y="12"/>
                    </a:lnTo>
                    <a:lnTo>
                      <a:pt x="213" y="21"/>
                    </a:lnTo>
                    <a:lnTo>
                      <a:pt x="213" y="21"/>
                    </a:lnTo>
                    <a:lnTo>
                      <a:pt x="213" y="27"/>
                    </a:lnTo>
                    <a:lnTo>
                      <a:pt x="217" y="31"/>
                    </a:lnTo>
                    <a:lnTo>
                      <a:pt x="221" y="33"/>
                    </a:lnTo>
                    <a:lnTo>
                      <a:pt x="225" y="35"/>
                    </a:lnTo>
                    <a:lnTo>
                      <a:pt x="239" y="35"/>
                    </a:lnTo>
                    <a:lnTo>
                      <a:pt x="246" y="35"/>
                    </a:lnTo>
                    <a:lnTo>
                      <a:pt x="252" y="39"/>
                    </a:lnTo>
                    <a:lnTo>
                      <a:pt x="258" y="45"/>
                    </a:lnTo>
                    <a:lnTo>
                      <a:pt x="262" y="51"/>
                    </a:lnTo>
                    <a:lnTo>
                      <a:pt x="262" y="58"/>
                    </a:lnTo>
                    <a:lnTo>
                      <a:pt x="262" y="58"/>
                    </a:lnTo>
                    <a:lnTo>
                      <a:pt x="262" y="66"/>
                    </a:lnTo>
                    <a:lnTo>
                      <a:pt x="258" y="74"/>
                    </a:lnTo>
                    <a:lnTo>
                      <a:pt x="252" y="80"/>
                    </a:lnTo>
                    <a:lnTo>
                      <a:pt x="246" y="82"/>
                    </a:lnTo>
                    <a:lnTo>
                      <a:pt x="239" y="84"/>
                    </a:lnTo>
                    <a:lnTo>
                      <a:pt x="132" y="84"/>
                    </a:lnTo>
                    <a:lnTo>
                      <a:pt x="124" y="82"/>
                    </a:lnTo>
                    <a:lnTo>
                      <a:pt x="116" y="80"/>
                    </a:lnTo>
                    <a:lnTo>
                      <a:pt x="111" y="74"/>
                    </a:lnTo>
                    <a:lnTo>
                      <a:pt x="109" y="66"/>
                    </a:lnTo>
                    <a:lnTo>
                      <a:pt x="107" y="58"/>
                    </a:lnTo>
                    <a:lnTo>
                      <a:pt x="107" y="58"/>
                    </a:lnTo>
                    <a:lnTo>
                      <a:pt x="109" y="51"/>
                    </a:lnTo>
                    <a:lnTo>
                      <a:pt x="111" y="45"/>
                    </a:lnTo>
                    <a:lnTo>
                      <a:pt x="116" y="39"/>
                    </a:lnTo>
                    <a:lnTo>
                      <a:pt x="124" y="35"/>
                    </a:lnTo>
                    <a:lnTo>
                      <a:pt x="132" y="35"/>
                    </a:lnTo>
                    <a:lnTo>
                      <a:pt x="144" y="35"/>
                    </a:lnTo>
                    <a:lnTo>
                      <a:pt x="149" y="33"/>
                    </a:lnTo>
                    <a:lnTo>
                      <a:pt x="153" y="31"/>
                    </a:lnTo>
                    <a:lnTo>
                      <a:pt x="155" y="27"/>
                    </a:lnTo>
                    <a:lnTo>
                      <a:pt x="155" y="21"/>
                    </a:lnTo>
                    <a:lnTo>
                      <a:pt x="155" y="21"/>
                    </a:lnTo>
                    <a:lnTo>
                      <a:pt x="157" y="14"/>
                    </a:lnTo>
                    <a:lnTo>
                      <a:pt x="159" y="8"/>
                    </a:lnTo>
                    <a:lnTo>
                      <a:pt x="163" y="4"/>
                    </a:lnTo>
                    <a:lnTo>
                      <a:pt x="169" y="0"/>
                    </a:lnTo>
                    <a:lnTo>
                      <a:pt x="177" y="0"/>
                    </a:lnTo>
                    <a:close/>
                  </a:path>
                </a:pathLst>
              </a:custGeom>
              <a:solidFill>
                <a:srgbClr val="61616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 name="Freeform 190"/>
              <p:cNvSpPr>
                <a:spLocks noEditPoints="1"/>
              </p:cNvSpPr>
              <p:nvPr/>
            </p:nvSpPr>
            <p:spPr bwMode="auto">
              <a:xfrm>
                <a:off x="13751873" y="6293088"/>
                <a:ext cx="2197099" cy="2190647"/>
              </a:xfrm>
              <a:custGeom>
                <a:avLst/>
                <a:gdLst>
                  <a:gd name="T0" fmla="*/ 456 w 1362"/>
                  <a:gd name="T1" fmla="*/ 219 h 1358"/>
                  <a:gd name="T2" fmla="*/ 227 w 1362"/>
                  <a:gd name="T3" fmla="*/ 445 h 1358"/>
                  <a:gd name="T4" fmla="*/ 176 w 1362"/>
                  <a:gd name="T5" fmla="*/ 609 h 1358"/>
                  <a:gd name="T6" fmla="*/ 217 w 1362"/>
                  <a:gd name="T7" fmla="*/ 889 h 1358"/>
                  <a:gd name="T8" fmla="*/ 351 w 1362"/>
                  <a:gd name="T9" fmla="*/ 1063 h 1358"/>
                  <a:gd name="T10" fmla="*/ 537 w 1362"/>
                  <a:gd name="T11" fmla="*/ 1164 h 1358"/>
                  <a:gd name="T12" fmla="*/ 756 w 1362"/>
                  <a:gd name="T13" fmla="*/ 1178 h 1358"/>
                  <a:gd name="T14" fmla="*/ 964 w 1362"/>
                  <a:gd name="T15" fmla="*/ 1096 h 1358"/>
                  <a:gd name="T16" fmla="*/ 1112 w 1362"/>
                  <a:gd name="T17" fmla="*/ 941 h 1358"/>
                  <a:gd name="T18" fmla="*/ 1183 w 1362"/>
                  <a:gd name="T19" fmla="*/ 741 h 1358"/>
                  <a:gd name="T20" fmla="*/ 1166 w 1362"/>
                  <a:gd name="T21" fmla="*/ 528 h 1358"/>
                  <a:gd name="T22" fmla="*/ 1059 w 1362"/>
                  <a:gd name="T23" fmla="*/ 340 h 1358"/>
                  <a:gd name="T24" fmla="*/ 894 w 1362"/>
                  <a:gd name="T25" fmla="*/ 216 h 1358"/>
                  <a:gd name="T26" fmla="*/ 673 w 1362"/>
                  <a:gd name="T27" fmla="*/ 169 h 1358"/>
                  <a:gd name="T28" fmla="*/ 654 w 1362"/>
                  <a:gd name="T29" fmla="*/ 70 h 1358"/>
                  <a:gd name="T30" fmla="*/ 739 w 1362"/>
                  <a:gd name="T31" fmla="*/ 72 h 1358"/>
                  <a:gd name="T32" fmla="*/ 807 w 1362"/>
                  <a:gd name="T33" fmla="*/ 6 h 1358"/>
                  <a:gd name="T34" fmla="*/ 888 w 1362"/>
                  <a:gd name="T35" fmla="*/ 80 h 1358"/>
                  <a:gd name="T36" fmla="*/ 954 w 1362"/>
                  <a:gd name="T37" fmla="*/ 134 h 1358"/>
                  <a:gd name="T38" fmla="*/ 1051 w 1362"/>
                  <a:gd name="T39" fmla="*/ 119 h 1358"/>
                  <a:gd name="T40" fmla="*/ 1123 w 1362"/>
                  <a:gd name="T41" fmla="*/ 175 h 1358"/>
                  <a:gd name="T42" fmla="*/ 1141 w 1362"/>
                  <a:gd name="T43" fmla="*/ 282 h 1358"/>
                  <a:gd name="T44" fmla="*/ 1216 w 1362"/>
                  <a:gd name="T45" fmla="*/ 320 h 1358"/>
                  <a:gd name="T46" fmla="*/ 1294 w 1362"/>
                  <a:gd name="T47" fmla="*/ 381 h 1358"/>
                  <a:gd name="T48" fmla="*/ 1247 w 1362"/>
                  <a:gd name="T49" fmla="*/ 464 h 1358"/>
                  <a:gd name="T50" fmla="*/ 1273 w 1362"/>
                  <a:gd name="T51" fmla="*/ 545 h 1358"/>
                  <a:gd name="T52" fmla="*/ 1362 w 1362"/>
                  <a:gd name="T53" fmla="*/ 639 h 1358"/>
                  <a:gd name="T54" fmla="*/ 1290 w 1362"/>
                  <a:gd name="T55" fmla="*/ 701 h 1358"/>
                  <a:gd name="T56" fmla="*/ 1274 w 1362"/>
                  <a:gd name="T57" fmla="*/ 792 h 1358"/>
                  <a:gd name="T58" fmla="*/ 1327 w 1362"/>
                  <a:gd name="T59" fmla="*/ 860 h 1358"/>
                  <a:gd name="T60" fmla="*/ 1294 w 1362"/>
                  <a:gd name="T61" fmla="*/ 943 h 1358"/>
                  <a:gd name="T62" fmla="*/ 1197 w 1362"/>
                  <a:gd name="T63" fmla="*/ 994 h 1358"/>
                  <a:gd name="T64" fmla="*/ 1185 w 1362"/>
                  <a:gd name="T65" fmla="*/ 1077 h 1358"/>
                  <a:gd name="T66" fmla="*/ 1156 w 1362"/>
                  <a:gd name="T67" fmla="*/ 1164 h 1358"/>
                  <a:gd name="T68" fmla="*/ 1051 w 1362"/>
                  <a:gd name="T69" fmla="*/ 1155 h 1358"/>
                  <a:gd name="T70" fmla="*/ 978 w 1362"/>
                  <a:gd name="T71" fmla="*/ 1209 h 1358"/>
                  <a:gd name="T72" fmla="*/ 929 w 1362"/>
                  <a:gd name="T73" fmla="*/ 1312 h 1358"/>
                  <a:gd name="T74" fmla="*/ 850 w 1362"/>
                  <a:gd name="T75" fmla="*/ 1269 h 1358"/>
                  <a:gd name="T76" fmla="*/ 768 w 1362"/>
                  <a:gd name="T77" fmla="*/ 1277 h 1358"/>
                  <a:gd name="T78" fmla="*/ 704 w 1362"/>
                  <a:gd name="T79" fmla="*/ 1349 h 1358"/>
                  <a:gd name="T80" fmla="*/ 617 w 1362"/>
                  <a:gd name="T81" fmla="*/ 1343 h 1358"/>
                  <a:gd name="T82" fmla="*/ 551 w 1362"/>
                  <a:gd name="T83" fmla="*/ 1269 h 1358"/>
                  <a:gd name="T84" fmla="*/ 475 w 1362"/>
                  <a:gd name="T85" fmla="*/ 1261 h 1358"/>
                  <a:gd name="T86" fmla="*/ 392 w 1362"/>
                  <a:gd name="T87" fmla="*/ 1294 h 1358"/>
                  <a:gd name="T88" fmla="*/ 343 w 1362"/>
                  <a:gd name="T89" fmla="*/ 1182 h 1358"/>
                  <a:gd name="T90" fmla="*/ 277 w 1362"/>
                  <a:gd name="T91" fmla="*/ 1129 h 1358"/>
                  <a:gd name="T92" fmla="*/ 169 w 1362"/>
                  <a:gd name="T93" fmla="*/ 1129 h 1358"/>
                  <a:gd name="T94" fmla="*/ 161 w 1362"/>
                  <a:gd name="T95" fmla="*/ 1034 h 1358"/>
                  <a:gd name="T96" fmla="*/ 143 w 1362"/>
                  <a:gd name="T97" fmla="*/ 961 h 1358"/>
                  <a:gd name="T98" fmla="*/ 46 w 1362"/>
                  <a:gd name="T99" fmla="*/ 908 h 1358"/>
                  <a:gd name="T100" fmla="*/ 25 w 1362"/>
                  <a:gd name="T101" fmla="*/ 823 h 1358"/>
                  <a:gd name="T102" fmla="*/ 77 w 1362"/>
                  <a:gd name="T103" fmla="*/ 745 h 1358"/>
                  <a:gd name="T104" fmla="*/ 62 w 1362"/>
                  <a:gd name="T105" fmla="*/ 664 h 1358"/>
                  <a:gd name="T106" fmla="*/ 2 w 1362"/>
                  <a:gd name="T107" fmla="*/ 586 h 1358"/>
                  <a:gd name="T108" fmla="*/ 95 w 1362"/>
                  <a:gd name="T109" fmla="*/ 510 h 1358"/>
                  <a:gd name="T110" fmla="*/ 126 w 1362"/>
                  <a:gd name="T111" fmla="*/ 427 h 1358"/>
                  <a:gd name="T112" fmla="*/ 85 w 1362"/>
                  <a:gd name="T113" fmla="*/ 338 h 1358"/>
                  <a:gd name="T114" fmla="*/ 190 w 1362"/>
                  <a:gd name="T115" fmla="*/ 295 h 1358"/>
                  <a:gd name="T116" fmla="*/ 250 w 1362"/>
                  <a:gd name="T117" fmla="*/ 249 h 1358"/>
                  <a:gd name="T118" fmla="*/ 271 w 1362"/>
                  <a:gd name="T119" fmla="*/ 128 h 1358"/>
                  <a:gd name="T120" fmla="*/ 357 w 1362"/>
                  <a:gd name="T121" fmla="*/ 109 h 1358"/>
                  <a:gd name="T122" fmla="*/ 446 w 1362"/>
                  <a:gd name="T123" fmla="*/ 117 h 1358"/>
                  <a:gd name="T124" fmla="*/ 510 w 1362"/>
                  <a:gd name="T125" fmla="*/ 43 h 1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62" h="1358">
                    <a:moveTo>
                      <a:pt x="673" y="169"/>
                    </a:moveTo>
                    <a:lnTo>
                      <a:pt x="659" y="169"/>
                    </a:lnTo>
                    <a:lnTo>
                      <a:pt x="644" y="169"/>
                    </a:lnTo>
                    <a:lnTo>
                      <a:pt x="627" y="171"/>
                    </a:lnTo>
                    <a:lnTo>
                      <a:pt x="588" y="177"/>
                    </a:lnTo>
                    <a:lnTo>
                      <a:pt x="549" y="185"/>
                    </a:lnTo>
                    <a:lnTo>
                      <a:pt x="516" y="194"/>
                    </a:lnTo>
                    <a:lnTo>
                      <a:pt x="508" y="198"/>
                    </a:lnTo>
                    <a:lnTo>
                      <a:pt x="500" y="200"/>
                    </a:lnTo>
                    <a:lnTo>
                      <a:pt x="495" y="204"/>
                    </a:lnTo>
                    <a:lnTo>
                      <a:pt x="489" y="206"/>
                    </a:lnTo>
                    <a:lnTo>
                      <a:pt x="487" y="206"/>
                    </a:lnTo>
                    <a:lnTo>
                      <a:pt x="485" y="206"/>
                    </a:lnTo>
                    <a:lnTo>
                      <a:pt x="485" y="208"/>
                    </a:lnTo>
                    <a:lnTo>
                      <a:pt x="481" y="208"/>
                    </a:lnTo>
                    <a:lnTo>
                      <a:pt x="477" y="210"/>
                    </a:lnTo>
                    <a:lnTo>
                      <a:pt x="471" y="214"/>
                    </a:lnTo>
                    <a:lnTo>
                      <a:pt x="464" y="216"/>
                    </a:lnTo>
                    <a:lnTo>
                      <a:pt x="456" y="219"/>
                    </a:lnTo>
                    <a:lnTo>
                      <a:pt x="425" y="237"/>
                    </a:lnTo>
                    <a:lnTo>
                      <a:pt x="392" y="256"/>
                    </a:lnTo>
                    <a:lnTo>
                      <a:pt x="361" y="282"/>
                    </a:lnTo>
                    <a:lnTo>
                      <a:pt x="336" y="303"/>
                    </a:lnTo>
                    <a:lnTo>
                      <a:pt x="328" y="309"/>
                    </a:lnTo>
                    <a:lnTo>
                      <a:pt x="322" y="315"/>
                    </a:lnTo>
                    <a:lnTo>
                      <a:pt x="318" y="320"/>
                    </a:lnTo>
                    <a:lnTo>
                      <a:pt x="314" y="322"/>
                    </a:lnTo>
                    <a:lnTo>
                      <a:pt x="312" y="326"/>
                    </a:lnTo>
                    <a:lnTo>
                      <a:pt x="312" y="326"/>
                    </a:lnTo>
                    <a:lnTo>
                      <a:pt x="310" y="326"/>
                    </a:lnTo>
                    <a:lnTo>
                      <a:pt x="308" y="330"/>
                    </a:lnTo>
                    <a:lnTo>
                      <a:pt x="304" y="332"/>
                    </a:lnTo>
                    <a:lnTo>
                      <a:pt x="301" y="338"/>
                    </a:lnTo>
                    <a:lnTo>
                      <a:pt x="295" y="344"/>
                    </a:lnTo>
                    <a:lnTo>
                      <a:pt x="289" y="351"/>
                    </a:lnTo>
                    <a:lnTo>
                      <a:pt x="268" y="379"/>
                    </a:lnTo>
                    <a:lnTo>
                      <a:pt x="246" y="410"/>
                    </a:lnTo>
                    <a:lnTo>
                      <a:pt x="227" y="445"/>
                    </a:lnTo>
                    <a:lnTo>
                      <a:pt x="223" y="454"/>
                    </a:lnTo>
                    <a:lnTo>
                      <a:pt x="217" y="466"/>
                    </a:lnTo>
                    <a:lnTo>
                      <a:pt x="213" y="476"/>
                    </a:lnTo>
                    <a:lnTo>
                      <a:pt x="211" y="481"/>
                    </a:lnTo>
                    <a:lnTo>
                      <a:pt x="207" y="487"/>
                    </a:lnTo>
                    <a:lnTo>
                      <a:pt x="206" y="493"/>
                    </a:lnTo>
                    <a:lnTo>
                      <a:pt x="204" y="497"/>
                    </a:lnTo>
                    <a:lnTo>
                      <a:pt x="202" y="503"/>
                    </a:lnTo>
                    <a:lnTo>
                      <a:pt x="202" y="505"/>
                    </a:lnTo>
                    <a:lnTo>
                      <a:pt x="202" y="507"/>
                    </a:lnTo>
                    <a:lnTo>
                      <a:pt x="202" y="507"/>
                    </a:lnTo>
                    <a:lnTo>
                      <a:pt x="200" y="509"/>
                    </a:lnTo>
                    <a:lnTo>
                      <a:pt x="200" y="510"/>
                    </a:lnTo>
                    <a:lnTo>
                      <a:pt x="198" y="514"/>
                    </a:lnTo>
                    <a:lnTo>
                      <a:pt x="196" y="520"/>
                    </a:lnTo>
                    <a:lnTo>
                      <a:pt x="194" y="528"/>
                    </a:lnTo>
                    <a:lnTo>
                      <a:pt x="190" y="538"/>
                    </a:lnTo>
                    <a:lnTo>
                      <a:pt x="182" y="571"/>
                    </a:lnTo>
                    <a:lnTo>
                      <a:pt x="176" y="609"/>
                    </a:lnTo>
                    <a:lnTo>
                      <a:pt x="173" y="648"/>
                    </a:lnTo>
                    <a:lnTo>
                      <a:pt x="173" y="683"/>
                    </a:lnTo>
                    <a:lnTo>
                      <a:pt x="173" y="691"/>
                    </a:lnTo>
                    <a:lnTo>
                      <a:pt x="173" y="701"/>
                    </a:lnTo>
                    <a:lnTo>
                      <a:pt x="173" y="706"/>
                    </a:lnTo>
                    <a:lnTo>
                      <a:pt x="173" y="710"/>
                    </a:lnTo>
                    <a:lnTo>
                      <a:pt x="173" y="714"/>
                    </a:lnTo>
                    <a:lnTo>
                      <a:pt x="173" y="716"/>
                    </a:lnTo>
                    <a:lnTo>
                      <a:pt x="174" y="720"/>
                    </a:lnTo>
                    <a:lnTo>
                      <a:pt x="174" y="732"/>
                    </a:lnTo>
                    <a:lnTo>
                      <a:pt x="176" y="749"/>
                    </a:lnTo>
                    <a:lnTo>
                      <a:pt x="182" y="782"/>
                    </a:lnTo>
                    <a:lnTo>
                      <a:pt x="192" y="819"/>
                    </a:lnTo>
                    <a:lnTo>
                      <a:pt x="196" y="829"/>
                    </a:lnTo>
                    <a:lnTo>
                      <a:pt x="198" y="838"/>
                    </a:lnTo>
                    <a:lnTo>
                      <a:pt x="202" y="848"/>
                    </a:lnTo>
                    <a:lnTo>
                      <a:pt x="206" y="856"/>
                    </a:lnTo>
                    <a:lnTo>
                      <a:pt x="211" y="873"/>
                    </a:lnTo>
                    <a:lnTo>
                      <a:pt x="217" y="889"/>
                    </a:lnTo>
                    <a:lnTo>
                      <a:pt x="223" y="897"/>
                    </a:lnTo>
                    <a:lnTo>
                      <a:pt x="225" y="904"/>
                    </a:lnTo>
                    <a:lnTo>
                      <a:pt x="229" y="910"/>
                    </a:lnTo>
                    <a:lnTo>
                      <a:pt x="231" y="914"/>
                    </a:lnTo>
                    <a:lnTo>
                      <a:pt x="233" y="916"/>
                    </a:lnTo>
                    <a:lnTo>
                      <a:pt x="233" y="918"/>
                    </a:lnTo>
                    <a:lnTo>
                      <a:pt x="233" y="918"/>
                    </a:lnTo>
                    <a:lnTo>
                      <a:pt x="235" y="920"/>
                    </a:lnTo>
                    <a:lnTo>
                      <a:pt x="235" y="922"/>
                    </a:lnTo>
                    <a:lnTo>
                      <a:pt x="237" y="926"/>
                    </a:lnTo>
                    <a:lnTo>
                      <a:pt x="240" y="930"/>
                    </a:lnTo>
                    <a:lnTo>
                      <a:pt x="242" y="935"/>
                    </a:lnTo>
                    <a:lnTo>
                      <a:pt x="246" y="941"/>
                    </a:lnTo>
                    <a:lnTo>
                      <a:pt x="250" y="947"/>
                    </a:lnTo>
                    <a:lnTo>
                      <a:pt x="270" y="974"/>
                    </a:lnTo>
                    <a:lnTo>
                      <a:pt x="293" y="1005"/>
                    </a:lnTo>
                    <a:lnTo>
                      <a:pt x="320" y="1034"/>
                    </a:lnTo>
                    <a:lnTo>
                      <a:pt x="345" y="1058"/>
                    </a:lnTo>
                    <a:lnTo>
                      <a:pt x="351" y="1063"/>
                    </a:lnTo>
                    <a:lnTo>
                      <a:pt x="357" y="1069"/>
                    </a:lnTo>
                    <a:lnTo>
                      <a:pt x="363" y="1073"/>
                    </a:lnTo>
                    <a:lnTo>
                      <a:pt x="367" y="1075"/>
                    </a:lnTo>
                    <a:lnTo>
                      <a:pt x="368" y="1077"/>
                    </a:lnTo>
                    <a:lnTo>
                      <a:pt x="370" y="1079"/>
                    </a:lnTo>
                    <a:lnTo>
                      <a:pt x="370" y="1079"/>
                    </a:lnTo>
                    <a:lnTo>
                      <a:pt x="370" y="1079"/>
                    </a:lnTo>
                    <a:lnTo>
                      <a:pt x="372" y="1081"/>
                    </a:lnTo>
                    <a:lnTo>
                      <a:pt x="378" y="1085"/>
                    </a:lnTo>
                    <a:lnTo>
                      <a:pt x="382" y="1087"/>
                    </a:lnTo>
                    <a:lnTo>
                      <a:pt x="386" y="1091"/>
                    </a:lnTo>
                    <a:lnTo>
                      <a:pt x="392" y="1094"/>
                    </a:lnTo>
                    <a:lnTo>
                      <a:pt x="398" y="1098"/>
                    </a:lnTo>
                    <a:lnTo>
                      <a:pt x="411" y="1106"/>
                    </a:lnTo>
                    <a:lnTo>
                      <a:pt x="427" y="1116"/>
                    </a:lnTo>
                    <a:lnTo>
                      <a:pt x="460" y="1133"/>
                    </a:lnTo>
                    <a:lnTo>
                      <a:pt x="497" y="1149"/>
                    </a:lnTo>
                    <a:lnTo>
                      <a:pt x="528" y="1160"/>
                    </a:lnTo>
                    <a:lnTo>
                      <a:pt x="537" y="1164"/>
                    </a:lnTo>
                    <a:lnTo>
                      <a:pt x="545" y="1166"/>
                    </a:lnTo>
                    <a:lnTo>
                      <a:pt x="551" y="1168"/>
                    </a:lnTo>
                    <a:lnTo>
                      <a:pt x="557" y="1168"/>
                    </a:lnTo>
                    <a:lnTo>
                      <a:pt x="559" y="1170"/>
                    </a:lnTo>
                    <a:lnTo>
                      <a:pt x="561" y="1170"/>
                    </a:lnTo>
                    <a:lnTo>
                      <a:pt x="561" y="1170"/>
                    </a:lnTo>
                    <a:lnTo>
                      <a:pt x="562" y="1170"/>
                    </a:lnTo>
                    <a:lnTo>
                      <a:pt x="566" y="1170"/>
                    </a:lnTo>
                    <a:lnTo>
                      <a:pt x="570" y="1172"/>
                    </a:lnTo>
                    <a:lnTo>
                      <a:pt x="574" y="1172"/>
                    </a:lnTo>
                    <a:lnTo>
                      <a:pt x="580" y="1174"/>
                    </a:lnTo>
                    <a:lnTo>
                      <a:pt x="586" y="1176"/>
                    </a:lnTo>
                    <a:lnTo>
                      <a:pt x="594" y="1176"/>
                    </a:lnTo>
                    <a:lnTo>
                      <a:pt x="627" y="1182"/>
                    </a:lnTo>
                    <a:lnTo>
                      <a:pt x="665" y="1184"/>
                    </a:lnTo>
                    <a:lnTo>
                      <a:pt x="704" y="1184"/>
                    </a:lnTo>
                    <a:lnTo>
                      <a:pt x="739" y="1180"/>
                    </a:lnTo>
                    <a:lnTo>
                      <a:pt x="749" y="1180"/>
                    </a:lnTo>
                    <a:lnTo>
                      <a:pt x="756" y="1178"/>
                    </a:lnTo>
                    <a:lnTo>
                      <a:pt x="762" y="1178"/>
                    </a:lnTo>
                    <a:lnTo>
                      <a:pt x="768" y="1176"/>
                    </a:lnTo>
                    <a:lnTo>
                      <a:pt x="770" y="1176"/>
                    </a:lnTo>
                    <a:lnTo>
                      <a:pt x="772" y="1176"/>
                    </a:lnTo>
                    <a:lnTo>
                      <a:pt x="772" y="1176"/>
                    </a:lnTo>
                    <a:lnTo>
                      <a:pt x="776" y="1174"/>
                    </a:lnTo>
                    <a:lnTo>
                      <a:pt x="780" y="1174"/>
                    </a:lnTo>
                    <a:lnTo>
                      <a:pt x="788" y="1172"/>
                    </a:lnTo>
                    <a:lnTo>
                      <a:pt x="795" y="1170"/>
                    </a:lnTo>
                    <a:lnTo>
                      <a:pt x="805" y="1168"/>
                    </a:lnTo>
                    <a:lnTo>
                      <a:pt x="836" y="1158"/>
                    </a:lnTo>
                    <a:lnTo>
                      <a:pt x="873" y="1145"/>
                    </a:lnTo>
                    <a:lnTo>
                      <a:pt x="908" y="1129"/>
                    </a:lnTo>
                    <a:lnTo>
                      <a:pt x="939" y="1112"/>
                    </a:lnTo>
                    <a:lnTo>
                      <a:pt x="945" y="1110"/>
                    </a:lnTo>
                    <a:lnTo>
                      <a:pt x="950" y="1106"/>
                    </a:lnTo>
                    <a:lnTo>
                      <a:pt x="954" y="1102"/>
                    </a:lnTo>
                    <a:lnTo>
                      <a:pt x="958" y="1100"/>
                    </a:lnTo>
                    <a:lnTo>
                      <a:pt x="964" y="1096"/>
                    </a:lnTo>
                    <a:lnTo>
                      <a:pt x="966" y="1094"/>
                    </a:lnTo>
                    <a:lnTo>
                      <a:pt x="966" y="1094"/>
                    </a:lnTo>
                    <a:lnTo>
                      <a:pt x="968" y="1094"/>
                    </a:lnTo>
                    <a:lnTo>
                      <a:pt x="970" y="1092"/>
                    </a:lnTo>
                    <a:lnTo>
                      <a:pt x="974" y="1089"/>
                    </a:lnTo>
                    <a:lnTo>
                      <a:pt x="978" y="1087"/>
                    </a:lnTo>
                    <a:lnTo>
                      <a:pt x="983" y="1083"/>
                    </a:lnTo>
                    <a:lnTo>
                      <a:pt x="987" y="1079"/>
                    </a:lnTo>
                    <a:lnTo>
                      <a:pt x="993" y="1075"/>
                    </a:lnTo>
                    <a:lnTo>
                      <a:pt x="1020" y="1054"/>
                    </a:lnTo>
                    <a:lnTo>
                      <a:pt x="1047" y="1027"/>
                    </a:lnTo>
                    <a:lnTo>
                      <a:pt x="1073" y="997"/>
                    </a:lnTo>
                    <a:lnTo>
                      <a:pt x="1094" y="970"/>
                    </a:lnTo>
                    <a:lnTo>
                      <a:pt x="1100" y="963"/>
                    </a:lnTo>
                    <a:lnTo>
                      <a:pt x="1104" y="955"/>
                    </a:lnTo>
                    <a:lnTo>
                      <a:pt x="1108" y="949"/>
                    </a:lnTo>
                    <a:lnTo>
                      <a:pt x="1110" y="945"/>
                    </a:lnTo>
                    <a:lnTo>
                      <a:pt x="1112" y="943"/>
                    </a:lnTo>
                    <a:lnTo>
                      <a:pt x="1112" y="941"/>
                    </a:lnTo>
                    <a:lnTo>
                      <a:pt x="1113" y="941"/>
                    </a:lnTo>
                    <a:lnTo>
                      <a:pt x="1113" y="937"/>
                    </a:lnTo>
                    <a:lnTo>
                      <a:pt x="1117" y="933"/>
                    </a:lnTo>
                    <a:lnTo>
                      <a:pt x="1121" y="928"/>
                    </a:lnTo>
                    <a:lnTo>
                      <a:pt x="1125" y="922"/>
                    </a:lnTo>
                    <a:lnTo>
                      <a:pt x="1129" y="912"/>
                    </a:lnTo>
                    <a:lnTo>
                      <a:pt x="1144" y="883"/>
                    </a:lnTo>
                    <a:lnTo>
                      <a:pt x="1158" y="846"/>
                    </a:lnTo>
                    <a:lnTo>
                      <a:pt x="1170" y="809"/>
                    </a:lnTo>
                    <a:lnTo>
                      <a:pt x="1177" y="776"/>
                    </a:lnTo>
                    <a:lnTo>
                      <a:pt x="1179" y="769"/>
                    </a:lnTo>
                    <a:lnTo>
                      <a:pt x="1179" y="763"/>
                    </a:lnTo>
                    <a:lnTo>
                      <a:pt x="1181" y="757"/>
                    </a:lnTo>
                    <a:lnTo>
                      <a:pt x="1181" y="751"/>
                    </a:lnTo>
                    <a:lnTo>
                      <a:pt x="1181" y="747"/>
                    </a:lnTo>
                    <a:lnTo>
                      <a:pt x="1183" y="745"/>
                    </a:lnTo>
                    <a:lnTo>
                      <a:pt x="1183" y="743"/>
                    </a:lnTo>
                    <a:lnTo>
                      <a:pt x="1183" y="743"/>
                    </a:lnTo>
                    <a:lnTo>
                      <a:pt x="1183" y="741"/>
                    </a:lnTo>
                    <a:lnTo>
                      <a:pt x="1183" y="739"/>
                    </a:lnTo>
                    <a:lnTo>
                      <a:pt x="1183" y="734"/>
                    </a:lnTo>
                    <a:lnTo>
                      <a:pt x="1185" y="728"/>
                    </a:lnTo>
                    <a:lnTo>
                      <a:pt x="1185" y="718"/>
                    </a:lnTo>
                    <a:lnTo>
                      <a:pt x="1185" y="710"/>
                    </a:lnTo>
                    <a:lnTo>
                      <a:pt x="1187" y="675"/>
                    </a:lnTo>
                    <a:lnTo>
                      <a:pt x="1185" y="637"/>
                    </a:lnTo>
                    <a:lnTo>
                      <a:pt x="1181" y="598"/>
                    </a:lnTo>
                    <a:lnTo>
                      <a:pt x="1177" y="580"/>
                    </a:lnTo>
                    <a:lnTo>
                      <a:pt x="1176" y="565"/>
                    </a:lnTo>
                    <a:lnTo>
                      <a:pt x="1172" y="551"/>
                    </a:lnTo>
                    <a:lnTo>
                      <a:pt x="1170" y="545"/>
                    </a:lnTo>
                    <a:lnTo>
                      <a:pt x="1170" y="542"/>
                    </a:lnTo>
                    <a:lnTo>
                      <a:pt x="1168" y="536"/>
                    </a:lnTo>
                    <a:lnTo>
                      <a:pt x="1168" y="534"/>
                    </a:lnTo>
                    <a:lnTo>
                      <a:pt x="1166" y="532"/>
                    </a:lnTo>
                    <a:lnTo>
                      <a:pt x="1166" y="532"/>
                    </a:lnTo>
                    <a:lnTo>
                      <a:pt x="1166" y="530"/>
                    </a:lnTo>
                    <a:lnTo>
                      <a:pt x="1166" y="528"/>
                    </a:lnTo>
                    <a:lnTo>
                      <a:pt x="1164" y="524"/>
                    </a:lnTo>
                    <a:lnTo>
                      <a:pt x="1162" y="516"/>
                    </a:lnTo>
                    <a:lnTo>
                      <a:pt x="1160" y="510"/>
                    </a:lnTo>
                    <a:lnTo>
                      <a:pt x="1156" y="501"/>
                    </a:lnTo>
                    <a:lnTo>
                      <a:pt x="1143" y="470"/>
                    </a:lnTo>
                    <a:lnTo>
                      <a:pt x="1127" y="435"/>
                    </a:lnTo>
                    <a:lnTo>
                      <a:pt x="1106" y="400"/>
                    </a:lnTo>
                    <a:lnTo>
                      <a:pt x="1086" y="373"/>
                    </a:lnTo>
                    <a:lnTo>
                      <a:pt x="1082" y="367"/>
                    </a:lnTo>
                    <a:lnTo>
                      <a:pt x="1079" y="361"/>
                    </a:lnTo>
                    <a:lnTo>
                      <a:pt x="1075" y="357"/>
                    </a:lnTo>
                    <a:lnTo>
                      <a:pt x="1071" y="353"/>
                    </a:lnTo>
                    <a:lnTo>
                      <a:pt x="1069" y="351"/>
                    </a:lnTo>
                    <a:lnTo>
                      <a:pt x="1067" y="348"/>
                    </a:lnTo>
                    <a:lnTo>
                      <a:pt x="1067" y="348"/>
                    </a:lnTo>
                    <a:lnTo>
                      <a:pt x="1067" y="346"/>
                    </a:lnTo>
                    <a:lnTo>
                      <a:pt x="1065" y="346"/>
                    </a:lnTo>
                    <a:lnTo>
                      <a:pt x="1063" y="344"/>
                    </a:lnTo>
                    <a:lnTo>
                      <a:pt x="1059" y="340"/>
                    </a:lnTo>
                    <a:lnTo>
                      <a:pt x="1055" y="334"/>
                    </a:lnTo>
                    <a:lnTo>
                      <a:pt x="1049" y="328"/>
                    </a:lnTo>
                    <a:lnTo>
                      <a:pt x="1044" y="322"/>
                    </a:lnTo>
                    <a:lnTo>
                      <a:pt x="1032" y="311"/>
                    </a:lnTo>
                    <a:lnTo>
                      <a:pt x="1018" y="299"/>
                    </a:lnTo>
                    <a:lnTo>
                      <a:pt x="1013" y="291"/>
                    </a:lnTo>
                    <a:lnTo>
                      <a:pt x="1005" y="285"/>
                    </a:lnTo>
                    <a:lnTo>
                      <a:pt x="997" y="280"/>
                    </a:lnTo>
                    <a:lnTo>
                      <a:pt x="989" y="274"/>
                    </a:lnTo>
                    <a:lnTo>
                      <a:pt x="958" y="251"/>
                    </a:lnTo>
                    <a:lnTo>
                      <a:pt x="929" y="233"/>
                    </a:lnTo>
                    <a:lnTo>
                      <a:pt x="919" y="229"/>
                    </a:lnTo>
                    <a:lnTo>
                      <a:pt x="914" y="225"/>
                    </a:lnTo>
                    <a:lnTo>
                      <a:pt x="908" y="221"/>
                    </a:lnTo>
                    <a:lnTo>
                      <a:pt x="902" y="219"/>
                    </a:lnTo>
                    <a:lnTo>
                      <a:pt x="900" y="218"/>
                    </a:lnTo>
                    <a:lnTo>
                      <a:pt x="898" y="218"/>
                    </a:lnTo>
                    <a:lnTo>
                      <a:pt x="898" y="218"/>
                    </a:lnTo>
                    <a:lnTo>
                      <a:pt x="894" y="216"/>
                    </a:lnTo>
                    <a:lnTo>
                      <a:pt x="890" y="214"/>
                    </a:lnTo>
                    <a:lnTo>
                      <a:pt x="885" y="212"/>
                    </a:lnTo>
                    <a:lnTo>
                      <a:pt x="877" y="208"/>
                    </a:lnTo>
                    <a:lnTo>
                      <a:pt x="869" y="204"/>
                    </a:lnTo>
                    <a:lnTo>
                      <a:pt x="836" y="192"/>
                    </a:lnTo>
                    <a:lnTo>
                      <a:pt x="799" y="183"/>
                    </a:lnTo>
                    <a:lnTo>
                      <a:pt x="760" y="175"/>
                    </a:lnTo>
                    <a:lnTo>
                      <a:pt x="727" y="171"/>
                    </a:lnTo>
                    <a:lnTo>
                      <a:pt x="714" y="169"/>
                    </a:lnTo>
                    <a:lnTo>
                      <a:pt x="702" y="169"/>
                    </a:lnTo>
                    <a:lnTo>
                      <a:pt x="698" y="169"/>
                    </a:lnTo>
                    <a:lnTo>
                      <a:pt x="696" y="169"/>
                    </a:lnTo>
                    <a:lnTo>
                      <a:pt x="694" y="169"/>
                    </a:lnTo>
                    <a:lnTo>
                      <a:pt x="692" y="169"/>
                    </a:lnTo>
                    <a:lnTo>
                      <a:pt x="692" y="169"/>
                    </a:lnTo>
                    <a:lnTo>
                      <a:pt x="689" y="169"/>
                    </a:lnTo>
                    <a:lnTo>
                      <a:pt x="685" y="169"/>
                    </a:lnTo>
                    <a:lnTo>
                      <a:pt x="679" y="169"/>
                    </a:lnTo>
                    <a:lnTo>
                      <a:pt x="673" y="169"/>
                    </a:lnTo>
                    <a:close/>
                    <a:moveTo>
                      <a:pt x="582" y="0"/>
                    </a:moveTo>
                    <a:lnTo>
                      <a:pt x="590" y="0"/>
                    </a:lnTo>
                    <a:lnTo>
                      <a:pt x="595" y="2"/>
                    </a:lnTo>
                    <a:lnTo>
                      <a:pt x="601" y="6"/>
                    </a:lnTo>
                    <a:lnTo>
                      <a:pt x="601" y="8"/>
                    </a:lnTo>
                    <a:lnTo>
                      <a:pt x="603" y="10"/>
                    </a:lnTo>
                    <a:lnTo>
                      <a:pt x="607" y="16"/>
                    </a:lnTo>
                    <a:lnTo>
                      <a:pt x="611" y="22"/>
                    </a:lnTo>
                    <a:lnTo>
                      <a:pt x="615" y="27"/>
                    </a:lnTo>
                    <a:lnTo>
                      <a:pt x="619" y="33"/>
                    </a:lnTo>
                    <a:lnTo>
                      <a:pt x="625" y="41"/>
                    </a:lnTo>
                    <a:lnTo>
                      <a:pt x="628" y="47"/>
                    </a:lnTo>
                    <a:lnTo>
                      <a:pt x="632" y="53"/>
                    </a:lnTo>
                    <a:lnTo>
                      <a:pt x="634" y="57"/>
                    </a:lnTo>
                    <a:lnTo>
                      <a:pt x="636" y="60"/>
                    </a:lnTo>
                    <a:lnTo>
                      <a:pt x="636" y="62"/>
                    </a:lnTo>
                    <a:lnTo>
                      <a:pt x="642" y="66"/>
                    </a:lnTo>
                    <a:lnTo>
                      <a:pt x="646" y="68"/>
                    </a:lnTo>
                    <a:lnTo>
                      <a:pt x="654" y="70"/>
                    </a:lnTo>
                    <a:lnTo>
                      <a:pt x="654" y="70"/>
                    </a:lnTo>
                    <a:lnTo>
                      <a:pt x="658" y="70"/>
                    </a:lnTo>
                    <a:lnTo>
                      <a:pt x="661" y="70"/>
                    </a:lnTo>
                    <a:lnTo>
                      <a:pt x="667" y="70"/>
                    </a:lnTo>
                    <a:lnTo>
                      <a:pt x="675" y="70"/>
                    </a:lnTo>
                    <a:lnTo>
                      <a:pt x="681" y="70"/>
                    </a:lnTo>
                    <a:lnTo>
                      <a:pt x="687" y="70"/>
                    </a:lnTo>
                    <a:lnTo>
                      <a:pt x="692" y="70"/>
                    </a:lnTo>
                    <a:lnTo>
                      <a:pt x="694" y="70"/>
                    </a:lnTo>
                    <a:lnTo>
                      <a:pt x="696" y="70"/>
                    </a:lnTo>
                    <a:lnTo>
                      <a:pt x="696" y="70"/>
                    </a:lnTo>
                    <a:lnTo>
                      <a:pt x="698" y="70"/>
                    </a:lnTo>
                    <a:lnTo>
                      <a:pt x="702" y="70"/>
                    </a:lnTo>
                    <a:lnTo>
                      <a:pt x="710" y="70"/>
                    </a:lnTo>
                    <a:lnTo>
                      <a:pt x="718" y="70"/>
                    </a:lnTo>
                    <a:lnTo>
                      <a:pt x="725" y="70"/>
                    </a:lnTo>
                    <a:lnTo>
                      <a:pt x="733" y="72"/>
                    </a:lnTo>
                    <a:lnTo>
                      <a:pt x="735" y="72"/>
                    </a:lnTo>
                    <a:lnTo>
                      <a:pt x="739" y="72"/>
                    </a:lnTo>
                    <a:lnTo>
                      <a:pt x="739" y="72"/>
                    </a:lnTo>
                    <a:lnTo>
                      <a:pt x="745" y="72"/>
                    </a:lnTo>
                    <a:lnTo>
                      <a:pt x="751" y="70"/>
                    </a:lnTo>
                    <a:lnTo>
                      <a:pt x="755" y="64"/>
                    </a:lnTo>
                    <a:lnTo>
                      <a:pt x="756" y="64"/>
                    </a:lnTo>
                    <a:lnTo>
                      <a:pt x="758" y="60"/>
                    </a:lnTo>
                    <a:lnTo>
                      <a:pt x="760" y="57"/>
                    </a:lnTo>
                    <a:lnTo>
                      <a:pt x="764" y="51"/>
                    </a:lnTo>
                    <a:lnTo>
                      <a:pt x="770" y="45"/>
                    </a:lnTo>
                    <a:lnTo>
                      <a:pt x="774" y="39"/>
                    </a:lnTo>
                    <a:lnTo>
                      <a:pt x="778" y="33"/>
                    </a:lnTo>
                    <a:lnTo>
                      <a:pt x="784" y="27"/>
                    </a:lnTo>
                    <a:lnTo>
                      <a:pt x="788" y="22"/>
                    </a:lnTo>
                    <a:lnTo>
                      <a:pt x="789" y="18"/>
                    </a:lnTo>
                    <a:lnTo>
                      <a:pt x="793" y="16"/>
                    </a:lnTo>
                    <a:lnTo>
                      <a:pt x="795" y="14"/>
                    </a:lnTo>
                    <a:lnTo>
                      <a:pt x="795" y="12"/>
                    </a:lnTo>
                    <a:lnTo>
                      <a:pt x="799" y="8"/>
                    </a:lnTo>
                    <a:lnTo>
                      <a:pt x="807" y="6"/>
                    </a:lnTo>
                    <a:lnTo>
                      <a:pt x="813" y="6"/>
                    </a:lnTo>
                    <a:lnTo>
                      <a:pt x="815" y="6"/>
                    </a:lnTo>
                    <a:lnTo>
                      <a:pt x="817" y="8"/>
                    </a:lnTo>
                    <a:lnTo>
                      <a:pt x="822" y="8"/>
                    </a:lnTo>
                    <a:lnTo>
                      <a:pt x="830" y="10"/>
                    </a:lnTo>
                    <a:lnTo>
                      <a:pt x="840" y="12"/>
                    </a:lnTo>
                    <a:lnTo>
                      <a:pt x="846" y="14"/>
                    </a:lnTo>
                    <a:lnTo>
                      <a:pt x="852" y="16"/>
                    </a:lnTo>
                    <a:lnTo>
                      <a:pt x="857" y="16"/>
                    </a:lnTo>
                    <a:lnTo>
                      <a:pt x="861" y="18"/>
                    </a:lnTo>
                    <a:lnTo>
                      <a:pt x="865" y="18"/>
                    </a:lnTo>
                    <a:lnTo>
                      <a:pt x="865" y="20"/>
                    </a:lnTo>
                    <a:lnTo>
                      <a:pt x="871" y="22"/>
                    </a:lnTo>
                    <a:lnTo>
                      <a:pt x="877" y="27"/>
                    </a:lnTo>
                    <a:lnTo>
                      <a:pt x="879" y="33"/>
                    </a:lnTo>
                    <a:lnTo>
                      <a:pt x="881" y="37"/>
                    </a:lnTo>
                    <a:lnTo>
                      <a:pt x="883" y="49"/>
                    </a:lnTo>
                    <a:lnTo>
                      <a:pt x="886" y="64"/>
                    </a:lnTo>
                    <a:lnTo>
                      <a:pt x="888" y="80"/>
                    </a:lnTo>
                    <a:lnTo>
                      <a:pt x="890" y="93"/>
                    </a:lnTo>
                    <a:lnTo>
                      <a:pt x="890" y="97"/>
                    </a:lnTo>
                    <a:lnTo>
                      <a:pt x="892" y="103"/>
                    </a:lnTo>
                    <a:lnTo>
                      <a:pt x="896" y="109"/>
                    </a:lnTo>
                    <a:lnTo>
                      <a:pt x="902" y="111"/>
                    </a:lnTo>
                    <a:lnTo>
                      <a:pt x="902" y="111"/>
                    </a:lnTo>
                    <a:lnTo>
                      <a:pt x="904" y="113"/>
                    </a:lnTo>
                    <a:lnTo>
                      <a:pt x="908" y="115"/>
                    </a:lnTo>
                    <a:lnTo>
                      <a:pt x="914" y="117"/>
                    </a:lnTo>
                    <a:lnTo>
                      <a:pt x="921" y="121"/>
                    </a:lnTo>
                    <a:lnTo>
                      <a:pt x="929" y="122"/>
                    </a:lnTo>
                    <a:lnTo>
                      <a:pt x="935" y="126"/>
                    </a:lnTo>
                    <a:lnTo>
                      <a:pt x="939" y="126"/>
                    </a:lnTo>
                    <a:lnTo>
                      <a:pt x="941" y="128"/>
                    </a:lnTo>
                    <a:lnTo>
                      <a:pt x="941" y="128"/>
                    </a:lnTo>
                    <a:lnTo>
                      <a:pt x="943" y="128"/>
                    </a:lnTo>
                    <a:lnTo>
                      <a:pt x="945" y="130"/>
                    </a:lnTo>
                    <a:lnTo>
                      <a:pt x="947" y="132"/>
                    </a:lnTo>
                    <a:lnTo>
                      <a:pt x="954" y="134"/>
                    </a:lnTo>
                    <a:lnTo>
                      <a:pt x="960" y="138"/>
                    </a:lnTo>
                    <a:lnTo>
                      <a:pt x="966" y="142"/>
                    </a:lnTo>
                    <a:lnTo>
                      <a:pt x="972" y="144"/>
                    </a:lnTo>
                    <a:lnTo>
                      <a:pt x="976" y="146"/>
                    </a:lnTo>
                    <a:lnTo>
                      <a:pt x="978" y="148"/>
                    </a:lnTo>
                    <a:lnTo>
                      <a:pt x="980" y="148"/>
                    </a:lnTo>
                    <a:lnTo>
                      <a:pt x="985" y="152"/>
                    </a:lnTo>
                    <a:lnTo>
                      <a:pt x="991" y="152"/>
                    </a:lnTo>
                    <a:lnTo>
                      <a:pt x="997" y="148"/>
                    </a:lnTo>
                    <a:lnTo>
                      <a:pt x="999" y="148"/>
                    </a:lnTo>
                    <a:lnTo>
                      <a:pt x="1001" y="146"/>
                    </a:lnTo>
                    <a:lnTo>
                      <a:pt x="1007" y="144"/>
                    </a:lnTo>
                    <a:lnTo>
                      <a:pt x="1013" y="140"/>
                    </a:lnTo>
                    <a:lnTo>
                      <a:pt x="1018" y="136"/>
                    </a:lnTo>
                    <a:lnTo>
                      <a:pt x="1026" y="132"/>
                    </a:lnTo>
                    <a:lnTo>
                      <a:pt x="1034" y="128"/>
                    </a:lnTo>
                    <a:lnTo>
                      <a:pt x="1040" y="124"/>
                    </a:lnTo>
                    <a:lnTo>
                      <a:pt x="1046" y="121"/>
                    </a:lnTo>
                    <a:lnTo>
                      <a:pt x="1051" y="119"/>
                    </a:lnTo>
                    <a:lnTo>
                      <a:pt x="1053" y="117"/>
                    </a:lnTo>
                    <a:lnTo>
                      <a:pt x="1055" y="117"/>
                    </a:lnTo>
                    <a:lnTo>
                      <a:pt x="1061" y="115"/>
                    </a:lnTo>
                    <a:lnTo>
                      <a:pt x="1069" y="115"/>
                    </a:lnTo>
                    <a:lnTo>
                      <a:pt x="1075" y="119"/>
                    </a:lnTo>
                    <a:lnTo>
                      <a:pt x="1075" y="119"/>
                    </a:lnTo>
                    <a:lnTo>
                      <a:pt x="1079" y="121"/>
                    </a:lnTo>
                    <a:lnTo>
                      <a:pt x="1080" y="124"/>
                    </a:lnTo>
                    <a:lnTo>
                      <a:pt x="1088" y="128"/>
                    </a:lnTo>
                    <a:lnTo>
                      <a:pt x="1096" y="134"/>
                    </a:lnTo>
                    <a:lnTo>
                      <a:pt x="1104" y="140"/>
                    </a:lnTo>
                    <a:lnTo>
                      <a:pt x="1110" y="146"/>
                    </a:lnTo>
                    <a:lnTo>
                      <a:pt x="1113" y="150"/>
                    </a:lnTo>
                    <a:lnTo>
                      <a:pt x="1115" y="152"/>
                    </a:lnTo>
                    <a:lnTo>
                      <a:pt x="1117" y="152"/>
                    </a:lnTo>
                    <a:lnTo>
                      <a:pt x="1121" y="157"/>
                    </a:lnTo>
                    <a:lnTo>
                      <a:pt x="1123" y="163"/>
                    </a:lnTo>
                    <a:lnTo>
                      <a:pt x="1123" y="169"/>
                    </a:lnTo>
                    <a:lnTo>
                      <a:pt x="1123" y="175"/>
                    </a:lnTo>
                    <a:lnTo>
                      <a:pt x="1119" y="187"/>
                    </a:lnTo>
                    <a:lnTo>
                      <a:pt x="1115" y="202"/>
                    </a:lnTo>
                    <a:lnTo>
                      <a:pt x="1113" y="214"/>
                    </a:lnTo>
                    <a:lnTo>
                      <a:pt x="1112" y="223"/>
                    </a:lnTo>
                    <a:lnTo>
                      <a:pt x="1110" y="229"/>
                    </a:lnTo>
                    <a:lnTo>
                      <a:pt x="1108" y="231"/>
                    </a:lnTo>
                    <a:lnTo>
                      <a:pt x="1108" y="233"/>
                    </a:lnTo>
                    <a:lnTo>
                      <a:pt x="1108" y="239"/>
                    </a:lnTo>
                    <a:lnTo>
                      <a:pt x="1108" y="245"/>
                    </a:lnTo>
                    <a:lnTo>
                      <a:pt x="1112" y="251"/>
                    </a:lnTo>
                    <a:lnTo>
                      <a:pt x="1113" y="251"/>
                    </a:lnTo>
                    <a:lnTo>
                      <a:pt x="1113" y="252"/>
                    </a:lnTo>
                    <a:lnTo>
                      <a:pt x="1117" y="254"/>
                    </a:lnTo>
                    <a:lnTo>
                      <a:pt x="1121" y="260"/>
                    </a:lnTo>
                    <a:lnTo>
                      <a:pt x="1127" y="266"/>
                    </a:lnTo>
                    <a:lnTo>
                      <a:pt x="1131" y="272"/>
                    </a:lnTo>
                    <a:lnTo>
                      <a:pt x="1135" y="276"/>
                    </a:lnTo>
                    <a:lnTo>
                      <a:pt x="1139" y="280"/>
                    </a:lnTo>
                    <a:lnTo>
                      <a:pt x="1141" y="282"/>
                    </a:lnTo>
                    <a:lnTo>
                      <a:pt x="1141" y="282"/>
                    </a:lnTo>
                    <a:lnTo>
                      <a:pt x="1143" y="284"/>
                    </a:lnTo>
                    <a:lnTo>
                      <a:pt x="1143" y="285"/>
                    </a:lnTo>
                    <a:lnTo>
                      <a:pt x="1146" y="287"/>
                    </a:lnTo>
                    <a:lnTo>
                      <a:pt x="1150" y="293"/>
                    </a:lnTo>
                    <a:lnTo>
                      <a:pt x="1154" y="299"/>
                    </a:lnTo>
                    <a:lnTo>
                      <a:pt x="1158" y="305"/>
                    </a:lnTo>
                    <a:lnTo>
                      <a:pt x="1162" y="309"/>
                    </a:lnTo>
                    <a:lnTo>
                      <a:pt x="1166" y="313"/>
                    </a:lnTo>
                    <a:lnTo>
                      <a:pt x="1168" y="315"/>
                    </a:lnTo>
                    <a:lnTo>
                      <a:pt x="1168" y="316"/>
                    </a:lnTo>
                    <a:lnTo>
                      <a:pt x="1172" y="320"/>
                    </a:lnTo>
                    <a:lnTo>
                      <a:pt x="1177" y="322"/>
                    </a:lnTo>
                    <a:lnTo>
                      <a:pt x="1185" y="324"/>
                    </a:lnTo>
                    <a:lnTo>
                      <a:pt x="1185" y="322"/>
                    </a:lnTo>
                    <a:lnTo>
                      <a:pt x="1189" y="322"/>
                    </a:lnTo>
                    <a:lnTo>
                      <a:pt x="1195" y="322"/>
                    </a:lnTo>
                    <a:lnTo>
                      <a:pt x="1205" y="320"/>
                    </a:lnTo>
                    <a:lnTo>
                      <a:pt x="1216" y="320"/>
                    </a:lnTo>
                    <a:lnTo>
                      <a:pt x="1234" y="318"/>
                    </a:lnTo>
                    <a:lnTo>
                      <a:pt x="1245" y="318"/>
                    </a:lnTo>
                    <a:lnTo>
                      <a:pt x="1249" y="318"/>
                    </a:lnTo>
                    <a:lnTo>
                      <a:pt x="1257" y="318"/>
                    </a:lnTo>
                    <a:lnTo>
                      <a:pt x="1263" y="322"/>
                    </a:lnTo>
                    <a:lnTo>
                      <a:pt x="1267" y="328"/>
                    </a:lnTo>
                    <a:lnTo>
                      <a:pt x="1267" y="328"/>
                    </a:lnTo>
                    <a:lnTo>
                      <a:pt x="1269" y="330"/>
                    </a:lnTo>
                    <a:lnTo>
                      <a:pt x="1271" y="334"/>
                    </a:lnTo>
                    <a:lnTo>
                      <a:pt x="1274" y="340"/>
                    </a:lnTo>
                    <a:lnTo>
                      <a:pt x="1276" y="346"/>
                    </a:lnTo>
                    <a:lnTo>
                      <a:pt x="1280" y="351"/>
                    </a:lnTo>
                    <a:lnTo>
                      <a:pt x="1282" y="357"/>
                    </a:lnTo>
                    <a:lnTo>
                      <a:pt x="1286" y="361"/>
                    </a:lnTo>
                    <a:lnTo>
                      <a:pt x="1288" y="367"/>
                    </a:lnTo>
                    <a:lnTo>
                      <a:pt x="1290" y="371"/>
                    </a:lnTo>
                    <a:lnTo>
                      <a:pt x="1292" y="373"/>
                    </a:lnTo>
                    <a:lnTo>
                      <a:pt x="1292" y="375"/>
                    </a:lnTo>
                    <a:lnTo>
                      <a:pt x="1294" y="381"/>
                    </a:lnTo>
                    <a:lnTo>
                      <a:pt x="1294" y="388"/>
                    </a:lnTo>
                    <a:lnTo>
                      <a:pt x="1292" y="394"/>
                    </a:lnTo>
                    <a:lnTo>
                      <a:pt x="1290" y="394"/>
                    </a:lnTo>
                    <a:lnTo>
                      <a:pt x="1290" y="396"/>
                    </a:lnTo>
                    <a:lnTo>
                      <a:pt x="1286" y="400"/>
                    </a:lnTo>
                    <a:lnTo>
                      <a:pt x="1284" y="404"/>
                    </a:lnTo>
                    <a:lnTo>
                      <a:pt x="1280" y="410"/>
                    </a:lnTo>
                    <a:lnTo>
                      <a:pt x="1276" y="415"/>
                    </a:lnTo>
                    <a:lnTo>
                      <a:pt x="1271" y="419"/>
                    </a:lnTo>
                    <a:lnTo>
                      <a:pt x="1267" y="427"/>
                    </a:lnTo>
                    <a:lnTo>
                      <a:pt x="1261" y="433"/>
                    </a:lnTo>
                    <a:lnTo>
                      <a:pt x="1257" y="439"/>
                    </a:lnTo>
                    <a:lnTo>
                      <a:pt x="1253" y="443"/>
                    </a:lnTo>
                    <a:lnTo>
                      <a:pt x="1251" y="445"/>
                    </a:lnTo>
                    <a:lnTo>
                      <a:pt x="1251" y="446"/>
                    </a:lnTo>
                    <a:lnTo>
                      <a:pt x="1247" y="450"/>
                    </a:lnTo>
                    <a:lnTo>
                      <a:pt x="1247" y="456"/>
                    </a:lnTo>
                    <a:lnTo>
                      <a:pt x="1247" y="464"/>
                    </a:lnTo>
                    <a:lnTo>
                      <a:pt x="1247" y="464"/>
                    </a:lnTo>
                    <a:lnTo>
                      <a:pt x="1249" y="466"/>
                    </a:lnTo>
                    <a:lnTo>
                      <a:pt x="1251" y="470"/>
                    </a:lnTo>
                    <a:lnTo>
                      <a:pt x="1253" y="476"/>
                    </a:lnTo>
                    <a:lnTo>
                      <a:pt x="1255" y="483"/>
                    </a:lnTo>
                    <a:lnTo>
                      <a:pt x="1257" y="491"/>
                    </a:lnTo>
                    <a:lnTo>
                      <a:pt x="1259" y="497"/>
                    </a:lnTo>
                    <a:lnTo>
                      <a:pt x="1261" y="501"/>
                    </a:lnTo>
                    <a:lnTo>
                      <a:pt x="1261" y="503"/>
                    </a:lnTo>
                    <a:lnTo>
                      <a:pt x="1261" y="505"/>
                    </a:lnTo>
                    <a:lnTo>
                      <a:pt x="1263" y="505"/>
                    </a:lnTo>
                    <a:lnTo>
                      <a:pt x="1263" y="509"/>
                    </a:lnTo>
                    <a:lnTo>
                      <a:pt x="1265" y="512"/>
                    </a:lnTo>
                    <a:lnTo>
                      <a:pt x="1265" y="518"/>
                    </a:lnTo>
                    <a:lnTo>
                      <a:pt x="1267" y="524"/>
                    </a:lnTo>
                    <a:lnTo>
                      <a:pt x="1269" y="532"/>
                    </a:lnTo>
                    <a:lnTo>
                      <a:pt x="1271" y="538"/>
                    </a:lnTo>
                    <a:lnTo>
                      <a:pt x="1271" y="542"/>
                    </a:lnTo>
                    <a:lnTo>
                      <a:pt x="1273" y="545"/>
                    </a:lnTo>
                    <a:lnTo>
                      <a:pt x="1273" y="545"/>
                    </a:lnTo>
                    <a:lnTo>
                      <a:pt x="1274" y="551"/>
                    </a:lnTo>
                    <a:lnTo>
                      <a:pt x="1278" y="557"/>
                    </a:lnTo>
                    <a:lnTo>
                      <a:pt x="1284" y="559"/>
                    </a:lnTo>
                    <a:lnTo>
                      <a:pt x="1288" y="561"/>
                    </a:lnTo>
                    <a:lnTo>
                      <a:pt x="1300" y="565"/>
                    </a:lnTo>
                    <a:lnTo>
                      <a:pt x="1315" y="569"/>
                    </a:lnTo>
                    <a:lnTo>
                      <a:pt x="1331" y="575"/>
                    </a:lnTo>
                    <a:lnTo>
                      <a:pt x="1342" y="578"/>
                    </a:lnTo>
                    <a:lnTo>
                      <a:pt x="1346" y="580"/>
                    </a:lnTo>
                    <a:lnTo>
                      <a:pt x="1352" y="584"/>
                    </a:lnTo>
                    <a:lnTo>
                      <a:pt x="1356" y="590"/>
                    </a:lnTo>
                    <a:lnTo>
                      <a:pt x="1358" y="596"/>
                    </a:lnTo>
                    <a:lnTo>
                      <a:pt x="1358" y="598"/>
                    </a:lnTo>
                    <a:lnTo>
                      <a:pt x="1358" y="600"/>
                    </a:lnTo>
                    <a:lnTo>
                      <a:pt x="1360" y="606"/>
                    </a:lnTo>
                    <a:lnTo>
                      <a:pt x="1360" y="613"/>
                    </a:lnTo>
                    <a:lnTo>
                      <a:pt x="1360" y="623"/>
                    </a:lnTo>
                    <a:lnTo>
                      <a:pt x="1362" y="631"/>
                    </a:lnTo>
                    <a:lnTo>
                      <a:pt x="1362" y="639"/>
                    </a:lnTo>
                    <a:lnTo>
                      <a:pt x="1362" y="644"/>
                    </a:lnTo>
                    <a:lnTo>
                      <a:pt x="1362" y="648"/>
                    </a:lnTo>
                    <a:lnTo>
                      <a:pt x="1362" y="650"/>
                    </a:lnTo>
                    <a:lnTo>
                      <a:pt x="1362" y="656"/>
                    </a:lnTo>
                    <a:lnTo>
                      <a:pt x="1358" y="664"/>
                    </a:lnTo>
                    <a:lnTo>
                      <a:pt x="1354" y="668"/>
                    </a:lnTo>
                    <a:lnTo>
                      <a:pt x="1352" y="668"/>
                    </a:lnTo>
                    <a:lnTo>
                      <a:pt x="1348" y="670"/>
                    </a:lnTo>
                    <a:lnTo>
                      <a:pt x="1344" y="672"/>
                    </a:lnTo>
                    <a:lnTo>
                      <a:pt x="1338" y="675"/>
                    </a:lnTo>
                    <a:lnTo>
                      <a:pt x="1331" y="679"/>
                    </a:lnTo>
                    <a:lnTo>
                      <a:pt x="1325" y="683"/>
                    </a:lnTo>
                    <a:lnTo>
                      <a:pt x="1317" y="687"/>
                    </a:lnTo>
                    <a:lnTo>
                      <a:pt x="1309" y="691"/>
                    </a:lnTo>
                    <a:lnTo>
                      <a:pt x="1304" y="693"/>
                    </a:lnTo>
                    <a:lnTo>
                      <a:pt x="1300" y="697"/>
                    </a:lnTo>
                    <a:lnTo>
                      <a:pt x="1296" y="697"/>
                    </a:lnTo>
                    <a:lnTo>
                      <a:pt x="1296" y="699"/>
                    </a:lnTo>
                    <a:lnTo>
                      <a:pt x="1290" y="701"/>
                    </a:lnTo>
                    <a:lnTo>
                      <a:pt x="1286" y="706"/>
                    </a:lnTo>
                    <a:lnTo>
                      <a:pt x="1284" y="712"/>
                    </a:lnTo>
                    <a:lnTo>
                      <a:pt x="1284" y="714"/>
                    </a:lnTo>
                    <a:lnTo>
                      <a:pt x="1284" y="716"/>
                    </a:lnTo>
                    <a:lnTo>
                      <a:pt x="1284" y="720"/>
                    </a:lnTo>
                    <a:lnTo>
                      <a:pt x="1284" y="726"/>
                    </a:lnTo>
                    <a:lnTo>
                      <a:pt x="1284" y="734"/>
                    </a:lnTo>
                    <a:lnTo>
                      <a:pt x="1282" y="741"/>
                    </a:lnTo>
                    <a:lnTo>
                      <a:pt x="1282" y="747"/>
                    </a:lnTo>
                    <a:lnTo>
                      <a:pt x="1282" y="751"/>
                    </a:lnTo>
                    <a:lnTo>
                      <a:pt x="1280" y="755"/>
                    </a:lnTo>
                    <a:lnTo>
                      <a:pt x="1280" y="755"/>
                    </a:lnTo>
                    <a:lnTo>
                      <a:pt x="1280" y="757"/>
                    </a:lnTo>
                    <a:lnTo>
                      <a:pt x="1280" y="759"/>
                    </a:lnTo>
                    <a:lnTo>
                      <a:pt x="1280" y="763"/>
                    </a:lnTo>
                    <a:lnTo>
                      <a:pt x="1278" y="769"/>
                    </a:lnTo>
                    <a:lnTo>
                      <a:pt x="1278" y="776"/>
                    </a:lnTo>
                    <a:lnTo>
                      <a:pt x="1276" y="784"/>
                    </a:lnTo>
                    <a:lnTo>
                      <a:pt x="1274" y="792"/>
                    </a:lnTo>
                    <a:lnTo>
                      <a:pt x="1274" y="796"/>
                    </a:lnTo>
                    <a:lnTo>
                      <a:pt x="1274" y="798"/>
                    </a:lnTo>
                    <a:lnTo>
                      <a:pt x="1274" y="798"/>
                    </a:lnTo>
                    <a:lnTo>
                      <a:pt x="1274" y="805"/>
                    </a:lnTo>
                    <a:lnTo>
                      <a:pt x="1276" y="811"/>
                    </a:lnTo>
                    <a:lnTo>
                      <a:pt x="1280" y="815"/>
                    </a:lnTo>
                    <a:lnTo>
                      <a:pt x="1280" y="817"/>
                    </a:lnTo>
                    <a:lnTo>
                      <a:pt x="1282" y="819"/>
                    </a:lnTo>
                    <a:lnTo>
                      <a:pt x="1288" y="823"/>
                    </a:lnTo>
                    <a:lnTo>
                      <a:pt x="1292" y="827"/>
                    </a:lnTo>
                    <a:lnTo>
                      <a:pt x="1298" y="833"/>
                    </a:lnTo>
                    <a:lnTo>
                      <a:pt x="1304" y="836"/>
                    </a:lnTo>
                    <a:lnTo>
                      <a:pt x="1309" y="842"/>
                    </a:lnTo>
                    <a:lnTo>
                      <a:pt x="1313" y="846"/>
                    </a:lnTo>
                    <a:lnTo>
                      <a:pt x="1319" y="850"/>
                    </a:lnTo>
                    <a:lnTo>
                      <a:pt x="1323" y="854"/>
                    </a:lnTo>
                    <a:lnTo>
                      <a:pt x="1325" y="858"/>
                    </a:lnTo>
                    <a:lnTo>
                      <a:pt x="1327" y="860"/>
                    </a:lnTo>
                    <a:lnTo>
                      <a:pt x="1327" y="860"/>
                    </a:lnTo>
                    <a:lnTo>
                      <a:pt x="1331" y="864"/>
                    </a:lnTo>
                    <a:lnTo>
                      <a:pt x="1333" y="869"/>
                    </a:lnTo>
                    <a:lnTo>
                      <a:pt x="1333" y="873"/>
                    </a:lnTo>
                    <a:lnTo>
                      <a:pt x="1331" y="879"/>
                    </a:lnTo>
                    <a:lnTo>
                      <a:pt x="1331" y="881"/>
                    </a:lnTo>
                    <a:lnTo>
                      <a:pt x="1331" y="883"/>
                    </a:lnTo>
                    <a:lnTo>
                      <a:pt x="1329" y="887"/>
                    </a:lnTo>
                    <a:lnTo>
                      <a:pt x="1327" y="895"/>
                    </a:lnTo>
                    <a:lnTo>
                      <a:pt x="1323" y="904"/>
                    </a:lnTo>
                    <a:lnTo>
                      <a:pt x="1319" y="914"/>
                    </a:lnTo>
                    <a:lnTo>
                      <a:pt x="1317" y="922"/>
                    </a:lnTo>
                    <a:lnTo>
                      <a:pt x="1315" y="926"/>
                    </a:lnTo>
                    <a:lnTo>
                      <a:pt x="1313" y="930"/>
                    </a:lnTo>
                    <a:lnTo>
                      <a:pt x="1313" y="930"/>
                    </a:lnTo>
                    <a:lnTo>
                      <a:pt x="1309" y="935"/>
                    </a:lnTo>
                    <a:lnTo>
                      <a:pt x="1306" y="939"/>
                    </a:lnTo>
                    <a:lnTo>
                      <a:pt x="1298" y="941"/>
                    </a:lnTo>
                    <a:lnTo>
                      <a:pt x="1298" y="941"/>
                    </a:lnTo>
                    <a:lnTo>
                      <a:pt x="1294" y="943"/>
                    </a:lnTo>
                    <a:lnTo>
                      <a:pt x="1288" y="943"/>
                    </a:lnTo>
                    <a:lnTo>
                      <a:pt x="1278" y="943"/>
                    </a:lnTo>
                    <a:lnTo>
                      <a:pt x="1265" y="945"/>
                    </a:lnTo>
                    <a:lnTo>
                      <a:pt x="1249" y="945"/>
                    </a:lnTo>
                    <a:lnTo>
                      <a:pt x="1238" y="947"/>
                    </a:lnTo>
                    <a:lnTo>
                      <a:pt x="1234" y="947"/>
                    </a:lnTo>
                    <a:lnTo>
                      <a:pt x="1226" y="947"/>
                    </a:lnTo>
                    <a:lnTo>
                      <a:pt x="1222" y="951"/>
                    </a:lnTo>
                    <a:lnTo>
                      <a:pt x="1218" y="957"/>
                    </a:lnTo>
                    <a:lnTo>
                      <a:pt x="1218" y="957"/>
                    </a:lnTo>
                    <a:lnTo>
                      <a:pt x="1216" y="961"/>
                    </a:lnTo>
                    <a:lnTo>
                      <a:pt x="1214" y="964"/>
                    </a:lnTo>
                    <a:lnTo>
                      <a:pt x="1210" y="970"/>
                    </a:lnTo>
                    <a:lnTo>
                      <a:pt x="1209" y="974"/>
                    </a:lnTo>
                    <a:lnTo>
                      <a:pt x="1205" y="982"/>
                    </a:lnTo>
                    <a:lnTo>
                      <a:pt x="1201" y="988"/>
                    </a:lnTo>
                    <a:lnTo>
                      <a:pt x="1199" y="992"/>
                    </a:lnTo>
                    <a:lnTo>
                      <a:pt x="1197" y="994"/>
                    </a:lnTo>
                    <a:lnTo>
                      <a:pt x="1197" y="994"/>
                    </a:lnTo>
                    <a:lnTo>
                      <a:pt x="1197" y="994"/>
                    </a:lnTo>
                    <a:lnTo>
                      <a:pt x="1195" y="995"/>
                    </a:lnTo>
                    <a:lnTo>
                      <a:pt x="1193" y="999"/>
                    </a:lnTo>
                    <a:lnTo>
                      <a:pt x="1189" y="1005"/>
                    </a:lnTo>
                    <a:lnTo>
                      <a:pt x="1185" y="1011"/>
                    </a:lnTo>
                    <a:lnTo>
                      <a:pt x="1181" y="1019"/>
                    </a:lnTo>
                    <a:lnTo>
                      <a:pt x="1177" y="1025"/>
                    </a:lnTo>
                    <a:lnTo>
                      <a:pt x="1176" y="1027"/>
                    </a:lnTo>
                    <a:lnTo>
                      <a:pt x="1174" y="1028"/>
                    </a:lnTo>
                    <a:lnTo>
                      <a:pt x="1174" y="1030"/>
                    </a:lnTo>
                    <a:lnTo>
                      <a:pt x="1170" y="1034"/>
                    </a:lnTo>
                    <a:lnTo>
                      <a:pt x="1170" y="1042"/>
                    </a:lnTo>
                    <a:lnTo>
                      <a:pt x="1172" y="1048"/>
                    </a:lnTo>
                    <a:lnTo>
                      <a:pt x="1172" y="1048"/>
                    </a:lnTo>
                    <a:lnTo>
                      <a:pt x="1174" y="1052"/>
                    </a:lnTo>
                    <a:lnTo>
                      <a:pt x="1176" y="1058"/>
                    </a:lnTo>
                    <a:lnTo>
                      <a:pt x="1177" y="1063"/>
                    </a:lnTo>
                    <a:lnTo>
                      <a:pt x="1181" y="1069"/>
                    </a:lnTo>
                    <a:lnTo>
                      <a:pt x="1185" y="1077"/>
                    </a:lnTo>
                    <a:lnTo>
                      <a:pt x="1187" y="1085"/>
                    </a:lnTo>
                    <a:lnTo>
                      <a:pt x="1191" y="1092"/>
                    </a:lnTo>
                    <a:lnTo>
                      <a:pt x="1193" y="1098"/>
                    </a:lnTo>
                    <a:lnTo>
                      <a:pt x="1195" y="1104"/>
                    </a:lnTo>
                    <a:lnTo>
                      <a:pt x="1197" y="1106"/>
                    </a:lnTo>
                    <a:lnTo>
                      <a:pt x="1197" y="1108"/>
                    </a:lnTo>
                    <a:lnTo>
                      <a:pt x="1197" y="1114"/>
                    </a:lnTo>
                    <a:lnTo>
                      <a:pt x="1197" y="1122"/>
                    </a:lnTo>
                    <a:lnTo>
                      <a:pt x="1193" y="1127"/>
                    </a:lnTo>
                    <a:lnTo>
                      <a:pt x="1191" y="1127"/>
                    </a:lnTo>
                    <a:lnTo>
                      <a:pt x="1189" y="1129"/>
                    </a:lnTo>
                    <a:lnTo>
                      <a:pt x="1187" y="1133"/>
                    </a:lnTo>
                    <a:lnTo>
                      <a:pt x="1183" y="1137"/>
                    </a:lnTo>
                    <a:lnTo>
                      <a:pt x="1179" y="1141"/>
                    </a:lnTo>
                    <a:lnTo>
                      <a:pt x="1174" y="1147"/>
                    </a:lnTo>
                    <a:lnTo>
                      <a:pt x="1168" y="1155"/>
                    </a:lnTo>
                    <a:lnTo>
                      <a:pt x="1162" y="1160"/>
                    </a:lnTo>
                    <a:lnTo>
                      <a:pt x="1158" y="1162"/>
                    </a:lnTo>
                    <a:lnTo>
                      <a:pt x="1156" y="1164"/>
                    </a:lnTo>
                    <a:lnTo>
                      <a:pt x="1156" y="1166"/>
                    </a:lnTo>
                    <a:lnTo>
                      <a:pt x="1150" y="1170"/>
                    </a:lnTo>
                    <a:lnTo>
                      <a:pt x="1143" y="1172"/>
                    </a:lnTo>
                    <a:lnTo>
                      <a:pt x="1137" y="1170"/>
                    </a:lnTo>
                    <a:lnTo>
                      <a:pt x="1133" y="1170"/>
                    </a:lnTo>
                    <a:lnTo>
                      <a:pt x="1121" y="1166"/>
                    </a:lnTo>
                    <a:lnTo>
                      <a:pt x="1106" y="1160"/>
                    </a:lnTo>
                    <a:lnTo>
                      <a:pt x="1098" y="1157"/>
                    </a:lnTo>
                    <a:lnTo>
                      <a:pt x="1090" y="1155"/>
                    </a:lnTo>
                    <a:lnTo>
                      <a:pt x="1084" y="1153"/>
                    </a:lnTo>
                    <a:lnTo>
                      <a:pt x="1080" y="1151"/>
                    </a:lnTo>
                    <a:lnTo>
                      <a:pt x="1077" y="1149"/>
                    </a:lnTo>
                    <a:lnTo>
                      <a:pt x="1075" y="1149"/>
                    </a:lnTo>
                    <a:lnTo>
                      <a:pt x="1069" y="1147"/>
                    </a:lnTo>
                    <a:lnTo>
                      <a:pt x="1063" y="1147"/>
                    </a:lnTo>
                    <a:lnTo>
                      <a:pt x="1057" y="1151"/>
                    </a:lnTo>
                    <a:lnTo>
                      <a:pt x="1057" y="1151"/>
                    </a:lnTo>
                    <a:lnTo>
                      <a:pt x="1055" y="1153"/>
                    </a:lnTo>
                    <a:lnTo>
                      <a:pt x="1051" y="1155"/>
                    </a:lnTo>
                    <a:lnTo>
                      <a:pt x="1047" y="1158"/>
                    </a:lnTo>
                    <a:lnTo>
                      <a:pt x="1040" y="1164"/>
                    </a:lnTo>
                    <a:lnTo>
                      <a:pt x="1036" y="1168"/>
                    </a:lnTo>
                    <a:lnTo>
                      <a:pt x="1030" y="1170"/>
                    </a:lnTo>
                    <a:lnTo>
                      <a:pt x="1026" y="1174"/>
                    </a:lnTo>
                    <a:lnTo>
                      <a:pt x="1024" y="1176"/>
                    </a:lnTo>
                    <a:lnTo>
                      <a:pt x="1022" y="1176"/>
                    </a:lnTo>
                    <a:lnTo>
                      <a:pt x="1022" y="1178"/>
                    </a:lnTo>
                    <a:lnTo>
                      <a:pt x="1018" y="1180"/>
                    </a:lnTo>
                    <a:lnTo>
                      <a:pt x="1015" y="1182"/>
                    </a:lnTo>
                    <a:lnTo>
                      <a:pt x="1011" y="1186"/>
                    </a:lnTo>
                    <a:lnTo>
                      <a:pt x="1005" y="1188"/>
                    </a:lnTo>
                    <a:lnTo>
                      <a:pt x="997" y="1193"/>
                    </a:lnTo>
                    <a:lnTo>
                      <a:pt x="991" y="1195"/>
                    </a:lnTo>
                    <a:lnTo>
                      <a:pt x="989" y="1197"/>
                    </a:lnTo>
                    <a:lnTo>
                      <a:pt x="987" y="1199"/>
                    </a:lnTo>
                    <a:lnTo>
                      <a:pt x="985" y="1199"/>
                    </a:lnTo>
                    <a:lnTo>
                      <a:pt x="982" y="1203"/>
                    </a:lnTo>
                    <a:lnTo>
                      <a:pt x="978" y="1209"/>
                    </a:lnTo>
                    <a:lnTo>
                      <a:pt x="978" y="1215"/>
                    </a:lnTo>
                    <a:lnTo>
                      <a:pt x="978" y="1217"/>
                    </a:lnTo>
                    <a:lnTo>
                      <a:pt x="978" y="1221"/>
                    </a:lnTo>
                    <a:lnTo>
                      <a:pt x="978" y="1224"/>
                    </a:lnTo>
                    <a:lnTo>
                      <a:pt x="978" y="1236"/>
                    </a:lnTo>
                    <a:lnTo>
                      <a:pt x="978" y="1248"/>
                    </a:lnTo>
                    <a:lnTo>
                      <a:pt x="978" y="1263"/>
                    </a:lnTo>
                    <a:lnTo>
                      <a:pt x="976" y="1277"/>
                    </a:lnTo>
                    <a:lnTo>
                      <a:pt x="976" y="1281"/>
                    </a:lnTo>
                    <a:lnTo>
                      <a:pt x="976" y="1286"/>
                    </a:lnTo>
                    <a:lnTo>
                      <a:pt x="970" y="1292"/>
                    </a:lnTo>
                    <a:lnTo>
                      <a:pt x="964" y="1296"/>
                    </a:lnTo>
                    <a:lnTo>
                      <a:pt x="964" y="1296"/>
                    </a:lnTo>
                    <a:lnTo>
                      <a:pt x="962" y="1298"/>
                    </a:lnTo>
                    <a:lnTo>
                      <a:pt x="956" y="1300"/>
                    </a:lnTo>
                    <a:lnTo>
                      <a:pt x="949" y="1304"/>
                    </a:lnTo>
                    <a:lnTo>
                      <a:pt x="941" y="1308"/>
                    </a:lnTo>
                    <a:lnTo>
                      <a:pt x="935" y="1310"/>
                    </a:lnTo>
                    <a:lnTo>
                      <a:pt x="929" y="1312"/>
                    </a:lnTo>
                    <a:lnTo>
                      <a:pt x="923" y="1314"/>
                    </a:lnTo>
                    <a:lnTo>
                      <a:pt x="919" y="1316"/>
                    </a:lnTo>
                    <a:lnTo>
                      <a:pt x="916" y="1318"/>
                    </a:lnTo>
                    <a:lnTo>
                      <a:pt x="916" y="1318"/>
                    </a:lnTo>
                    <a:lnTo>
                      <a:pt x="908" y="1318"/>
                    </a:lnTo>
                    <a:lnTo>
                      <a:pt x="902" y="1318"/>
                    </a:lnTo>
                    <a:lnTo>
                      <a:pt x="896" y="1314"/>
                    </a:lnTo>
                    <a:lnTo>
                      <a:pt x="896" y="1314"/>
                    </a:lnTo>
                    <a:lnTo>
                      <a:pt x="894" y="1312"/>
                    </a:lnTo>
                    <a:lnTo>
                      <a:pt x="890" y="1308"/>
                    </a:lnTo>
                    <a:lnTo>
                      <a:pt x="886" y="1306"/>
                    </a:lnTo>
                    <a:lnTo>
                      <a:pt x="883" y="1300"/>
                    </a:lnTo>
                    <a:lnTo>
                      <a:pt x="877" y="1296"/>
                    </a:lnTo>
                    <a:lnTo>
                      <a:pt x="873" y="1292"/>
                    </a:lnTo>
                    <a:lnTo>
                      <a:pt x="867" y="1286"/>
                    </a:lnTo>
                    <a:lnTo>
                      <a:pt x="861" y="1281"/>
                    </a:lnTo>
                    <a:lnTo>
                      <a:pt x="855" y="1275"/>
                    </a:lnTo>
                    <a:lnTo>
                      <a:pt x="852" y="1271"/>
                    </a:lnTo>
                    <a:lnTo>
                      <a:pt x="850" y="1269"/>
                    </a:lnTo>
                    <a:lnTo>
                      <a:pt x="850" y="1269"/>
                    </a:lnTo>
                    <a:lnTo>
                      <a:pt x="844" y="1265"/>
                    </a:lnTo>
                    <a:lnTo>
                      <a:pt x="838" y="1263"/>
                    </a:lnTo>
                    <a:lnTo>
                      <a:pt x="832" y="1263"/>
                    </a:lnTo>
                    <a:lnTo>
                      <a:pt x="830" y="1263"/>
                    </a:lnTo>
                    <a:lnTo>
                      <a:pt x="828" y="1265"/>
                    </a:lnTo>
                    <a:lnTo>
                      <a:pt x="824" y="1265"/>
                    </a:lnTo>
                    <a:lnTo>
                      <a:pt x="819" y="1267"/>
                    </a:lnTo>
                    <a:lnTo>
                      <a:pt x="811" y="1269"/>
                    </a:lnTo>
                    <a:lnTo>
                      <a:pt x="803" y="1271"/>
                    </a:lnTo>
                    <a:lnTo>
                      <a:pt x="795" y="1271"/>
                    </a:lnTo>
                    <a:lnTo>
                      <a:pt x="793" y="1273"/>
                    </a:lnTo>
                    <a:lnTo>
                      <a:pt x="789" y="1273"/>
                    </a:lnTo>
                    <a:lnTo>
                      <a:pt x="789" y="1273"/>
                    </a:lnTo>
                    <a:lnTo>
                      <a:pt x="789" y="1273"/>
                    </a:lnTo>
                    <a:lnTo>
                      <a:pt x="786" y="1273"/>
                    </a:lnTo>
                    <a:lnTo>
                      <a:pt x="784" y="1275"/>
                    </a:lnTo>
                    <a:lnTo>
                      <a:pt x="776" y="1275"/>
                    </a:lnTo>
                    <a:lnTo>
                      <a:pt x="768" y="1277"/>
                    </a:lnTo>
                    <a:lnTo>
                      <a:pt x="762" y="1277"/>
                    </a:lnTo>
                    <a:lnTo>
                      <a:pt x="756" y="1279"/>
                    </a:lnTo>
                    <a:lnTo>
                      <a:pt x="751" y="1279"/>
                    </a:lnTo>
                    <a:lnTo>
                      <a:pt x="749" y="1279"/>
                    </a:lnTo>
                    <a:lnTo>
                      <a:pt x="747" y="1279"/>
                    </a:lnTo>
                    <a:lnTo>
                      <a:pt x="741" y="1281"/>
                    </a:lnTo>
                    <a:lnTo>
                      <a:pt x="735" y="1285"/>
                    </a:lnTo>
                    <a:lnTo>
                      <a:pt x="733" y="1290"/>
                    </a:lnTo>
                    <a:lnTo>
                      <a:pt x="731" y="1290"/>
                    </a:lnTo>
                    <a:lnTo>
                      <a:pt x="731" y="1294"/>
                    </a:lnTo>
                    <a:lnTo>
                      <a:pt x="729" y="1298"/>
                    </a:lnTo>
                    <a:lnTo>
                      <a:pt x="725" y="1306"/>
                    </a:lnTo>
                    <a:lnTo>
                      <a:pt x="724" y="1312"/>
                    </a:lnTo>
                    <a:lnTo>
                      <a:pt x="720" y="1319"/>
                    </a:lnTo>
                    <a:lnTo>
                      <a:pt x="714" y="1331"/>
                    </a:lnTo>
                    <a:lnTo>
                      <a:pt x="710" y="1341"/>
                    </a:lnTo>
                    <a:lnTo>
                      <a:pt x="706" y="1345"/>
                    </a:lnTo>
                    <a:lnTo>
                      <a:pt x="706" y="1349"/>
                    </a:lnTo>
                    <a:lnTo>
                      <a:pt x="704" y="1349"/>
                    </a:lnTo>
                    <a:lnTo>
                      <a:pt x="700" y="1354"/>
                    </a:lnTo>
                    <a:lnTo>
                      <a:pt x="694" y="1358"/>
                    </a:lnTo>
                    <a:lnTo>
                      <a:pt x="689" y="1358"/>
                    </a:lnTo>
                    <a:lnTo>
                      <a:pt x="687" y="1358"/>
                    </a:lnTo>
                    <a:lnTo>
                      <a:pt x="683" y="1358"/>
                    </a:lnTo>
                    <a:lnTo>
                      <a:pt x="679" y="1358"/>
                    </a:lnTo>
                    <a:lnTo>
                      <a:pt x="671" y="1358"/>
                    </a:lnTo>
                    <a:lnTo>
                      <a:pt x="661" y="1358"/>
                    </a:lnTo>
                    <a:lnTo>
                      <a:pt x="652" y="1358"/>
                    </a:lnTo>
                    <a:lnTo>
                      <a:pt x="642" y="1358"/>
                    </a:lnTo>
                    <a:lnTo>
                      <a:pt x="638" y="1358"/>
                    </a:lnTo>
                    <a:lnTo>
                      <a:pt x="636" y="1358"/>
                    </a:lnTo>
                    <a:lnTo>
                      <a:pt x="634" y="1356"/>
                    </a:lnTo>
                    <a:lnTo>
                      <a:pt x="628" y="1356"/>
                    </a:lnTo>
                    <a:lnTo>
                      <a:pt x="625" y="1354"/>
                    </a:lnTo>
                    <a:lnTo>
                      <a:pt x="621" y="1351"/>
                    </a:lnTo>
                    <a:lnTo>
                      <a:pt x="619" y="1347"/>
                    </a:lnTo>
                    <a:lnTo>
                      <a:pt x="617" y="1347"/>
                    </a:lnTo>
                    <a:lnTo>
                      <a:pt x="617" y="1343"/>
                    </a:lnTo>
                    <a:lnTo>
                      <a:pt x="613" y="1337"/>
                    </a:lnTo>
                    <a:lnTo>
                      <a:pt x="611" y="1331"/>
                    </a:lnTo>
                    <a:lnTo>
                      <a:pt x="607" y="1323"/>
                    </a:lnTo>
                    <a:lnTo>
                      <a:pt x="605" y="1316"/>
                    </a:lnTo>
                    <a:lnTo>
                      <a:pt x="601" y="1310"/>
                    </a:lnTo>
                    <a:lnTo>
                      <a:pt x="599" y="1302"/>
                    </a:lnTo>
                    <a:lnTo>
                      <a:pt x="597" y="1296"/>
                    </a:lnTo>
                    <a:lnTo>
                      <a:pt x="595" y="1290"/>
                    </a:lnTo>
                    <a:lnTo>
                      <a:pt x="594" y="1286"/>
                    </a:lnTo>
                    <a:lnTo>
                      <a:pt x="594" y="1286"/>
                    </a:lnTo>
                    <a:lnTo>
                      <a:pt x="590" y="1281"/>
                    </a:lnTo>
                    <a:lnTo>
                      <a:pt x="586" y="1277"/>
                    </a:lnTo>
                    <a:lnTo>
                      <a:pt x="580" y="1275"/>
                    </a:lnTo>
                    <a:lnTo>
                      <a:pt x="578" y="1275"/>
                    </a:lnTo>
                    <a:lnTo>
                      <a:pt x="576" y="1273"/>
                    </a:lnTo>
                    <a:lnTo>
                      <a:pt x="572" y="1273"/>
                    </a:lnTo>
                    <a:lnTo>
                      <a:pt x="566" y="1273"/>
                    </a:lnTo>
                    <a:lnTo>
                      <a:pt x="559" y="1271"/>
                    </a:lnTo>
                    <a:lnTo>
                      <a:pt x="551" y="1269"/>
                    </a:lnTo>
                    <a:lnTo>
                      <a:pt x="543" y="1267"/>
                    </a:lnTo>
                    <a:lnTo>
                      <a:pt x="541" y="1267"/>
                    </a:lnTo>
                    <a:lnTo>
                      <a:pt x="537" y="1265"/>
                    </a:lnTo>
                    <a:lnTo>
                      <a:pt x="537" y="1265"/>
                    </a:lnTo>
                    <a:lnTo>
                      <a:pt x="535" y="1265"/>
                    </a:lnTo>
                    <a:lnTo>
                      <a:pt x="533" y="1265"/>
                    </a:lnTo>
                    <a:lnTo>
                      <a:pt x="528" y="1263"/>
                    </a:lnTo>
                    <a:lnTo>
                      <a:pt x="522" y="1261"/>
                    </a:lnTo>
                    <a:lnTo>
                      <a:pt x="516" y="1261"/>
                    </a:lnTo>
                    <a:lnTo>
                      <a:pt x="508" y="1257"/>
                    </a:lnTo>
                    <a:lnTo>
                      <a:pt x="502" y="1255"/>
                    </a:lnTo>
                    <a:lnTo>
                      <a:pt x="498" y="1255"/>
                    </a:lnTo>
                    <a:lnTo>
                      <a:pt x="497" y="1254"/>
                    </a:lnTo>
                    <a:lnTo>
                      <a:pt x="497" y="1254"/>
                    </a:lnTo>
                    <a:lnTo>
                      <a:pt x="489" y="1254"/>
                    </a:lnTo>
                    <a:lnTo>
                      <a:pt x="483" y="1255"/>
                    </a:lnTo>
                    <a:lnTo>
                      <a:pt x="479" y="1257"/>
                    </a:lnTo>
                    <a:lnTo>
                      <a:pt x="477" y="1259"/>
                    </a:lnTo>
                    <a:lnTo>
                      <a:pt x="475" y="1261"/>
                    </a:lnTo>
                    <a:lnTo>
                      <a:pt x="471" y="1265"/>
                    </a:lnTo>
                    <a:lnTo>
                      <a:pt x="465" y="1269"/>
                    </a:lnTo>
                    <a:lnTo>
                      <a:pt x="460" y="1275"/>
                    </a:lnTo>
                    <a:lnTo>
                      <a:pt x="454" y="1281"/>
                    </a:lnTo>
                    <a:lnTo>
                      <a:pt x="448" y="1285"/>
                    </a:lnTo>
                    <a:lnTo>
                      <a:pt x="442" y="1290"/>
                    </a:lnTo>
                    <a:lnTo>
                      <a:pt x="436" y="1294"/>
                    </a:lnTo>
                    <a:lnTo>
                      <a:pt x="433" y="1298"/>
                    </a:lnTo>
                    <a:lnTo>
                      <a:pt x="431" y="1300"/>
                    </a:lnTo>
                    <a:lnTo>
                      <a:pt x="429" y="1300"/>
                    </a:lnTo>
                    <a:lnTo>
                      <a:pt x="429" y="1302"/>
                    </a:lnTo>
                    <a:lnTo>
                      <a:pt x="423" y="1304"/>
                    </a:lnTo>
                    <a:lnTo>
                      <a:pt x="417" y="1304"/>
                    </a:lnTo>
                    <a:lnTo>
                      <a:pt x="409" y="1304"/>
                    </a:lnTo>
                    <a:lnTo>
                      <a:pt x="409" y="1302"/>
                    </a:lnTo>
                    <a:lnTo>
                      <a:pt x="405" y="1302"/>
                    </a:lnTo>
                    <a:lnTo>
                      <a:pt x="401" y="1300"/>
                    </a:lnTo>
                    <a:lnTo>
                      <a:pt x="398" y="1298"/>
                    </a:lnTo>
                    <a:lnTo>
                      <a:pt x="392" y="1294"/>
                    </a:lnTo>
                    <a:lnTo>
                      <a:pt x="386" y="1292"/>
                    </a:lnTo>
                    <a:lnTo>
                      <a:pt x="376" y="1288"/>
                    </a:lnTo>
                    <a:lnTo>
                      <a:pt x="368" y="1285"/>
                    </a:lnTo>
                    <a:lnTo>
                      <a:pt x="365" y="1283"/>
                    </a:lnTo>
                    <a:lnTo>
                      <a:pt x="363" y="1281"/>
                    </a:lnTo>
                    <a:lnTo>
                      <a:pt x="361" y="1281"/>
                    </a:lnTo>
                    <a:lnTo>
                      <a:pt x="355" y="1275"/>
                    </a:lnTo>
                    <a:lnTo>
                      <a:pt x="351" y="1271"/>
                    </a:lnTo>
                    <a:lnTo>
                      <a:pt x="351" y="1263"/>
                    </a:lnTo>
                    <a:lnTo>
                      <a:pt x="351" y="1259"/>
                    </a:lnTo>
                    <a:lnTo>
                      <a:pt x="351" y="1248"/>
                    </a:lnTo>
                    <a:lnTo>
                      <a:pt x="351" y="1230"/>
                    </a:lnTo>
                    <a:lnTo>
                      <a:pt x="351" y="1215"/>
                    </a:lnTo>
                    <a:lnTo>
                      <a:pt x="353" y="1203"/>
                    </a:lnTo>
                    <a:lnTo>
                      <a:pt x="353" y="1197"/>
                    </a:lnTo>
                    <a:lnTo>
                      <a:pt x="353" y="1191"/>
                    </a:lnTo>
                    <a:lnTo>
                      <a:pt x="349" y="1186"/>
                    </a:lnTo>
                    <a:lnTo>
                      <a:pt x="345" y="1182"/>
                    </a:lnTo>
                    <a:lnTo>
                      <a:pt x="343" y="1182"/>
                    </a:lnTo>
                    <a:lnTo>
                      <a:pt x="341" y="1180"/>
                    </a:lnTo>
                    <a:lnTo>
                      <a:pt x="337" y="1176"/>
                    </a:lnTo>
                    <a:lnTo>
                      <a:pt x="332" y="1174"/>
                    </a:lnTo>
                    <a:lnTo>
                      <a:pt x="328" y="1170"/>
                    </a:lnTo>
                    <a:lnTo>
                      <a:pt x="322" y="1166"/>
                    </a:lnTo>
                    <a:lnTo>
                      <a:pt x="318" y="1162"/>
                    </a:lnTo>
                    <a:lnTo>
                      <a:pt x="314" y="1160"/>
                    </a:lnTo>
                    <a:lnTo>
                      <a:pt x="310" y="1158"/>
                    </a:lnTo>
                    <a:lnTo>
                      <a:pt x="310" y="1157"/>
                    </a:lnTo>
                    <a:lnTo>
                      <a:pt x="308" y="1157"/>
                    </a:lnTo>
                    <a:lnTo>
                      <a:pt x="306" y="1155"/>
                    </a:lnTo>
                    <a:lnTo>
                      <a:pt x="304" y="1153"/>
                    </a:lnTo>
                    <a:lnTo>
                      <a:pt x="299" y="1149"/>
                    </a:lnTo>
                    <a:lnTo>
                      <a:pt x="293" y="1143"/>
                    </a:lnTo>
                    <a:lnTo>
                      <a:pt x="287" y="1139"/>
                    </a:lnTo>
                    <a:lnTo>
                      <a:pt x="281" y="1133"/>
                    </a:lnTo>
                    <a:lnTo>
                      <a:pt x="279" y="1131"/>
                    </a:lnTo>
                    <a:lnTo>
                      <a:pt x="277" y="1129"/>
                    </a:lnTo>
                    <a:lnTo>
                      <a:pt x="277" y="1129"/>
                    </a:lnTo>
                    <a:lnTo>
                      <a:pt x="271" y="1125"/>
                    </a:lnTo>
                    <a:lnTo>
                      <a:pt x="266" y="1125"/>
                    </a:lnTo>
                    <a:lnTo>
                      <a:pt x="258" y="1125"/>
                    </a:lnTo>
                    <a:lnTo>
                      <a:pt x="258" y="1125"/>
                    </a:lnTo>
                    <a:lnTo>
                      <a:pt x="254" y="1127"/>
                    </a:lnTo>
                    <a:lnTo>
                      <a:pt x="248" y="1129"/>
                    </a:lnTo>
                    <a:lnTo>
                      <a:pt x="239" y="1133"/>
                    </a:lnTo>
                    <a:lnTo>
                      <a:pt x="227" y="1135"/>
                    </a:lnTo>
                    <a:lnTo>
                      <a:pt x="213" y="1141"/>
                    </a:lnTo>
                    <a:lnTo>
                      <a:pt x="200" y="1143"/>
                    </a:lnTo>
                    <a:lnTo>
                      <a:pt x="196" y="1145"/>
                    </a:lnTo>
                    <a:lnTo>
                      <a:pt x="192" y="1145"/>
                    </a:lnTo>
                    <a:lnTo>
                      <a:pt x="186" y="1145"/>
                    </a:lnTo>
                    <a:lnTo>
                      <a:pt x="182" y="1143"/>
                    </a:lnTo>
                    <a:lnTo>
                      <a:pt x="178" y="1139"/>
                    </a:lnTo>
                    <a:lnTo>
                      <a:pt x="176" y="1139"/>
                    </a:lnTo>
                    <a:lnTo>
                      <a:pt x="174" y="1135"/>
                    </a:lnTo>
                    <a:lnTo>
                      <a:pt x="173" y="1133"/>
                    </a:lnTo>
                    <a:lnTo>
                      <a:pt x="169" y="1129"/>
                    </a:lnTo>
                    <a:lnTo>
                      <a:pt x="165" y="1124"/>
                    </a:lnTo>
                    <a:lnTo>
                      <a:pt x="159" y="1120"/>
                    </a:lnTo>
                    <a:lnTo>
                      <a:pt x="155" y="1114"/>
                    </a:lnTo>
                    <a:lnTo>
                      <a:pt x="151" y="1108"/>
                    </a:lnTo>
                    <a:lnTo>
                      <a:pt x="147" y="1104"/>
                    </a:lnTo>
                    <a:lnTo>
                      <a:pt x="145" y="1102"/>
                    </a:lnTo>
                    <a:lnTo>
                      <a:pt x="143" y="1098"/>
                    </a:lnTo>
                    <a:lnTo>
                      <a:pt x="143" y="1098"/>
                    </a:lnTo>
                    <a:lnTo>
                      <a:pt x="140" y="1092"/>
                    </a:lnTo>
                    <a:lnTo>
                      <a:pt x="138" y="1085"/>
                    </a:lnTo>
                    <a:lnTo>
                      <a:pt x="140" y="1079"/>
                    </a:lnTo>
                    <a:lnTo>
                      <a:pt x="140" y="1077"/>
                    </a:lnTo>
                    <a:lnTo>
                      <a:pt x="142" y="1075"/>
                    </a:lnTo>
                    <a:lnTo>
                      <a:pt x="143" y="1069"/>
                    </a:lnTo>
                    <a:lnTo>
                      <a:pt x="147" y="1063"/>
                    </a:lnTo>
                    <a:lnTo>
                      <a:pt x="149" y="1056"/>
                    </a:lnTo>
                    <a:lnTo>
                      <a:pt x="153" y="1050"/>
                    </a:lnTo>
                    <a:lnTo>
                      <a:pt x="157" y="1042"/>
                    </a:lnTo>
                    <a:lnTo>
                      <a:pt x="161" y="1034"/>
                    </a:lnTo>
                    <a:lnTo>
                      <a:pt x="165" y="1028"/>
                    </a:lnTo>
                    <a:lnTo>
                      <a:pt x="167" y="1025"/>
                    </a:lnTo>
                    <a:lnTo>
                      <a:pt x="169" y="1021"/>
                    </a:lnTo>
                    <a:lnTo>
                      <a:pt x="169" y="1021"/>
                    </a:lnTo>
                    <a:lnTo>
                      <a:pt x="171" y="1015"/>
                    </a:lnTo>
                    <a:lnTo>
                      <a:pt x="171" y="1007"/>
                    </a:lnTo>
                    <a:lnTo>
                      <a:pt x="169" y="1001"/>
                    </a:lnTo>
                    <a:lnTo>
                      <a:pt x="167" y="1001"/>
                    </a:lnTo>
                    <a:lnTo>
                      <a:pt x="165" y="997"/>
                    </a:lnTo>
                    <a:lnTo>
                      <a:pt x="163" y="994"/>
                    </a:lnTo>
                    <a:lnTo>
                      <a:pt x="159" y="990"/>
                    </a:lnTo>
                    <a:lnTo>
                      <a:pt x="157" y="984"/>
                    </a:lnTo>
                    <a:lnTo>
                      <a:pt x="153" y="976"/>
                    </a:lnTo>
                    <a:lnTo>
                      <a:pt x="149" y="970"/>
                    </a:lnTo>
                    <a:lnTo>
                      <a:pt x="147" y="968"/>
                    </a:lnTo>
                    <a:lnTo>
                      <a:pt x="147" y="966"/>
                    </a:lnTo>
                    <a:lnTo>
                      <a:pt x="145" y="964"/>
                    </a:lnTo>
                    <a:lnTo>
                      <a:pt x="145" y="964"/>
                    </a:lnTo>
                    <a:lnTo>
                      <a:pt x="143" y="961"/>
                    </a:lnTo>
                    <a:lnTo>
                      <a:pt x="142" y="957"/>
                    </a:lnTo>
                    <a:lnTo>
                      <a:pt x="140" y="951"/>
                    </a:lnTo>
                    <a:lnTo>
                      <a:pt x="136" y="945"/>
                    </a:lnTo>
                    <a:lnTo>
                      <a:pt x="132" y="939"/>
                    </a:lnTo>
                    <a:lnTo>
                      <a:pt x="130" y="931"/>
                    </a:lnTo>
                    <a:lnTo>
                      <a:pt x="128" y="930"/>
                    </a:lnTo>
                    <a:lnTo>
                      <a:pt x="128" y="928"/>
                    </a:lnTo>
                    <a:lnTo>
                      <a:pt x="126" y="926"/>
                    </a:lnTo>
                    <a:lnTo>
                      <a:pt x="124" y="922"/>
                    </a:lnTo>
                    <a:lnTo>
                      <a:pt x="118" y="918"/>
                    </a:lnTo>
                    <a:lnTo>
                      <a:pt x="112" y="916"/>
                    </a:lnTo>
                    <a:lnTo>
                      <a:pt x="110" y="916"/>
                    </a:lnTo>
                    <a:lnTo>
                      <a:pt x="107" y="916"/>
                    </a:lnTo>
                    <a:lnTo>
                      <a:pt x="103" y="916"/>
                    </a:lnTo>
                    <a:lnTo>
                      <a:pt x="91" y="914"/>
                    </a:lnTo>
                    <a:lnTo>
                      <a:pt x="79" y="912"/>
                    </a:lnTo>
                    <a:lnTo>
                      <a:pt x="64" y="910"/>
                    </a:lnTo>
                    <a:lnTo>
                      <a:pt x="52" y="908"/>
                    </a:lnTo>
                    <a:lnTo>
                      <a:pt x="46" y="908"/>
                    </a:lnTo>
                    <a:lnTo>
                      <a:pt x="41" y="906"/>
                    </a:lnTo>
                    <a:lnTo>
                      <a:pt x="37" y="900"/>
                    </a:lnTo>
                    <a:lnTo>
                      <a:pt x="33" y="895"/>
                    </a:lnTo>
                    <a:lnTo>
                      <a:pt x="33" y="895"/>
                    </a:lnTo>
                    <a:lnTo>
                      <a:pt x="31" y="891"/>
                    </a:lnTo>
                    <a:lnTo>
                      <a:pt x="29" y="887"/>
                    </a:lnTo>
                    <a:lnTo>
                      <a:pt x="27" y="879"/>
                    </a:lnTo>
                    <a:lnTo>
                      <a:pt x="25" y="869"/>
                    </a:lnTo>
                    <a:lnTo>
                      <a:pt x="21" y="860"/>
                    </a:lnTo>
                    <a:lnTo>
                      <a:pt x="19" y="852"/>
                    </a:lnTo>
                    <a:lnTo>
                      <a:pt x="17" y="848"/>
                    </a:lnTo>
                    <a:lnTo>
                      <a:pt x="17" y="844"/>
                    </a:lnTo>
                    <a:lnTo>
                      <a:pt x="17" y="844"/>
                    </a:lnTo>
                    <a:lnTo>
                      <a:pt x="17" y="838"/>
                    </a:lnTo>
                    <a:lnTo>
                      <a:pt x="17" y="833"/>
                    </a:lnTo>
                    <a:lnTo>
                      <a:pt x="19" y="829"/>
                    </a:lnTo>
                    <a:lnTo>
                      <a:pt x="23" y="825"/>
                    </a:lnTo>
                    <a:lnTo>
                      <a:pt x="23" y="825"/>
                    </a:lnTo>
                    <a:lnTo>
                      <a:pt x="25" y="823"/>
                    </a:lnTo>
                    <a:lnTo>
                      <a:pt x="29" y="819"/>
                    </a:lnTo>
                    <a:lnTo>
                      <a:pt x="33" y="815"/>
                    </a:lnTo>
                    <a:lnTo>
                      <a:pt x="37" y="811"/>
                    </a:lnTo>
                    <a:lnTo>
                      <a:pt x="43" y="807"/>
                    </a:lnTo>
                    <a:lnTo>
                      <a:pt x="46" y="803"/>
                    </a:lnTo>
                    <a:lnTo>
                      <a:pt x="54" y="798"/>
                    </a:lnTo>
                    <a:lnTo>
                      <a:pt x="60" y="794"/>
                    </a:lnTo>
                    <a:lnTo>
                      <a:pt x="64" y="788"/>
                    </a:lnTo>
                    <a:lnTo>
                      <a:pt x="70" y="786"/>
                    </a:lnTo>
                    <a:lnTo>
                      <a:pt x="72" y="784"/>
                    </a:lnTo>
                    <a:lnTo>
                      <a:pt x="74" y="782"/>
                    </a:lnTo>
                    <a:lnTo>
                      <a:pt x="77" y="778"/>
                    </a:lnTo>
                    <a:lnTo>
                      <a:pt x="79" y="772"/>
                    </a:lnTo>
                    <a:lnTo>
                      <a:pt x="79" y="767"/>
                    </a:lnTo>
                    <a:lnTo>
                      <a:pt x="79" y="765"/>
                    </a:lnTo>
                    <a:lnTo>
                      <a:pt x="79" y="761"/>
                    </a:lnTo>
                    <a:lnTo>
                      <a:pt x="77" y="757"/>
                    </a:lnTo>
                    <a:lnTo>
                      <a:pt x="77" y="751"/>
                    </a:lnTo>
                    <a:lnTo>
                      <a:pt x="77" y="745"/>
                    </a:lnTo>
                    <a:lnTo>
                      <a:pt x="76" y="737"/>
                    </a:lnTo>
                    <a:lnTo>
                      <a:pt x="76" y="730"/>
                    </a:lnTo>
                    <a:lnTo>
                      <a:pt x="76" y="726"/>
                    </a:lnTo>
                    <a:lnTo>
                      <a:pt x="76" y="724"/>
                    </a:lnTo>
                    <a:lnTo>
                      <a:pt x="76" y="724"/>
                    </a:lnTo>
                    <a:lnTo>
                      <a:pt x="74" y="722"/>
                    </a:lnTo>
                    <a:lnTo>
                      <a:pt x="74" y="720"/>
                    </a:lnTo>
                    <a:lnTo>
                      <a:pt x="74" y="716"/>
                    </a:lnTo>
                    <a:lnTo>
                      <a:pt x="74" y="710"/>
                    </a:lnTo>
                    <a:lnTo>
                      <a:pt x="74" y="701"/>
                    </a:lnTo>
                    <a:lnTo>
                      <a:pt x="74" y="693"/>
                    </a:lnTo>
                    <a:lnTo>
                      <a:pt x="74" y="687"/>
                    </a:lnTo>
                    <a:lnTo>
                      <a:pt x="74" y="683"/>
                    </a:lnTo>
                    <a:lnTo>
                      <a:pt x="74" y="681"/>
                    </a:lnTo>
                    <a:lnTo>
                      <a:pt x="74" y="679"/>
                    </a:lnTo>
                    <a:lnTo>
                      <a:pt x="72" y="673"/>
                    </a:lnTo>
                    <a:lnTo>
                      <a:pt x="68" y="668"/>
                    </a:lnTo>
                    <a:lnTo>
                      <a:pt x="64" y="664"/>
                    </a:lnTo>
                    <a:lnTo>
                      <a:pt x="62" y="664"/>
                    </a:lnTo>
                    <a:lnTo>
                      <a:pt x="60" y="662"/>
                    </a:lnTo>
                    <a:lnTo>
                      <a:pt x="54" y="660"/>
                    </a:lnTo>
                    <a:lnTo>
                      <a:pt x="48" y="656"/>
                    </a:lnTo>
                    <a:lnTo>
                      <a:pt x="43" y="652"/>
                    </a:lnTo>
                    <a:lnTo>
                      <a:pt x="35" y="648"/>
                    </a:lnTo>
                    <a:lnTo>
                      <a:pt x="29" y="644"/>
                    </a:lnTo>
                    <a:lnTo>
                      <a:pt x="21" y="640"/>
                    </a:lnTo>
                    <a:lnTo>
                      <a:pt x="15" y="637"/>
                    </a:lnTo>
                    <a:lnTo>
                      <a:pt x="12" y="633"/>
                    </a:lnTo>
                    <a:lnTo>
                      <a:pt x="8" y="631"/>
                    </a:lnTo>
                    <a:lnTo>
                      <a:pt x="8" y="631"/>
                    </a:lnTo>
                    <a:lnTo>
                      <a:pt x="4" y="627"/>
                    </a:lnTo>
                    <a:lnTo>
                      <a:pt x="0" y="619"/>
                    </a:lnTo>
                    <a:lnTo>
                      <a:pt x="0" y="613"/>
                    </a:lnTo>
                    <a:lnTo>
                      <a:pt x="0" y="611"/>
                    </a:lnTo>
                    <a:lnTo>
                      <a:pt x="0" y="607"/>
                    </a:lnTo>
                    <a:lnTo>
                      <a:pt x="0" y="602"/>
                    </a:lnTo>
                    <a:lnTo>
                      <a:pt x="2" y="594"/>
                    </a:lnTo>
                    <a:lnTo>
                      <a:pt x="2" y="586"/>
                    </a:lnTo>
                    <a:lnTo>
                      <a:pt x="4" y="576"/>
                    </a:lnTo>
                    <a:lnTo>
                      <a:pt x="6" y="569"/>
                    </a:lnTo>
                    <a:lnTo>
                      <a:pt x="6" y="563"/>
                    </a:lnTo>
                    <a:lnTo>
                      <a:pt x="6" y="561"/>
                    </a:lnTo>
                    <a:lnTo>
                      <a:pt x="6" y="559"/>
                    </a:lnTo>
                    <a:lnTo>
                      <a:pt x="10" y="553"/>
                    </a:lnTo>
                    <a:lnTo>
                      <a:pt x="13" y="547"/>
                    </a:lnTo>
                    <a:lnTo>
                      <a:pt x="19" y="545"/>
                    </a:lnTo>
                    <a:lnTo>
                      <a:pt x="23" y="543"/>
                    </a:lnTo>
                    <a:lnTo>
                      <a:pt x="35" y="540"/>
                    </a:lnTo>
                    <a:lnTo>
                      <a:pt x="50" y="536"/>
                    </a:lnTo>
                    <a:lnTo>
                      <a:pt x="66" y="530"/>
                    </a:lnTo>
                    <a:lnTo>
                      <a:pt x="77" y="528"/>
                    </a:lnTo>
                    <a:lnTo>
                      <a:pt x="81" y="526"/>
                    </a:lnTo>
                    <a:lnTo>
                      <a:pt x="87" y="524"/>
                    </a:lnTo>
                    <a:lnTo>
                      <a:pt x="93" y="520"/>
                    </a:lnTo>
                    <a:lnTo>
                      <a:pt x="95" y="514"/>
                    </a:lnTo>
                    <a:lnTo>
                      <a:pt x="95" y="512"/>
                    </a:lnTo>
                    <a:lnTo>
                      <a:pt x="95" y="510"/>
                    </a:lnTo>
                    <a:lnTo>
                      <a:pt x="97" y="507"/>
                    </a:lnTo>
                    <a:lnTo>
                      <a:pt x="99" y="501"/>
                    </a:lnTo>
                    <a:lnTo>
                      <a:pt x="101" y="493"/>
                    </a:lnTo>
                    <a:lnTo>
                      <a:pt x="103" y="485"/>
                    </a:lnTo>
                    <a:lnTo>
                      <a:pt x="105" y="479"/>
                    </a:lnTo>
                    <a:lnTo>
                      <a:pt x="107" y="476"/>
                    </a:lnTo>
                    <a:lnTo>
                      <a:pt x="107" y="474"/>
                    </a:lnTo>
                    <a:lnTo>
                      <a:pt x="109" y="474"/>
                    </a:lnTo>
                    <a:lnTo>
                      <a:pt x="109" y="472"/>
                    </a:lnTo>
                    <a:lnTo>
                      <a:pt x="109" y="468"/>
                    </a:lnTo>
                    <a:lnTo>
                      <a:pt x="110" y="464"/>
                    </a:lnTo>
                    <a:lnTo>
                      <a:pt x="112" y="458"/>
                    </a:lnTo>
                    <a:lnTo>
                      <a:pt x="114" y="452"/>
                    </a:lnTo>
                    <a:lnTo>
                      <a:pt x="118" y="446"/>
                    </a:lnTo>
                    <a:lnTo>
                      <a:pt x="120" y="441"/>
                    </a:lnTo>
                    <a:lnTo>
                      <a:pt x="122" y="437"/>
                    </a:lnTo>
                    <a:lnTo>
                      <a:pt x="124" y="433"/>
                    </a:lnTo>
                    <a:lnTo>
                      <a:pt x="124" y="433"/>
                    </a:lnTo>
                    <a:lnTo>
                      <a:pt x="126" y="427"/>
                    </a:lnTo>
                    <a:lnTo>
                      <a:pt x="124" y="421"/>
                    </a:lnTo>
                    <a:lnTo>
                      <a:pt x="122" y="415"/>
                    </a:lnTo>
                    <a:lnTo>
                      <a:pt x="120" y="413"/>
                    </a:lnTo>
                    <a:lnTo>
                      <a:pt x="118" y="412"/>
                    </a:lnTo>
                    <a:lnTo>
                      <a:pt x="116" y="408"/>
                    </a:lnTo>
                    <a:lnTo>
                      <a:pt x="112" y="402"/>
                    </a:lnTo>
                    <a:lnTo>
                      <a:pt x="107" y="396"/>
                    </a:lnTo>
                    <a:lnTo>
                      <a:pt x="103" y="388"/>
                    </a:lnTo>
                    <a:lnTo>
                      <a:pt x="97" y="382"/>
                    </a:lnTo>
                    <a:lnTo>
                      <a:pt x="93" y="375"/>
                    </a:lnTo>
                    <a:lnTo>
                      <a:pt x="89" y="369"/>
                    </a:lnTo>
                    <a:lnTo>
                      <a:pt x="87" y="365"/>
                    </a:lnTo>
                    <a:lnTo>
                      <a:pt x="85" y="363"/>
                    </a:lnTo>
                    <a:lnTo>
                      <a:pt x="83" y="361"/>
                    </a:lnTo>
                    <a:lnTo>
                      <a:pt x="81" y="355"/>
                    </a:lnTo>
                    <a:lnTo>
                      <a:pt x="81" y="348"/>
                    </a:lnTo>
                    <a:lnTo>
                      <a:pt x="83" y="342"/>
                    </a:lnTo>
                    <a:lnTo>
                      <a:pt x="85" y="340"/>
                    </a:lnTo>
                    <a:lnTo>
                      <a:pt x="85" y="338"/>
                    </a:lnTo>
                    <a:lnTo>
                      <a:pt x="87" y="334"/>
                    </a:lnTo>
                    <a:lnTo>
                      <a:pt x="93" y="326"/>
                    </a:lnTo>
                    <a:lnTo>
                      <a:pt x="97" y="318"/>
                    </a:lnTo>
                    <a:lnTo>
                      <a:pt x="101" y="313"/>
                    </a:lnTo>
                    <a:lnTo>
                      <a:pt x="105" y="307"/>
                    </a:lnTo>
                    <a:lnTo>
                      <a:pt x="107" y="303"/>
                    </a:lnTo>
                    <a:lnTo>
                      <a:pt x="110" y="299"/>
                    </a:lnTo>
                    <a:lnTo>
                      <a:pt x="110" y="297"/>
                    </a:lnTo>
                    <a:lnTo>
                      <a:pt x="112" y="295"/>
                    </a:lnTo>
                    <a:lnTo>
                      <a:pt x="116" y="291"/>
                    </a:lnTo>
                    <a:lnTo>
                      <a:pt x="122" y="287"/>
                    </a:lnTo>
                    <a:lnTo>
                      <a:pt x="130" y="287"/>
                    </a:lnTo>
                    <a:lnTo>
                      <a:pt x="130" y="287"/>
                    </a:lnTo>
                    <a:lnTo>
                      <a:pt x="134" y="287"/>
                    </a:lnTo>
                    <a:lnTo>
                      <a:pt x="140" y="287"/>
                    </a:lnTo>
                    <a:lnTo>
                      <a:pt x="149" y="289"/>
                    </a:lnTo>
                    <a:lnTo>
                      <a:pt x="163" y="291"/>
                    </a:lnTo>
                    <a:lnTo>
                      <a:pt x="178" y="293"/>
                    </a:lnTo>
                    <a:lnTo>
                      <a:pt x="190" y="295"/>
                    </a:lnTo>
                    <a:lnTo>
                      <a:pt x="194" y="297"/>
                    </a:lnTo>
                    <a:lnTo>
                      <a:pt x="200" y="297"/>
                    </a:lnTo>
                    <a:lnTo>
                      <a:pt x="206" y="295"/>
                    </a:lnTo>
                    <a:lnTo>
                      <a:pt x="211" y="289"/>
                    </a:lnTo>
                    <a:lnTo>
                      <a:pt x="211" y="289"/>
                    </a:lnTo>
                    <a:lnTo>
                      <a:pt x="213" y="287"/>
                    </a:lnTo>
                    <a:lnTo>
                      <a:pt x="215" y="285"/>
                    </a:lnTo>
                    <a:lnTo>
                      <a:pt x="219" y="280"/>
                    </a:lnTo>
                    <a:lnTo>
                      <a:pt x="225" y="274"/>
                    </a:lnTo>
                    <a:lnTo>
                      <a:pt x="229" y="270"/>
                    </a:lnTo>
                    <a:lnTo>
                      <a:pt x="233" y="264"/>
                    </a:lnTo>
                    <a:lnTo>
                      <a:pt x="237" y="260"/>
                    </a:lnTo>
                    <a:lnTo>
                      <a:pt x="239" y="258"/>
                    </a:lnTo>
                    <a:lnTo>
                      <a:pt x="240" y="258"/>
                    </a:lnTo>
                    <a:lnTo>
                      <a:pt x="240" y="258"/>
                    </a:lnTo>
                    <a:lnTo>
                      <a:pt x="240" y="256"/>
                    </a:lnTo>
                    <a:lnTo>
                      <a:pt x="242" y="254"/>
                    </a:lnTo>
                    <a:lnTo>
                      <a:pt x="244" y="252"/>
                    </a:lnTo>
                    <a:lnTo>
                      <a:pt x="250" y="249"/>
                    </a:lnTo>
                    <a:lnTo>
                      <a:pt x="256" y="243"/>
                    </a:lnTo>
                    <a:lnTo>
                      <a:pt x="260" y="237"/>
                    </a:lnTo>
                    <a:lnTo>
                      <a:pt x="266" y="233"/>
                    </a:lnTo>
                    <a:lnTo>
                      <a:pt x="268" y="229"/>
                    </a:lnTo>
                    <a:lnTo>
                      <a:pt x="270" y="229"/>
                    </a:lnTo>
                    <a:lnTo>
                      <a:pt x="271" y="227"/>
                    </a:lnTo>
                    <a:lnTo>
                      <a:pt x="275" y="223"/>
                    </a:lnTo>
                    <a:lnTo>
                      <a:pt x="277" y="218"/>
                    </a:lnTo>
                    <a:lnTo>
                      <a:pt x="275" y="210"/>
                    </a:lnTo>
                    <a:lnTo>
                      <a:pt x="275" y="206"/>
                    </a:lnTo>
                    <a:lnTo>
                      <a:pt x="271" y="194"/>
                    </a:lnTo>
                    <a:lnTo>
                      <a:pt x="270" y="179"/>
                    </a:lnTo>
                    <a:lnTo>
                      <a:pt x="266" y="163"/>
                    </a:lnTo>
                    <a:lnTo>
                      <a:pt x="264" y="152"/>
                    </a:lnTo>
                    <a:lnTo>
                      <a:pt x="264" y="146"/>
                    </a:lnTo>
                    <a:lnTo>
                      <a:pt x="264" y="140"/>
                    </a:lnTo>
                    <a:lnTo>
                      <a:pt x="266" y="134"/>
                    </a:lnTo>
                    <a:lnTo>
                      <a:pt x="271" y="128"/>
                    </a:lnTo>
                    <a:lnTo>
                      <a:pt x="271" y="128"/>
                    </a:lnTo>
                    <a:lnTo>
                      <a:pt x="275" y="126"/>
                    </a:lnTo>
                    <a:lnTo>
                      <a:pt x="279" y="124"/>
                    </a:lnTo>
                    <a:lnTo>
                      <a:pt x="283" y="121"/>
                    </a:lnTo>
                    <a:lnTo>
                      <a:pt x="287" y="117"/>
                    </a:lnTo>
                    <a:lnTo>
                      <a:pt x="293" y="113"/>
                    </a:lnTo>
                    <a:lnTo>
                      <a:pt x="299" y="109"/>
                    </a:lnTo>
                    <a:lnTo>
                      <a:pt x="304" y="105"/>
                    </a:lnTo>
                    <a:lnTo>
                      <a:pt x="308" y="103"/>
                    </a:lnTo>
                    <a:lnTo>
                      <a:pt x="312" y="101"/>
                    </a:lnTo>
                    <a:lnTo>
                      <a:pt x="314" y="99"/>
                    </a:lnTo>
                    <a:lnTo>
                      <a:pt x="316" y="97"/>
                    </a:lnTo>
                    <a:lnTo>
                      <a:pt x="322" y="95"/>
                    </a:lnTo>
                    <a:lnTo>
                      <a:pt x="330" y="95"/>
                    </a:lnTo>
                    <a:lnTo>
                      <a:pt x="336" y="97"/>
                    </a:lnTo>
                    <a:lnTo>
                      <a:pt x="336" y="97"/>
                    </a:lnTo>
                    <a:lnTo>
                      <a:pt x="339" y="99"/>
                    </a:lnTo>
                    <a:lnTo>
                      <a:pt x="343" y="103"/>
                    </a:lnTo>
                    <a:lnTo>
                      <a:pt x="349" y="105"/>
                    </a:lnTo>
                    <a:lnTo>
                      <a:pt x="357" y="109"/>
                    </a:lnTo>
                    <a:lnTo>
                      <a:pt x="363" y="115"/>
                    </a:lnTo>
                    <a:lnTo>
                      <a:pt x="370" y="119"/>
                    </a:lnTo>
                    <a:lnTo>
                      <a:pt x="376" y="122"/>
                    </a:lnTo>
                    <a:lnTo>
                      <a:pt x="382" y="126"/>
                    </a:lnTo>
                    <a:lnTo>
                      <a:pt x="386" y="128"/>
                    </a:lnTo>
                    <a:lnTo>
                      <a:pt x="390" y="132"/>
                    </a:lnTo>
                    <a:lnTo>
                      <a:pt x="390" y="132"/>
                    </a:lnTo>
                    <a:lnTo>
                      <a:pt x="396" y="134"/>
                    </a:lnTo>
                    <a:lnTo>
                      <a:pt x="403" y="134"/>
                    </a:lnTo>
                    <a:lnTo>
                      <a:pt x="409" y="132"/>
                    </a:lnTo>
                    <a:lnTo>
                      <a:pt x="409" y="132"/>
                    </a:lnTo>
                    <a:lnTo>
                      <a:pt x="411" y="132"/>
                    </a:lnTo>
                    <a:lnTo>
                      <a:pt x="415" y="130"/>
                    </a:lnTo>
                    <a:lnTo>
                      <a:pt x="421" y="126"/>
                    </a:lnTo>
                    <a:lnTo>
                      <a:pt x="429" y="124"/>
                    </a:lnTo>
                    <a:lnTo>
                      <a:pt x="434" y="121"/>
                    </a:lnTo>
                    <a:lnTo>
                      <a:pt x="442" y="119"/>
                    </a:lnTo>
                    <a:lnTo>
                      <a:pt x="444" y="117"/>
                    </a:lnTo>
                    <a:lnTo>
                      <a:pt x="446" y="117"/>
                    </a:lnTo>
                    <a:lnTo>
                      <a:pt x="448" y="115"/>
                    </a:lnTo>
                    <a:lnTo>
                      <a:pt x="448" y="115"/>
                    </a:lnTo>
                    <a:lnTo>
                      <a:pt x="448" y="115"/>
                    </a:lnTo>
                    <a:lnTo>
                      <a:pt x="452" y="113"/>
                    </a:lnTo>
                    <a:lnTo>
                      <a:pt x="456" y="111"/>
                    </a:lnTo>
                    <a:lnTo>
                      <a:pt x="462" y="109"/>
                    </a:lnTo>
                    <a:lnTo>
                      <a:pt x="467" y="107"/>
                    </a:lnTo>
                    <a:lnTo>
                      <a:pt x="475" y="105"/>
                    </a:lnTo>
                    <a:lnTo>
                      <a:pt x="481" y="103"/>
                    </a:lnTo>
                    <a:lnTo>
                      <a:pt x="485" y="101"/>
                    </a:lnTo>
                    <a:lnTo>
                      <a:pt x="487" y="101"/>
                    </a:lnTo>
                    <a:lnTo>
                      <a:pt x="489" y="99"/>
                    </a:lnTo>
                    <a:lnTo>
                      <a:pt x="495" y="97"/>
                    </a:lnTo>
                    <a:lnTo>
                      <a:pt x="498" y="91"/>
                    </a:lnTo>
                    <a:lnTo>
                      <a:pt x="500" y="88"/>
                    </a:lnTo>
                    <a:lnTo>
                      <a:pt x="500" y="82"/>
                    </a:lnTo>
                    <a:lnTo>
                      <a:pt x="504" y="70"/>
                    </a:lnTo>
                    <a:lnTo>
                      <a:pt x="506" y="55"/>
                    </a:lnTo>
                    <a:lnTo>
                      <a:pt x="510" y="43"/>
                    </a:lnTo>
                    <a:lnTo>
                      <a:pt x="512" y="33"/>
                    </a:lnTo>
                    <a:lnTo>
                      <a:pt x="514" y="27"/>
                    </a:lnTo>
                    <a:lnTo>
                      <a:pt x="514" y="24"/>
                    </a:lnTo>
                    <a:lnTo>
                      <a:pt x="516" y="22"/>
                    </a:lnTo>
                    <a:lnTo>
                      <a:pt x="518" y="18"/>
                    </a:lnTo>
                    <a:lnTo>
                      <a:pt x="524" y="12"/>
                    </a:lnTo>
                    <a:lnTo>
                      <a:pt x="530" y="10"/>
                    </a:lnTo>
                    <a:lnTo>
                      <a:pt x="531" y="10"/>
                    </a:lnTo>
                    <a:lnTo>
                      <a:pt x="533" y="8"/>
                    </a:lnTo>
                    <a:lnTo>
                      <a:pt x="537" y="8"/>
                    </a:lnTo>
                    <a:lnTo>
                      <a:pt x="543" y="6"/>
                    </a:lnTo>
                    <a:lnTo>
                      <a:pt x="549" y="6"/>
                    </a:lnTo>
                    <a:lnTo>
                      <a:pt x="557" y="4"/>
                    </a:lnTo>
                    <a:lnTo>
                      <a:pt x="566" y="2"/>
                    </a:lnTo>
                    <a:lnTo>
                      <a:pt x="574" y="0"/>
                    </a:lnTo>
                    <a:lnTo>
                      <a:pt x="578" y="0"/>
                    </a:lnTo>
                    <a:lnTo>
                      <a:pt x="582" y="0"/>
                    </a:lnTo>
                    <a:lnTo>
                      <a:pt x="582"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 name="Freeform 191"/>
              <p:cNvSpPr>
                <a:spLocks noEditPoints="1"/>
              </p:cNvSpPr>
              <p:nvPr/>
            </p:nvSpPr>
            <p:spPr bwMode="auto">
              <a:xfrm>
                <a:off x="9520603" y="4181485"/>
                <a:ext cx="2197099" cy="2193873"/>
              </a:xfrm>
              <a:custGeom>
                <a:avLst/>
                <a:gdLst>
                  <a:gd name="T0" fmla="*/ 462 w 1362"/>
                  <a:gd name="T1" fmla="*/ 219 h 1360"/>
                  <a:gd name="T2" fmla="*/ 293 w 1362"/>
                  <a:gd name="T3" fmla="*/ 351 h 1360"/>
                  <a:gd name="T4" fmla="*/ 190 w 1362"/>
                  <a:gd name="T5" fmla="*/ 555 h 1360"/>
                  <a:gd name="T6" fmla="*/ 182 w 1362"/>
                  <a:gd name="T7" fmla="*/ 762 h 1360"/>
                  <a:gd name="T8" fmla="*/ 268 w 1362"/>
                  <a:gd name="T9" fmla="*/ 970 h 1360"/>
                  <a:gd name="T10" fmla="*/ 423 w 1362"/>
                  <a:gd name="T11" fmla="*/ 1113 h 1360"/>
                  <a:gd name="T12" fmla="*/ 741 w 1362"/>
                  <a:gd name="T13" fmla="*/ 1181 h 1360"/>
                  <a:gd name="T14" fmla="*/ 978 w 1362"/>
                  <a:gd name="T15" fmla="*/ 1090 h 1360"/>
                  <a:gd name="T16" fmla="*/ 1129 w 1362"/>
                  <a:gd name="T17" fmla="*/ 917 h 1360"/>
                  <a:gd name="T18" fmla="*/ 1189 w 1362"/>
                  <a:gd name="T19" fmla="*/ 710 h 1360"/>
                  <a:gd name="T20" fmla="*/ 1158 w 1362"/>
                  <a:gd name="T21" fmla="*/ 500 h 1360"/>
                  <a:gd name="T22" fmla="*/ 1044 w 1362"/>
                  <a:gd name="T23" fmla="*/ 320 h 1360"/>
                  <a:gd name="T24" fmla="*/ 852 w 1362"/>
                  <a:gd name="T25" fmla="*/ 198 h 1360"/>
                  <a:gd name="T26" fmla="*/ 832 w 1362"/>
                  <a:gd name="T27" fmla="*/ 11 h 1360"/>
                  <a:gd name="T28" fmla="*/ 894 w 1362"/>
                  <a:gd name="T29" fmla="*/ 108 h 1360"/>
                  <a:gd name="T30" fmla="*/ 974 w 1362"/>
                  <a:gd name="T31" fmla="*/ 124 h 1360"/>
                  <a:gd name="T32" fmla="*/ 1077 w 1362"/>
                  <a:gd name="T33" fmla="*/ 120 h 1360"/>
                  <a:gd name="T34" fmla="*/ 1102 w 1362"/>
                  <a:gd name="T35" fmla="*/ 238 h 1360"/>
                  <a:gd name="T36" fmla="*/ 1180 w 1362"/>
                  <a:gd name="T37" fmla="*/ 289 h 1360"/>
                  <a:gd name="T38" fmla="*/ 1277 w 1362"/>
                  <a:gd name="T39" fmla="*/ 351 h 1360"/>
                  <a:gd name="T40" fmla="*/ 1242 w 1362"/>
                  <a:gd name="T41" fmla="*/ 440 h 1360"/>
                  <a:gd name="T42" fmla="*/ 1280 w 1362"/>
                  <a:gd name="T43" fmla="*/ 522 h 1360"/>
                  <a:gd name="T44" fmla="*/ 1362 w 1362"/>
                  <a:gd name="T45" fmla="*/ 605 h 1360"/>
                  <a:gd name="T46" fmla="*/ 1290 w 1362"/>
                  <a:gd name="T47" fmla="*/ 677 h 1360"/>
                  <a:gd name="T48" fmla="*/ 1286 w 1362"/>
                  <a:gd name="T49" fmla="*/ 772 h 1360"/>
                  <a:gd name="T50" fmla="*/ 1346 w 1362"/>
                  <a:gd name="T51" fmla="*/ 840 h 1360"/>
                  <a:gd name="T52" fmla="*/ 1253 w 1362"/>
                  <a:gd name="T53" fmla="*/ 910 h 1360"/>
                  <a:gd name="T54" fmla="*/ 1201 w 1362"/>
                  <a:gd name="T55" fmla="*/ 991 h 1360"/>
                  <a:gd name="T56" fmla="*/ 1228 w 1362"/>
                  <a:gd name="T57" fmla="*/ 1086 h 1360"/>
                  <a:gd name="T58" fmla="*/ 1125 w 1362"/>
                  <a:gd name="T59" fmla="*/ 1127 h 1360"/>
                  <a:gd name="T60" fmla="*/ 1040 w 1362"/>
                  <a:gd name="T61" fmla="*/ 1166 h 1360"/>
                  <a:gd name="T62" fmla="*/ 1001 w 1362"/>
                  <a:gd name="T63" fmla="*/ 1280 h 1360"/>
                  <a:gd name="T64" fmla="*/ 908 w 1362"/>
                  <a:gd name="T65" fmla="*/ 1272 h 1360"/>
                  <a:gd name="T66" fmla="*/ 826 w 1362"/>
                  <a:gd name="T67" fmla="*/ 1267 h 1360"/>
                  <a:gd name="T68" fmla="*/ 757 w 1362"/>
                  <a:gd name="T69" fmla="*/ 1336 h 1360"/>
                  <a:gd name="T70" fmla="*/ 665 w 1362"/>
                  <a:gd name="T71" fmla="*/ 1350 h 1360"/>
                  <a:gd name="T72" fmla="*/ 594 w 1362"/>
                  <a:gd name="T73" fmla="*/ 1276 h 1360"/>
                  <a:gd name="T74" fmla="*/ 512 w 1362"/>
                  <a:gd name="T75" fmla="*/ 1278 h 1360"/>
                  <a:gd name="T76" fmla="*/ 411 w 1362"/>
                  <a:gd name="T77" fmla="*/ 1303 h 1360"/>
                  <a:gd name="T78" fmla="*/ 376 w 1362"/>
                  <a:gd name="T79" fmla="*/ 1201 h 1360"/>
                  <a:gd name="T80" fmla="*/ 293 w 1362"/>
                  <a:gd name="T81" fmla="*/ 1154 h 1360"/>
                  <a:gd name="T82" fmla="*/ 198 w 1362"/>
                  <a:gd name="T83" fmla="*/ 1158 h 1360"/>
                  <a:gd name="T84" fmla="*/ 194 w 1362"/>
                  <a:gd name="T85" fmla="*/ 1055 h 1360"/>
                  <a:gd name="T86" fmla="*/ 153 w 1362"/>
                  <a:gd name="T87" fmla="*/ 976 h 1360"/>
                  <a:gd name="T88" fmla="*/ 50 w 1362"/>
                  <a:gd name="T89" fmla="*/ 937 h 1360"/>
                  <a:gd name="T90" fmla="*/ 50 w 1362"/>
                  <a:gd name="T91" fmla="*/ 855 h 1360"/>
                  <a:gd name="T92" fmla="*/ 81 w 1362"/>
                  <a:gd name="T93" fmla="*/ 764 h 1360"/>
                  <a:gd name="T94" fmla="*/ 37 w 1362"/>
                  <a:gd name="T95" fmla="*/ 692 h 1360"/>
                  <a:gd name="T96" fmla="*/ 4 w 1362"/>
                  <a:gd name="T97" fmla="*/ 605 h 1360"/>
                  <a:gd name="T98" fmla="*/ 93 w 1362"/>
                  <a:gd name="T99" fmla="*/ 533 h 1360"/>
                  <a:gd name="T100" fmla="*/ 105 w 1362"/>
                  <a:gd name="T101" fmla="*/ 450 h 1360"/>
                  <a:gd name="T102" fmla="*/ 78 w 1362"/>
                  <a:gd name="T103" fmla="*/ 359 h 1360"/>
                  <a:gd name="T104" fmla="*/ 194 w 1362"/>
                  <a:gd name="T105" fmla="*/ 318 h 1360"/>
                  <a:gd name="T106" fmla="*/ 250 w 1362"/>
                  <a:gd name="T107" fmla="*/ 238 h 1360"/>
                  <a:gd name="T108" fmla="*/ 275 w 1362"/>
                  <a:gd name="T109" fmla="*/ 130 h 1360"/>
                  <a:gd name="T110" fmla="*/ 371 w 1362"/>
                  <a:gd name="T111" fmla="*/ 155 h 1360"/>
                  <a:gd name="T112" fmla="*/ 450 w 1362"/>
                  <a:gd name="T113" fmla="*/ 116 h 1360"/>
                  <a:gd name="T114" fmla="*/ 514 w 1362"/>
                  <a:gd name="T115" fmla="*/ 15 h 1360"/>
                  <a:gd name="T116" fmla="*/ 599 w 1362"/>
                  <a:gd name="T117" fmla="*/ 66 h 1360"/>
                  <a:gd name="T118" fmla="*/ 689 w 1362"/>
                  <a:gd name="T119" fmla="*/ 70 h 1360"/>
                  <a:gd name="T120" fmla="*/ 759 w 1362"/>
                  <a:gd name="T121" fmla="*/ 2 h 1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2" h="1360">
                    <a:moveTo>
                      <a:pt x="687" y="169"/>
                    </a:moveTo>
                    <a:lnTo>
                      <a:pt x="679" y="169"/>
                    </a:lnTo>
                    <a:lnTo>
                      <a:pt x="671" y="169"/>
                    </a:lnTo>
                    <a:lnTo>
                      <a:pt x="667" y="169"/>
                    </a:lnTo>
                    <a:lnTo>
                      <a:pt x="663" y="169"/>
                    </a:lnTo>
                    <a:lnTo>
                      <a:pt x="663" y="169"/>
                    </a:lnTo>
                    <a:lnTo>
                      <a:pt x="662" y="169"/>
                    </a:lnTo>
                    <a:lnTo>
                      <a:pt x="660" y="169"/>
                    </a:lnTo>
                    <a:lnTo>
                      <a:pt x="654" y="170"/>
                    </a:lnTo>
                    <a:lnTo>
                      <a:pt x="648" y="170"/>
                    </a:lnTo>
                    <a:lnTo>
                      <a:pt x="638" y="170"/>
                    </a:lnTo>
                    <a:lnTo>
                      <a:pt x="631" y="172"/>
                    </a:lnTo>
                    <a:lnTo>
                      <a:pt x="596" y="176"/>
                    </a:lnTo>
                    <a:lnTo>
                      <a:pt x="559" y="184"/>
                    </a:lnTo>
                    <a:lnTo>
                      <a:pt x="520" y="196"/>
                    </a:lnTo>
                    <a:lnTo>
                      <a:pt x="489" y="207"/>
                    </a:lnTo>
                    <a:lnTo>
                      <a:pt x="479" y="211"/>
                    </a:lnTo>
                    <a:lnTo>
                      <a:pt x="471" y="215"/>
                    </a:lnTo>
                    <a:lnTo>
                      <a:pt x="466" y="217"/>
                    </a:lnTo>
                    <a:lnTo>
                      <a:pt x="462" y="219"/>
                    </a:lnTo>
                    <a:lnTo>
                      <a:pt x="460" y="221"/>
                    </a:lnTo>
                    <a:lnTo>
                      <a:pt x="458" y="221"/>
                    </a:lnTo>
                    <a:lnTo>
                      <a:pt x="458" y="221"/>
                    </a:lnTo>
                    <a:lnTo>
                      <a:pt x="454" y="223"/>
                    </a:lnTo>
                    <a:lnTo>
                      <a:pt x="450" y="225"/>
                    </a:lnTo>
                    <a:lnTo>
                      <a:pt x="444" y="229"/>
                    </a:lnTo>
                    <a:lnTo>
                      <a:pt x="437" y="233"/>
                    </a:lnTo>
                    <a:lnTo>
                      <a:pt x="429" y="236"/>
                    </a:lnTo>
                    <a:lnTo>
                      <a:pt x="400" y="254"/>
                    </a:lnTo>
                    <a:lnTo>
                      <a:pt x="369" y="277"/>
                    </a:lnTo>
                    <a:lnTo>
                      <a:pt x="353" y="291"/>
                    </a:lnTo>
                    <a:lnTo>
                      <a:pt x="340" y="302"/>
                    </a:lnTo>
                    <a:lnTo>
                      <a:pt x="326" y="316"/>
                    </a:lnTo>
                    <a:lnTo>
                      <a:pt x="314" y="328"/>
                    </a:lnTo>
                    <a:lnTo>
                      <a:pt x="310" y="332"/>
                    </a:lnTo>
                    <a:lnTo>
                      <a:pt x="305" y="337"/>
                    </a:lnTo>
                    <a:lnTo>
                      <a:pt x="301" y="341"/>
                    </a:lnTo>
                    <a:lnTo>
                      <a:pt x="299" y="345"/>
                    </a:lnTo>
                    <a:lnTo>
                      <a:pt x="295" y="349"/>
                    </a:lnTo>
                    <a:lnTo>
                      <a:pt x="293" y="351"/>
                    </a:lnTo>
                    <a:lnTo>
                      <a:pt x="293" y="351"/>
                    </a:lnTo>
                    <a:lnTo>
                      <a:pt x="291" y="353"/>
                    </a:lnTo>
                    <a:lnTo>
                      <a:pt x="291" y="353"/>
                    </a:lnTo>
                    <a:lnTo>
                      <a:pt x="289" y="357"/>
                    </a:lnTo>
                    <a:lnTo>
                      <a:pt x="287" y="359"/>
                    </a:lnTo>
                    <a:lnTo>
                      <a:pt x="283" y="364"/>
                    </a:lnTo>
                    <a:lnTo>
                      <a:pt x="277" y="370"/>
                    </a:lnTo>
                    <a:lnTo>
                      <a:pt x="272" y="378"/>
                    </a:lnTo>
                    <a:lnTo>
                      <a:pt x="252" y="407"/>
                    </a:lnTo>
                    <a:lnTo>
                      <a:pt x="233" y="440"/>
                    </a:lnTo>
                    <a:lnTo>
                      <a:pt x="217" y="475"/>
                    </a:lnTo>
                    <a:lnTo>
                      <a:pt x="204" y="506"/>
                    </a:lnTo>
                    <a:lnTo>
                      <a:pt x="202" y="516"/>
                    </a:lnTo>
                    <a:lnTo>
                      <a:pt x="198" y="524"/>
                    </a:lnTo>
                    <a:lnTo>
                      <a:pt x="196" y="529"/>
                    </a:lnTo>
                    <a:lnTo>
                      <a:pt x="194" y="535"/>
                    </a:lnTo>
                    <a:lnTo>
                      <a:pt x="194" y="537"/>
                    </a:lnTo>
                    <a:lnTo>
                      <a:pt x="194" y="539"/>
                    </a:lnTo>
                    <a:lnTo>
                      <a:pt x="192" y="543"/>
                    </a:lnTo>
                    <a:lnTo>
                      <a:pt x="190" y="555"/>
                    </a:lnTo>
                    <a:lnTo>
                      <a:pt x="186" y="570"/>
                    </a:lnTo>
                    <a:lnTo>
                      <a:pt x="180" y="605"/>
                    </a:lnTo>
                    <a:lnTo>
                      <a:pt x="177" y="644"/>
                    </a:lnTo>
                    <a:lnTo>
                      <a:pt x="175" y="654"/>
                    </a:lnTo>
                    <a:lnTo>
                      <a:pt x="175" y="663"/>
                    </a:lnTo>
                    <a:lnTo>
                      <a:pt x="175" y="673"/>
                    </a:lnTo>
                    <a:lnTo>
                      <a:pt x="175" y="683"/>
                    </a:lnTo>
                    <a:lnTo>
                      <a:pt x="175" y="700"/>
                    </a:lnTo>
                    <a:lnTo>
                      <a:pt x="177" y="716"/>
                    </a:lnTo>
                    <a:lnTo>
                      <a:pt x="177" y="725"/>
                    </a:lnTo>
                    <a:lnTo>
                      <a:pt x="178" y="733"/>
                    </a:lnTo>
                    <a:lnTo>
                      <a:pt x="178" y="741"/>
                    </a:lnTo>
                    <a:lnTo>
                      <a:pt x="178" y="745"/>
                    </a:lnTo>
                    <a:lnTo>
                      <a:pt x="180" y="749"/>
                    </a:lnTo>
                    <a:lnTo>
                      <a:pt x="180" y="749"/>
                    </a:lnTo>
                    <a:lnTo>
                      <a:pt x="180" y="751"/>
                    </a:lnTo>
                    <a:lnTo>
                      <a:pt x="180" y="752"/>
                    </a:lnTo>
                    <a:lnTo>
                      <a:pt x="180" y="754"/>
                    </a:lnTo>
                    <a:lnTo>
                      <a:pt x="180" y="758"/>
                    </a:lnTo>
                    <a:lnTo>
                      <a:pt x="182" y="762"/>
                    </a:lnTo>
                    <a:lnTo>
                      <a:pt x="182" y="768"/>
                    </a:lnTo>
                    <a:lnTo>
                      <a:pt x="184" y="776"/>
                    </a:lnTo>
                    <a:lnTo>
                      <a:pt x="186" y="782"/>
                    </a:lnTo>
                    <a:lnTo>
                      <a:pt x="194" y="815"/>
                    </a:lnTo>
                    <a:lnTo>
                      <a:pt x="206" y="851"/>
                    </a:lnTo>
                    <a:lnTo>
                      <a:pt x="221" y="888"/>
                    </a:lnTo>
                    <a:lnTo>
                      <a:pt x="237" y="919"/>
                    </a:lnTo>
                    <a:lnTo>
                      <a:pt x="241" y="927"/>
                    </a:lnTo>
                    <a:lnTo>
                      <a:pt x="244" y="935"/>
                    </a:lnTo>
                    <a:lnTo>
                      <a:pt x="248" y="941"/>
                    </a:lnTo>
                    <a:lnTo>
                      <a:pt x="250" y="943"/>
                    </a:lnTo>
                    <a:lnTo>
                      <a:pt x="252" y="945"/>
                    </a:lnTo>
                    <a:lnTo>
                      <a:pt x="252" y="946"/>
                    </a:lnTo>
                    <a:lnTo>
                      <a:pt x="252" y="948"/>
                    </a:lnTo>
                    <a:lnTo>
                      <a:pt x="254" y="948"/>
                    </a:lnTo>
                    <a:lnTo>
                      <a:pt x="254" y="950"/>
                    </a:lnTo>
                    <a:lnTo>
                      <a:pt x="258" y="954"/>
                    </a:lnTo>
                    <a:lnTo>
                      <a:pt x="260" y="960"/>
                    </a:lnTo>
                    <a:lnTo>
                      <a:pt x="264" y="964"/>
                    </a:lnTo>
                    <a:lnTo>
                      <a:pt x="268" y="970"/>
                    </a:lnTo>
                    <a:lnTo>
                      <a:pt x="272" y="976"/>
                    </a:lnTo>
                    <a:lnTo>
                      <a:pt x="281" y="987"/>
                    </a:lnTo>
                    <a:lnTo>
                      <a:pt x="293" y="1003"/>
                    </a:lnTo>
                    <a:lnTo>
                      <a:pt x="305" y="1016"/>
                    </a:lnTo>
                    <a:lnTo>
                      <a:pt x="318" y="1030"/>
                    </a:lnTo>
                    <a:lnTo>
                      <a:pt x="347" y="1057"/>
                    </a:lnTo>
                    <a:lnTo>
                      <a:pt x="372" y="1078"/>
                    </a:lnTo>
                    <a:lnTo>
                      <a:pt x="380" y="1084"/>
                    </a:lnTo>
                    <a:lnTo>
                      <a:pt x="388" y="1090"/>
                    </a:lnTo>
                    <a:lnTo>
                      <a:pt x="392" y="1094"/>
                    </a:lnTo>
                    <a:lnTo>
                      <a:pt x="396" y="1096"/>
                    </a:lnTo>
                    <a:lnTo>
                      <a:pt x="400" y="1098"/>
                    </a:lnTo>
                    <a:lnTo>
                      <a:pt x="400" y="1100"/>
                    </a:lnTo>
                    <a:lnTo>
                      <a:pt x="400" y="1100"/>
                    </a:lnTo>
                    <a:lnTo>
                      <a:pt x="402" y="1100"/>
                    </a:lnTo>
                    <a:lnTo>
                      <a:pt x="404" y="1102"/>
                    </a:lnTo>
                    <a:lnTo>
                      <a:pt x="407" y="1104"/>
                    </a:lnTo>
                    <a:lnTo>
                      <a:pt x="411" y="1106"/>
                    </a:lnTo>
                    <a:lnTo>
                      <a:pt x="417" y="1109"/>
                    </a:lnTo>
                    <a:lnTo>
                      <a:pt x="423" y="1113"/>
                    </a:lnTo>
                    <a:lnTo>
                      <a:pt x="429" y="1117"/>
                    </a:lnTo>
                    <a:lnTo>
                      <a:pt x="458" y="1133"/>
                    </a:lnTo>
                    <a:lnTo>
                      <a:pt x="495" y="1148"/>
                    </a:lnTo>
                    <a:lnTo>
                      <a:pt x="532" y="1162"/>
                    </a:lnTo>
                    <a:lnTo>
                      <a:pt x="565" y="1170"/>
                    </a:lnTo>
                    <a:lnTo>
                      <a:pt x="572" y="1173"/>
                    </a:lnTo>
                    <a:lnTo>
                      <a:pt x="580" y="1173"/>
                    </a:lnTo>
                    <a:lnTo>
                      <a:pt x="588" y="1175"/>
                    </a:lnTo>
                    <a:lnTo>
                      <a:pt x="592" y="1177"/>
                    </a:lnTo>
                    <a:lnTo>
                      <a:pt x="596" y="1177"/>
                    </a:lnTo>
                    <a:lnTo>
                      <a:pt x="596" y="1177"/>
                    </a:lnTo>
                    <a:lnTo>
                      <a:pt x="598" y="1177"/>
                    </a:lnTo>
                    <a:lnTo>
                      <a:pt x="599" y="1177"/>
                    </a:lnTo>
                    <a:lnTo>
                      <a:pt x="605" y="1179"/>
                    </a:lnTo>
                    <a:lnTo>
                      <a:pt x="611" y="1179"/>
                    </a:lnTo>
                    <a:lnTo>
                      <a:pt x="619" y="1181"/>
                    </a:lnTo>
                    <a:lnTo>
                      <a:pt x="629" y="1181"/>
                    </a:lnTo>
                    <a:lnTo>
                      <a:pt x="663" y="1185"/>
                    </a:lnTo>
                    <a:lnTo>
                      <a:pt x="702" y="1185"/>
                    </a:lnTo>
                    <a:lnTo>
                      <a:pt x="741" y="1181"/>
                    </a:lnTo>
                    <a:lnTo>
                      <a:pt x="774" y="1175"/>
                    </a:lnTo>
                    <a:lnTo>
                      <a:pt x="782" y="1175"/>
                    </a:lnTo>
                    <a:lnTo>
                      <a:pt x="788" y="1173"/>
                    </a:lnTo>
                    <a:lnTo>
                      <a:pt x="793" y="1172"/>
                    </a:lnTo>
                    <a:lnTo>
                      <a:pt x="797" y="1172"/>
                    </a:lnTo>
                    <a:lnTo>
                      <a:pt x="803" y="1170"/>
                    </a:lnTo>
                    <a:lnTo>
                      <a:pt x="807" y="1170"/>
                    </a:lnTo>
                    <a:lnTo>
                      <a:pt x="807" y="1170"/>
                    </a:lnTo>
                    <a:lnTo>
                      <a:pt x="809" y="1170"/>
                    </a:lnTo>
                    <a:lnTo>
                      <a:pt x="811" y="1168"/>
                    </a:lnTo>
                    <a:lnTo>
                      <a:pt x="817" y="1166"/>
                    </a:lnTo>
                    <a:lnTo>
                      <a:pt x="821" y="1166"/>
                    </a:lnTo>
                    <a:lnTo>
                      <a:pt x="826" y="1164"/>
                    </a:lnTo>
                    <a:lnTo>
                      <a:pt x="832" y="1162"/>
                    </a:lnTo>
                    <a:lnTo>
                      <a:pt x="840" y="1160"/>
                    </a:lnTo>
                    <a:lnTo>
                      <a:pt x="871" y="1148"/>
                    </a:lnTo>
                    <a:lnTo>
                      <a:pt x="906" y="1133"/>
                    </a:lnTo>
                    <a:lnTo>
                      <a:pt x="941" y="1113"/>
                    </a:lnTo>
                    <a:lnTo>
                      <a:pt x="970" y="1096"/>
                    </a:lnTo>
                    <a:lnTo>
                      <a:pt x="978" y="1090"/>
                    </a:lnTo>
                    <a:lnTo>
                      <a:pt x="984" y="1086"/>
                    </a:lnTo>
                    <a:lnTo>
                      <a:pt x="989" y="1082"/>
                    </a:lnTo>
                    <a:lnTo>
                      <a:pt x="993" y="1078"/>
                    </a:lnTo>
                    <a:lnTo>
                      <a:pt x="995" y="1076"/>
                    </a:lnTo>
                    <a:lnTo>
                      <a:pt x="997" y="1076"/>
                    </a:lnTo>
                    <a:lnTo>
                      <a:pt x="997" y="1075"/>
                    </a:lnTo>
                    <a:lnTo>
                      <a:pt x="999" y="1073"/>
                    </a:lnTo>
                    <a:lnTo>
                      <a:pt x="1003" y="1071"/>
                    </a:lnTo>
                    <a:lnTo>
                      <a:pt x="1009" y="1067"/>
                    </a:lnTo>
                    <a:lnTo>
                      <a:pt x="1015" y="1061"/>
                    </a:lnTo>
                    <a:lnTo>
                      <a:pt x="1022" y="1055"/>
                    </a:lnTo>
                    <a:lnTo>
                      <a:pt x="1046" y="1030"/>
                    </a:lnTo>
                    <a:lnTo>
                      <a:pt x="1073" y="1001"/>
                    </a:lnTo>
                    <a:lnTo>
                      <a:pt x="1096" y="972"/>
                    </a:lnTo>
                    <a:lnTo>
                      <a:pt x="1116" y="943"/>
                    </a:lnTo>
                    <a:lnTo>
                      <a:pt x="1119" y="937"/>
                    </a:lnTo>
                    <a:lnTo>
                      <a:pt x="1121" y="931"/>
                    </a:lnTo>
                    <a:lnTo>
                      <a:pt x="1125" y="925"/>
                    </a:lnTo>
                    <a:lnTo>
                      <a:pt x="1127" y="921"/>
                    </a:lnTo>
                    <a:lnTo>
                      <a:pt x="1129" y="917"/>
                    </a:lnTo>
                    <a:lnTo>
                      <a:pt x="1131" y="915"/>
                    </a:lnTo>
                    <a:lnTo>
                      <a:pt x="1131" y="914"/>
                    </a:lnTo>
                    <a:lnTo>
                      <a:pt x="1131" y="914"/>
                    </a:lnTo>
                    <a:lnTo>
                      <a:pt x="1133" y="912"/>
                    </a:lnTo>
                    <a:lnTo>
                      <a:pt x="1133" y="910"/>
                    </a:lnTo>
                    <a:lnTo>
                      <a:pt x="1135" y="906"/>
                    </a:lnTo>
                    <a:lnTo>
                      <a:pt x="1139" y="900"/>
                    </a:lnTo>
                    <a:lnTo>
                      <a:pt x="1143" y="892"/>
                    </a:lnTo>
                    <a:lnTo>
                      <a:pt x="1147" y="884"/>
                    </a:lnTo>
                    <a:lnTo>
                      <a:pt x="1158" y="851"/>
                    </a:lnTo>
                    <a:lnTo>
                      <a:pt x="1172" y="815"/>
                    </a:lnTo>
                    <a:lnTo>
                      <a:pt x="1180" y="778"/>
                    </a:lnTo>
                    <a:lnTo>
                      <a:pt x="1183" y="758"/>
                    </a:lnTo>
                    <a:lnTo>
                      <a:pt x="1185" y="743"/>
                    </a:lnTo>
                    <a:lnTo>
                      <a:pt x="1187" y="729"/>
                    </a:lnTo>
                    <a:lnTo>
                      <a:pt x="1187" y="723"/>
                    </a:lnTo>
                    <a:lnTo>
                      <a:pt x="1189" y="720"/>
                    </a:lnTo>
                    <a:lnTo>
                      <a:pt x="1189" y="714"/>
                    </a:lnTo>
                    <a:lnTo>
                      <a:pt x="1189" y="712"/>
                    </a:lnTo>
                    <a:lnTo>
                      <a:pt x="1189" y="710"/>
                    </a:lnTo>
                    <a:lnTo>
                      <a:pt x="1189" y="710"/>
                    </a:lnTo>
                    <a:lnTo>
                      <a:pt x="1189" y="708"/>
                    </a:lnTo>
                    <a:lnTo>
                      <a:pt x="1189" y="706"/>
                    </a:lnTo>
                    <a:lnTo>
                      <a:pt x="1189" y="702"/>
                    </a:lnTo>
                    <a:lnTo>
                      <a:pt x="1189" y="694"/>
                    </a:lnTo>
                    <a:lnTo>
                      <a:pt x="1191" y="687"/>
                    </a:lnTo>
                    <a:lnTo>
                      <a:pt x="1191" y="677"/>
                    </a:lnTo>
                    <a:lnTo>
                      <a:pt x="1189" y="644"/>
                    </a:lnTo>
                    <a:lnTo>
                      <a:pt x="1185" y="605"/>
                    </a:lnTo>
                    <a:lnTo>
                      <a:pt x="1178" y="566"/>
                    </a:lnTo>
                    <a:lnTo>
                      <a:pt x="1170" y="533"/>
                    </a:lnTo>
                    <a:lnTo>
                      <a:pt x="1168" y="526"/>
                    </a:lnTo>
                    <a:lnTo>
                      <a:pt x="1166" y="520"/>
                    </a:lnTo>
                    <a:lnTo>
                      <a:pt x="1164" y="514"/>
                    </a:lnTo>
                    <a:lnTo>
                      <a:pt x="1162" y="510"/>
                    </a:lnTo>
                    <a:lnTo>
                      <a:pt x="1160" y="506"/>
                    </a:lnTo>
                    <a:lnTo>
                      <a:pt x="1160" y="504"/>
                    </a:lnTo>
                    <a:lnTo>
                      <a:pt x="1160" y="502"/>
                    </a:lnTo>
                    <a:lnTo>
                      <a:pt x="1158" y="500"/>
                    </a:lnTo>
                    <a:lnTo>
                      <a:pt x="1158" y="500"/>
                    </a:lnTo>
                    <a:lnTo>
                      <a:pt x="1158" y="496"/>
                    </a:lnTo>
                    <a:lnTo>
                      <a:pt x="1156" y="493"/>
                    </a:lnTo>
                    <a:lnTo>
                      <a:pt x="1152" y="487"/>
                    </a:lnTo>
                    <a:lnTo>
                      <a:pt x="1150" y="479"/>
                    </a:lnTo>
                    <a:lnTo>
                      <a:pt x="1147" y="471"/>
                    </a:lnTo>
                    <a:lnTo>
                      <a:pt x="1141" y="456"/>
                    </a:lnTo>
                    <a:lnTo>
                      <a:pt x="1131" y="440"/>
                    </a:lnTo>
                    <a:lnTo>
                      <a:pt x="1123" y="423"/>
                    </a:lnTo>
                    <a:lnTo>
                      <a:pt x="1117" y="415"/>
                    </a:lnTo>
                    <a:lnTo>
                      <a:pt x="1112" y="405"/>
                    </a:lnTo>
                    <a:lnTo>
                      <a:pt x="1090" y="374"/>
                    </a:lnTo>
                    <a:lnTo>
                      <a:pt x="1069" y="347"/>
                    </a:lnTo>
                    <a:lnTo>
                      <a:pt x="1063" y="339"/>
                    </a:lnTo>
                    <a:lnTo>
                      <a:pt x="1057" y="333"/>
                    </a:lnTo>
                    <a:lnTo>
                      <a:pt x="1053" y="330"/>
                    </a:lnTo>
                    <a:lnTo>
                      <a:pt x="1050" y="326"/>
                    </a:lnTo>
                    <a:lnTo>
                      <a:pt x="1048" y="324"/>
                    </a:lnTo>
                    <a:lnTo>
                      <a:pt x="1046" y="322"/>
                    </a:lnTo>
                    <a:lnTo>
                      <a:pt x="1046" y="322"/>
                    </a:lnTo>
                    <a:lnTo>
                      <a:pt x="1044" y="320"/>
                    </a:lnTo>
                    <a:lnTo>
                      <a:pt x="1040" y="316"/>
                    </a:lnTo>
                    <a:lnTo>
                      <a:pt x="1036" y="312"/>
                    </a:lnTo>
                    <a:lnTo>
                      <a:pt x="1030" y="306"/>
                    </a:lnTo>
                    <a:lnTo>
                      <a:pt x="1022" y="300"/>
                    </a:lnTo>
                    <a:lnTo>
                      <a:pt x="997" y="277"/>
                    </a:lnTo>
                    <a:lnTo>
                      <a:pt x="964" y="254"/>
                    </a:lnTo>
                    <a:lnTo>
                      <a:pt x="931" y="235"/>
                    </a:lnTo>
                    <a:lnTo>
                      <a:pt x="902" y="219"/>
                    </a:lnTo>
                    <a:lnTo>
                      <a:pt x="892" y="215"/>
                    </a:lnTo>
                    <a:lnTo>
                      <a:pt x="885" y="211"/>
                    </a:lnTo>
                    <a:lnTo>
                      <a:pt x="879" y="209"/>
                    </a:lnTo>
                    <a:lnTo>
                      <a:pt x="875" y="207"/>
                    </a:lnTo>
                    <a:lnTo>
                      <a:pt x="873" y="205"/>
                    </a:lnTo>
                    <a:lnTo>
                      <a:pt x="871" y="205"/>
                    </a:lnTo>
                    <a:lnTo>
                      <a:pt x="871" y="205"/>
                    </a:lnTo>
                    <a:lnTo>
                      <a:pt x="869" y="205"/>
                    </a:lnTo>
                    <a:lnTo>
                      <a:pt x="867" y="203"/>
                    </a:lnTo>
                    <a:lnTo>
                      <a:pt x="863" y="202"/>
                    </a:lnTo>
                    <a:lnTo>
                      <a:pt x="857" y="200"/>
                    </a:lnTo>
                    <a:lnTo>
                      <a:pt x="852" y="198"/>
                    </a:lnTo>
                    <a:lnTo>
                      <a:pt x="846" y="196"/>
                    </a:lnTo>
                    <a:lnTo>
                      <a:pt x="840" y="194"/>
                    </a:lnTo>
                    <a:lnTo>
                      <a:pt x="825" y="190"/>
                    </a:lnTo>
                    <a:lnTo>
                      <a:pt x="807" y="184"/>
                    </a:lnTo>
                    <a:lnTo>
                      <a:pt x="768" y="176"/>
                    </a:lnTo>
                    <a:lnTo>
                      <a:pt x="729" y="170"/>
                    </a:lnTo>
                    <a:lnTo>
                      <a:pt x="696" y="169"/>
                    </a:lnTo>
                    <a:lnTo>
                      <a:pt x="687" y="169"/>
                    </a:lnTo>
                    <a:close/>
                    <a:moveTo>
                      <a:pt x="772" y="0"/>
                    </a:moveTo>
                    <a:lnTo>
                      <a:pt x="774" y="0"/>
                    </a:lnTo>
                    <a:lnTo>
                      <a:pt x="778" y="0"/>
                    </a:lnTo>
                    <a:lnTo>
                      <a:pt x="784" y="2"/>
                    </a:lnTo>
                    <a:lnTo>
                      <a:pt x="792" y="2"/>
                    </a:lnTo>
                    <a:lnTo>
                      <a:pt x="799" y="4"/>
                    </a:lnTo>
                    <a:lnTo>
                      <a:pt x="809" y="6"/>
                    </a:lnTo>
                    <a:lnTo>
                      <a:pt x="817" y="8"/>
                    </a:lnTo>
                    <a:lnTo>
                      <a:pt x="821" y="8"/>
                    </a:lnTo>
                    <a:lnTo>
                      <a:pt x="825" y="9"/>
                    </a:lnTo>
                    <a:lnTo>
                      <a:pt x="825" y="9"/>
                    </a:lnTo>
                    <a:lnTo>
                      <a:pt x="832" y="11"/>
                    </a:lnTo>
                    <a:lnTo>
                      <a:pt x="836" y="15"/>
                    </a:lnTo>
                    <a:lnTo>
                      <a:pt x="840" y="21"/>
                    </a:lnTo>
                    <a:lnTo>
                      <a:pt x="840" y="23"/>
                    </a:lnTo>
                    <a:lnTo>
                      <a:pt x="840" y="27"/>
                    </a:lnTo>
                    <a:lnTo>
                      <a:pt x="842" y="31"/>
                    </a:lnTo>
                    <a:lnTo>
                      <a:pt x="844" y="39"/>
                    </a:lnTo>
                    <a:lnTo>
                      <a:pt x="846" y="46"/>
                    </a:lnTo>
                    <a:lnTo>
                      <a:pt x="848" y="54"/>
                    </a:lnTo>
                    <a:lnTo>
                      <a:pt x="852" y="70"/>
                    </a:lnTo>
                    <a:lnTo>
                      <a:pt x="854" y="81"/>
                    </a:lnTo>
                    <a:lnTo>
                      <a:pt x="856" y="85"/>
                    </a:lnTo>
                    <a:lnTo>
                      <a:pt x="857" y="91"/>
                    </a:lnTo>
                    <a:lnTo>
                      <a:pt x="861" y="95"/>
                    </a:lnTo>
                    <a:lnTo>
                      <a:pt x="867" y="99"/>
                    </a:lnTo>
                    <a:lnTo>
                      <a:pt x="869" y="99"/>
                    </a:lnTo>
                    <a:lnTo>
                      <a:pt x="871" y="101"/>
                    </a:lnTo>
                    <a:lnTo>
                      <a:pt x="875" y="103"/>
                    </a:lnTo>
                    <a:lnTo>
                      <a:pt x="881" y="105"/>
                    </a:lnTo>
                    <a:lnTo>
                      <a:pt x="887" y="106"/>
                    </a:lnTo>
                    <a:lnTo>
                      <a:pt x="894" y="108"/>
                    </a:lnTo>
                    <a:lnTo>
                      <a:pt x="898" y="110"/>
                    </a:lnTo>
                    <a:lnTo>
                      <a:pt x="904" y="112"/>
                    </a:lnTo>
                    <a:lnTo>
                      <a:pt x="906" y="112"/>
                    </a:lnTo>
                    <a:lnTo>
                      <a:pt x="908" y="114"/>
                    </a:lnTo>
                    <a:lnTo>
                      <a:pt x="908" y="114"/>
                    </a:lnTo>
                    <a:lnTo>
                      <a:pt x="910" y="114"/>
                    </a:lnTo>
                    <a:lnTo>
                      <a:pt x="914" y="116"/>
                    </a:lnTo>
                    <a:lnTo>
                      <a:pt x="920" y="118"/>
                    </a:lnTo>
                    <a:lnTo>
                      <a:pt x="927" y="122"/>
                    </a:lnTo>
                    <a:lnTo>
                      <a:pt x="935" y="126"/>
                    </a:lnTo>
                    <a:lnTo>
                      <a:pt x="941" y="128"/>
                    </a:lnTo>
                    <a:lnTo>
                      <a:pt x="945" y="130"/>
                    </a:lnTo>
                    <a:lnTo>
                      <a:pt x="947" y="130"/>
                    </a:lnTo>
                    <a:lnTo>
                      <a:pt x="947" y="132"/>
                    </a:lnTo>
                    <a:lnTo>
                      <a:pt x="953" y="132"/>
                    </a:lnTo>
                    <a:lnTo>
                      <a:pt x="960" y="132"/>
                    </a:lnTo>
                    <a:lnTo>
                      <a:pt x="964" y="130"/>
                    </a:lnTo>
                    <a:lnTo>
                      <a:pt x="966" y="130"/>
                    </a:lnTo>
                    <a:lnTo>
                      <a:pt x="968" y="126"/>
                    </a:lnTo>
                    <a:lnTo>
                      <a:pt x="974" y="124"/>
                    </a:lnTo>
                    <a:lnTo>
                      <a:pt x="980" y="120"/>
                    </a:lnTo>
                    <a:lnTo>
                      <a:pt x="986" y="116"/>
                    </a:lnTo>
                    <a:lnTo>
                      <a:pt x="991" y="110"/>
                    </a:lnTo>
                    <a:lnTo>
                      <a:pt x="999" y="106"/>
                    </a:lnTo>
                    <a:lnTo>
                      <a:pt x="1005" y="103"/>
                    </a:lnTo>
                    <a:lnTo>
                      <a:pt x="1011" y="99"/>
                    </a:lnTo>
                    <a:lnTo>
                      <a:pt x="1017" y="97"/>
                    </a:lnTo>
                    <a:lnTo>
                      <a:pt x="1019" y="95"/>
                    </a:lnTo>
                    <a:lnTo>
                      <a:pt x="1020" y="95"/>
                    </a:lnTo>
                    <a:lnTo>
                      <a:pt x="1026" y="91"/>
                    </a:lnTo>
                    <a:lnTo>
                      <a:pt x="1034" y="93"/>
                    </a:lnTo>
                    <a:lnTo>
                      <a:pt x="1040" y="95"/>
                    </a:lnTo>
                    <a:lnTo>
                      <a:pt x="1040" y="95"/>
                    </a:lnTo>
                    <a:lnTo>
                      <a:pt x="1044" y="97"/>
                    </a:lnTo>
                    <a:lnTo>
                      <a:pt x="1048" y="99"/>
                    </a:lnTo>
                    <a:lnTo>
                      <a:pt x="1053" y="105"/>
                    </a:lnTo>
                    <a:lnTo>
                      <a:pt x="1063" y="108"/>
                    </a:lnTo>
                    <a:lnTo>
                      <a:pt x="1067" y="112"/>
                    </a:lnTo>
                    <a:lnTo>
                      <a:pt x="1073" y="116"/>
                    </a:lnTo>
                    <a:lnTo>
                      <a:pt x="1077" y="120"/>
                    </a:lnTo>
                    <a:lnTo>
                      <a:pt x="1081" y="122"/>
                    </a:lnTo>
                    <a:lnTo>
                      <a:pt x="1083" y="124"/>
                    </a:lnTo>
                    <a:lnTo>
                      <a:pt x="1084" y="124"/>
                    </a:lnTo>
                    <a:lnTo>
                      <a:pt x="1088" y="130"/>
                    </a:lnTo>
                    <a:lnTo>
                      <a:pt x="1092" y="136"/>
                    </a:lnTo>
                    <a:lnTo>
                      <a:pt x="1092" y="141"/>
                    </a:lnTo>
                    <a:lnTo>
                      <a:pt x="1092" y="147"/>
                    </a:lnTo>
                    <a:lnTo>
                      <a:pt x="1090" y="159"/>
                    </a:lnTo>
                    <a:lnTo>
                      <a:pt x="1086" y="174"/>
                    </a:lnTo>
                    <a:lnTo>
                      <a:pt x="1084" y="190"/>
                    </a:lnTo>
                    <a:lnTo>
                      <a:pt x="1081" y="202"/>
                    </a:lnTo>
                    <a:lnTo>
                      <a:pt x="1081" y="207"/>
                    </a:lnTo>
                    <a:lnTo>
                      <a:pt x="1081" y="213"/>
                    </a:lnTo>
                    <a:lnTo>
                      <a:pt x="1083" y="219"/>
                    </a:lnTo>
                    <a:lnTo>
                      <a:pt x="1086" y="223"/>
                    </a:lnTo>
                    <a:lnTo>
                      <a:pt x="1086" y="225"/>
                    </a:lnTo>
                    <a:lnTo>
                      <a:pt x="1088" y="227"/>
                    </a:lnTo>
                    <a:lnTo>
                      <a:pt x="1090" y="229"/>
                    </a:lnTo>
                    <a:lnTo>
                      <a:pt x="1096" y="233"/>
                    </a:lnTo>
                    <a:lnTo>
                      <a:pt x="1102" y="238"/>
                    </a:lnTo>
                    <a:lnTo>
                      <a:pt x="1108" y="244"/>
                    </a:lnTo>
                    <a:lnTo>
                      <a:pt x="1114" y="248"/>
                    </a:lnTo>
                    <a:lnTo>
                      <a:pt x="1116" y="252"/>
                    </a:lnTo>
                    <a:lnTo>
                      <a:pt x="1117" y="254"/>
                    </a:lnTo>
                    <a:lnTo>
                      <a:pt x="1117" y="254"/>
                    </a:lnTo>
                    <a:lnTo>
                      <a:pt x="1117" y="254"/>
                    </a:lnTo>
                    <a:lnTo>
                      <a:pt x="1119" y="256"/>
                    </a:lnTo>
                    <a:lnTo>
                      <a:pt x="1121" y="258"/>
                    </a:lnTo>
                    <a:lnTo>
                      <a:pt x="1127" y="264"/>
                    </a:lnTo>
                    <a:lnTo>
                      <a:pt x="1133" y="269"/>
                    </a:lnTo>
                    <a:lnTo>
                      <a:pt x="1137" y="273"/>
                    </a:lnTo>
                    <a:lnTo>
                      <a:pt x="1141" y="279"/>
                    </a:lnTo>
                    <a:lnTo>
                      <a:pt x="1143" y="283"/>
                    </a:lnTo>
                    <a:lnTo>
                      <a:pt x="1147" y="285"/>
                    </a:lnTo>
                    <a:lnTo>
                      <a:pt x="1147" y="285"/>
                    </a:lnTo>
                    <a:lnTo>
                      <a:pt x="1150" y="289"/>
                    </a:lnTo>
                    <a:lnTo>
                      <a:pt x="1156" y="293"/>
                    </a:lnTo>
                    <a:lnTo>
                      <a:pt x="1164" y="291"/>
                    </a:lnTo>
                    <a:lnTo>
                      <a:pt x="1168" y="291"/>
                    </a:lnTo>
                    <a:lnTo>
                      <a:pt x="1180" y="289"/>
                    </a:lnTo>
                    <a:lnTo>
                      <a:pt x="1195" y="285"/>
                    </a:lnTo>
                    <a:lnTo>
                      <a:pt x="1211" y="283"/>
                    </a:lnTo>
                    <a:lnTo>
                      <a:pt x="1224" y="283"/>
                    </a:lnTo>
                    <a:lnTo>
                      <a:pt x="1228" y="281"/>
                    </a:lnTo>
                    <a:lnTo>
                      <a:pt x="1234" y="283"/>
                    </a:lnTo>
                    <a:lnTo>
                      <a:pt x="1242" y="285"/>
                    </a:lnTo>
                    <a:lnTo>
                      <a:pt x="1245" y="291"/>
                    </a:lnTo>
                    <a:lnTo>
                      <a:pt x="1245" y="291"/>
                    </a:lnTo>
                    <a:lnTo>
                      <a:pt x="1247" y="293"/>
                    </a:lnTo>
                    <a:lnTo>
                      <a:pt x="1251" y="297"/>
                    </a:lnTo>
                    <a:lnTo>
                      <a:pt x="1255" y="304"/>
                    </a:lnTo>
                    <a:lnTo>
                      <a:pt x="1261" y="312"/>
                    </a:lnTo>
                    <a:lnTo>
                      <a:pt x="1265" y="322"/>
                    </a:lnTo>
                    <a:lnTo>
                      <a:pt x="1271" y="328"/>
                    </a:lnTo>
                    <a:lnTo>
                      <a:pt x="1273" y="332"/>
                    </a:lnTo>
                    <a:lnTo>
                      <a:pt x="1273" y="335"/>
                    </a:lnTo>
                    <a:lnTo>
                      <a:pt x="1275" y="335"/>
                    </a:lnTo>
                    <a:lnTo>
                      <a:pt x="1277" y="341"/>
                    </a:lnTo>
                    <a:lnTo>
                      <a:pt x="1277" y="345"/>
                    </a:lnTo>
                    <a:lnTo>
                      <a:pt x="1277" y="351"/>
                    </a:lnTo>
                    <a:lnTo>
                      <a:pt x="1275" y="355"/>
                    </a:lnTo>
                    <a:lnTo>
                      <a:pt x="1275" y="357"/>
                    </a:lnTo>
                    <a:lnTo>
                      <a:pt x="1273" y="359"/>
                    </a:lnTo>
                    <a:lnTo>
                      <a:pt x="1269" y="364"/>
                    </a:lnTo>
                    <a:lnTo>
                      <a:pt x="1265" y="370"/>
                    </a:lnTo>
                    <a:lnTo>
                      <a:pt x="1261" y="376"/>
                    </a:lnTo>
                    <a:lnTo>
                      <a:pt x="1257" y="382"/>
                    </a:lnTo>
                    <a:lnTo>
                      <a:pt x="1251" y="390"/>
                    </a:lnTo>
                    <a:lnTo>
                      <a:pt x="1247" y="396"/>
                    </a:lnTo>
                    <a:lnTo>
                      <a:pt x="1244" y="401"/>
                    </a:lnTo>
                    <a:lnTo>
                      <a:pt x="1240" y="405"/>
                    </a:lnTo>
                    <a:lnTo>
                      <a:pt x="1238" y="409"/>
                    </a:lnTo>
                    <a:lnTo>
                      <a:pt x="1238" y="409"/>
                    </a:lnTo>
                    <a:lnTo>
                      <a:pt x="1234" y="415"/>
                    </a:lnTo>
                    <a:lnTo>
                      <a:pt x="1234" y="421"/>
                    </a:lnTo>
                    <a:lnTo>
                      <a:pt x="1236" y="427"/>
                    </a:lnTo>
                    <a:lnTo>
                      <a:pt x="1236" y="429"/>
                    </a:lnTo>
                    <a:lnTo>
                      <a:pt x="1238" y="430"/>
                    </a:lnTo>
                    <a:lnTo>
                      <a:pt x="1238" y="432"/>
                    </a:lnTo>
                    <a:lnTo>
                      <a:pt x="1242" y="440"/>
                    </a:lnTo>
                    <a:lnTo>
                      <a:pt x="1244" y="448"/>
                    </a:lnTo>
                    <a:lnTo>
                      <a:pt x="1245" y="454"/>
                    </a:lnTo>
                    <a:lnTo>
                      <a:pt x="1249" y="458"/>
                    </a:lnTo>
                    <a:lnTo>
                      <a:pt x="1249" y="463"/>
                    </a:lnTo>
                    <a:lnTo>
                      <a:pt x="1251" y="465"/>
                    </a:lnTo>
                    <a:lnTo>
                      <a:pt x="1251" y="467"/>
                    </a:lnTo>
                    <a:lnTo>
                      <a:pt x="1251" y="467"/>
                    </a:lnTo>
                    <a:lnTo>
                      <a:pt x="1253" y="469"/>
                    </a:lnTo>
                    <a:lnTo>
                      <a:pt x="1253" y="473"/>
                    </a:lnTo>
                    <a:lnTo>
                      <a:pt x="1257" y="481"/>
                    </a:lnTo>
                    <a:lnTo>
                      <a:pt x="1259" y="487"/>
                    </a:lnTo>
                    <a:lnTo>
                      <a:pt x="1261" y="494"/>
                    </a:lnTo>
                    <a:lnTo>
                      <a:pt x="1263" y="498"/>
                    </a:lnTo>
                    <a:lnTo>
                      <a:pt x="1265" y="504"/>
                    </a:lnTo>
                    <a:lnTo>
                      <a:pt x="1265" y="506"/>
                    </a:lnTo>
                    <a:lnTo>
                      <a:pt x="1265" y="508"/>
                    </a:lnTo>
                    <a:lnTo>
                      <a:pt x="1269" y="514"/>
                    </a:lnTo>
                    <a:lnTo>
                      <a:pt x="1273" y="518"/>
                    </a:lnTo>
                    <a:lnTo>
                      <a:pt x="1278" y="520"/>
                    </a:lnTo>
                    <a:lnTo>
                      <a:pt x="1280" y="522"/>
                    </a:lnTo>
                    <a:lnTo>
                      <a:pt x="1282" y="522"/>
                    </a:lnTo>
                    <a:lnTo>
                      <a:pt x="1288" y="524"/>
                    </a:lnTo>
                    <a:lnTo>
                      <a:pt x="1298" y="526"/>
                    </a:lnTo>
                    <a:lnTo>
                      <a:pt x="1310" y="529"/>
                    </a:lnTo>
                    <a:lnTo>
                      <a:pt x="1325" y="533"/>
                    </a:lnTo>
                    <a:lnTo>
                      <a:pt x="1337" y="537"/>
                    </a:lnTo>
                    <a:lnTo>
                      <a:pt x="1342" y="537"/>
                    </a:lnTo>
                    <a:lnTo>
                      <a:pt x="1348" y="541"/>
                    </a:lnTo>
                    <a:lnTo>
                      <a:pt x="1352" y="547"/>
                    </a:lnTo>
                    <a:lnTo>
                      <a:pt x="1354" y="553"/>
                    </a:lnTo>
                    <a:lnTo>
                      <a:pt x="1354" y="555"/>
                    </a:lnTo>
                    <a:lnTo>
                      <a:pt x="1354" y="558"/>
                    </a:lnTo>
                    <a:lnTo>
                      <a:pt x="1356" y="564"/>
                    </a:lnTo>
                    <a:lnTo>
                      <a:pt x="1358" y="572"/>
                    </a:lnTo>
                    <a:lnTo>
                      <a:pt x="1358" y="580"/>
                    </a:lnTo>
                    <a:lnTo>
                      <a:pt x="1360" y="588"/>
                    </a:lnTo>
                    <a:lnTo>
                      <a:pt x="1360" y="593"/>
                    </a:lnTo>
                    <a:lnTo>
                      <a:pt x="1362" y="599"/>
                    </a:lnTo>
                    <a:lnTo>
                      <a:pt x="1362" y="605"/>
                    </a:lnTo>
                    <a:lnTo>
                      <a:pt x="1362" y="605"/>
                    </a:lnTo>
                    <a:lnTo>
                      <a:pt x="1362" y="613"/>
                    </a:lnTo>
                    <a:lnTo>
                      <a:pt x="1358" y="619"/>
                    </a:lnTo>
                    <a:lnTo>
                      <a:pt x="1354" y="624"/>
                    </a:lnTo>
                    <a:lnTo>
                      <a:pt x="1352" y="624"/>
                    </a:lnTo>
                    <a:lnTo>
                      <a:pt x="1350" y="626"/>
                    </a:lnTo>
                    <a:lnTo>
                      <a:pt x="1346" y="628"/>
                    </a:lnTo>
                    <a:lnTo>
                      <a:pt x="1341" y="632"/>
                    </a:lnTo>
                    <a:lnTo>
                      <a:pt x="1333" y="638"/>
                    </a:lnTo>
                    <a:lnTo>
                      <a:pt x="1327" y="642"/>
                    </a:lnTo>
                    <a:lnTo>
                      <a:pt x="1319" y="646"/>
                    </a:lnTo>
                    <a:lnTo>
                      <a:pt x="1313" y="650"/>
                    </a:lnTo>
                    <a:lnTo>
                      <a:pt x="1308" y="654"/>
                    </a:lnTo>
                    <a:lnTo>
                      <a:pt x="1302" y="655"/>
                    </a:lnTo>
                    <a:lnTo>
                      <a:pt x="1300" y="657"/>
                    </a:lnTo>
                    <a:lnTo>
                      <a:pt x="1298" y="657"/>
                    </a:lnTo>
                    <a:lnTo>
                      <a:pt x="1294" y="661"/>
                    </a:lnTo>
                    <a:lnTo>
                      <a:pt x="1290" y="667"/>
                    </a:lnTo>
                    <a:lnTo>
                      <a:pt x="1290" y="673"/>
                    </a:lnTo>
                    <a:lnTo>
                      <a:pt x="1290" y="675"/>
                    </a:lnTo>
                    <a:lnTo>
                      <a:pt x="1290" y="677"/>
                    </a:lnTo>
                    <a:lnTo>
                      <a:pt x="1290" y="681"/>
                    </a:lnTo>
                    <a:lnTo>
                      <a:pt x="1290" y="687"/>
                    </a:lnTo>
                    <a:lnTo>
                      <a:pt x="1288" y="694"/>
                    </a:lnTo>
                    <a:lnTo>
                      <a:pt x="1288" y="704"/>
                    </a:lnTo>
                    <a:lnTo>
                      <a:pt x="1288" y="710"/>
                    </a:lnTo>
                    <a:lnTo>
                      <a:pt x="1288" y="714"/>
                    </a:lnTo>
                    <a:lnTo>
                      <a:pt x="1288" y="716"/>
                    </a:lnTo>
                    <a:lnTo>
                      <a:pt x="1288" y="718"/>
                    </a:lnTo>
                    <a:lnTo>
                      <a:pt x="1288" y="718"/>
                    </a:lnTo>
                    <a:lnTo>
                      <a:pt x="1288" y="721"/>
                    </a:lnTo>
                    <a:lnTo>
                      <a:pt x="1288" y="725"/>
                    </a:lnTo>
                    <a:lnTo>
                      <a:pt x="1286" y="731"/>
                    </a:lnTo>
                    <a:lnTo>
                      <a:pt x="1286" y="739"/>
                    </a:lnTo>
                    <a:lnTo>
                      <a:pt x="1286" y="745"/>
                    </a:lnTo>
                    <a:lnTo>
                      <a:pt x="1284" y="751"/>
                    </a:lnTo>
                    <a:lnTo>
                      <a:pt x="1284" y="754"/>
                    </a:lnTo>
                    <a:lnTo>
                      <a:pt x="1284" y="758"/>
                    </a:lnTo>
                    <a:lnTo>
                      <a:pt x="1284" y="760"/>
                    </a:lnTo>
                    <a:lnTo>
                      <a:pt x="1284" y="766"/>
                    </a:lnTo>
                    <a:lnTo>
                      <a:pt x="1286" y="772"/>
                    </a:lnTo>
                    <a:lnTo>
                      <a:pt x="1290" y="776"/>
                    </a:lnTo>
                    <a:lnTo>
                      <a:pt x="1292" y="778"/>
                    </a:lnTo>
                    <a:lnTo>
                      <a:pt x="1294" y="780"/>
                    </a:lnTo>
                    <a:lnTo>
                      <a:pt x="1298" y="782"/>
                    </a:lnTo>
                    <a:lnTo>
                      <a:pt x="1304" y="787"/>
                    </a:lnTo>
                    <a:lnTo>
                      <a:pt x="1310" y="791"/>
                    </a:lnTo>
                    <a:lnTo>
                      <a:pt x="1315" y="797"/>
                    </a:lnTo>
                    <a:lnTo>
                      <a:pt x="1321" y="801"/>
                    </a:lnTo>
                    <a:lnTo>
                      <a:pt x="1327" y="805"/>
                    </a:lnTo>
                    <a:lnTo>
                      <a:pt x="1331" y="809"/>
                    </a:lnTo>
                    <a:lnTo>
                      <a:pt x="1335" y="813"/>
                    </a:lnTo>
                    <a:lnTo>
                      <a:pt x="1339" y="817"/>
                    </a:lnTo>
                    <a:lnTo>
                      <a:pt x="1341" y="817"/>
                    </a:lnTo>
                    <a:lnTo>
                      <a:pt x="1341" y="818"/>
                    </a:lnTo>
                    <a:lnTo>
                      <a:pt x="1344" y="822"/>
                    </a:lnTo>
                    <a:lnTo>
                      <a:pt x="1346" y="826"/>
                    </a:lnTo>
                    <a:lnTo>
                      <a:pt x="1346" y="832"/>
                    </a:lnTo>
                    <a:lnTo>
                      <a:pt x="1346" y="836"/>
                    </a:lnTo>
                    <a:lnTo>
                      <a:pt x="1346" y="838"/>
                    </a:lnTo>
                    <a:lnTo>
                      <a:pt x="1346" y="840"/>
                    </a:lnTo>
                    <a:lnTo>
                      <a:pt x="1344" y="846"/>
                    </a:lnTo>
                    <a:lnTo>
                      <a:pt x="1342" y="853"/>
                    </a:lnTo>
                    <a:lnTo>
                      <a:pt x="1341" y="863"/>
                    </a:lnTo>
                    <a:lnTo>
                      <a:pt x="1339" y="869"/>
                    </a:lnTo>
                    <a:lnTo>
                      <a:pt x="1337" y="875"/>
                    </a:lnTo>
                    <a:lnTo>
                      <a:pt x="1335" y="881"/>
                    </a:lnTo>
                    <a:lnTo>
                      <a:pt x="1333" y="884"/>
                    </a:lnTo>
                    <a:lnTo>
                      <a:pt x="1333" y="886"/>
                    </a:lnTo>
                    <a:lnTo>
                      <a:pt x="1333" y="888"/>
                    </a:lnTo>
                    <a:lnTo>
                      <a:pt x="1329" y="894"/>
                    </a:lnTo>
                    <a:lnTo>
                      <a:pt x="1323" y="900"/>
                    </a:lnTo>
                    <a:lnTo>
                      <a:pt x="1317" y="902"/>
                    </a:lnTo>
                    <a:lnTo>
                      <a:pt x="1317" y="902"/>
                    </a:lnTo>
                    <a:lnTo>
                      <a:pt x="1313" y="902"/>
                    </a:lnTo>
                    <a:lnTo>
                      <a:pt x="1308" y="904"/>
                    </a:lnTo>
                    <a:lnTo>
                      <a:pt x="1298" y="906"/>
                    </a:lnTo>
                    <a:lnTo>
                      <a:pt x="1284" y="906"/>
                    </a:lnTo>
                    <a:lnTo>
                      <a:pt x="1269" y="908"/>
                    </a:lnTo>
                    <a:lnTo>
                      <a:pt x="1257" y="910"/>
                    </a:lnTo>
                    <a:lnTo>
                      <a:pt x="1253" y="910"/>
                    </a:lnTo>
                    <a:lnTo>
                      <a:pt x="1247" y="912"/>
                    </a:lnTo>
                    <a:lnTo>
                      <a:pt x="1242" y="915"/>
                    </a:lnTo>
                    <a:lnTo>
                      <a:pt x="1238" y="921"/>
                    </a:lnTo>
                    <a:lnTo>
                      <a:pt x="1238" y="921"/>
                    </a:lnTo>
                    <a:lnTo>
                      <a:pt x="1236" y="923"/>
                    </a:lnTo>
                    <a:lnTo>
                      <a:pt x="1236" y="927"/>
                    </a:lnTo>
                    <a:lnTo>
                      <a:pt x="1232" y="933"/>
                    </a:lnTo>
                    <a:lnTo>
                      <a:pt x="1228" y="941"/>
                    </a:lnTo>
                    <a:lnTo>
                      <a:pt x="1226" y="946"/>
                    </a:lnTo>
                    <a:lnTo>
                      <a:pt x="1224" y="950"/>
                    </a:lnTo>
                    <a:lnTo>
                      <a:pt x="1222" y="956"/>
                    </a:lnTo>
                    <a:lnTo>
                      <a:pt x="1220" y="958"/>
                    </a:lnTo>
                    <a:lnTo>
                      <a:pt x="1218" y="960"/>
                    </a:lnTo>
                    <a:lnTo>
                      <a:pt x="1218" y="960"/>
                    </a:lnTo>
                    <a:lnTo>
                      <a:pt x="1218" y="962"/>
                    </a:lnTo>
                    <a:lnTo>
                      <a:pt x="1216" y="966"/>
                    </a:lnTo>
                    <a:lnTo>
                      <a:pt x="1213" y="972"/>
                    </a:lnTo>
                    <a:lnTo>
                      <a:pt x="1209" y="978"/>
                    </a:lnTo>
                    <a:lnTo>
                      <a:pt x="1205" y="985"/>
                    </a:lnTo>
                    <a:lnTo>
                      <a:pt x="1201" y="991"/>
                    </a:lnTo>
                    <a:lnTo>
                      <a:pt x="1199" y="995"/>
                    </a:lnTo>
                    <a:lnTo>
                      <a:pt x="1199" y="997"/>
                    </a:lnTo>
                    <a:lnTo>
                      <a:pt x="1197" y="997"/>
                    </a:lnTo>
                    <a:lnTo>
                      <a:pt x="1195" y="1003"/>
                    </a:lnTo>
                    <a:lnTo>
                      <a:pt x="1195" y="1009"/>
                    </a:lnTo>
                    <a:lnTo>
                      <a:pt x="1197" y="1014"/>
                    </a:lnTo>
                    <a:lnTo>
                      <a:pt x="1197" y="1016"/>
                    </a:lnTo>
                    <a:lnTo>
                      <a:pt x="1199" y="1018"/>
                    </a:lnTo>
                    <a:lnTo>
                      <a:pt x="1203" y="1024"/>
                    </a:lnTo>
                    <a:lnTo>
                      <a:pt x="1205" y="1030"/>
                    </a:lnTo>
                    <a:lnTo>
                      <a:pt x="1209" y="1036"/>
                    </a:lnTo>
                    <a:lnTo>
                      <a:pt x="1213" y="1043"/>
                    </a:lnTo>
                    <a:lnTo>
                      <a:pt x="1216" y="1051"/>
                    </a:lnTo>
                    <a:lnTo>
                      <a:pt x="1220" y="1057"/>
                    </a:lnTo>
                    <a:lnTo>
                      <a:pt x="1222" y="1065"/>
                    </a:lnTo>
                    <a:lnTo>
                      <a:pt x="1224" y="1069"/>
                    </a:lnTo>
                    <a:lnTo>
                      <a:pt x="1226" y="1073"/>
                    </a:lnTo>
                    <a:lnTo>
                      <a:pt x="1226" y="1075"/>
                    </a:lnTo>
                    <a:lnTo>
                      <a:pt x="1228" y="1080"/>
                    </a:lnTo>
                    <a:lnTo>
                      <a:pt x="1228" y="1086"/>
                    </a:lnTo>
                    <a:lnTo>
                      <a:pt x="1224" y="1092"/>
                    </a:lnTo>
                    <a:lnTo>
                      <a:pt x="1224" y="1094"/>
                    </a:lnTo>
                    <a:lnTo>
                      <a:pt x="1222" y="1096"/>
                    </a:lnTo>
                    <a:lnTo>
                      <a:pt x="1218" y="1100"/>
                    </a:lnTo>
                    <a:lnTo>
                      <a:pt x="1214" y="1106"/>
                    </a:lnTo>
                    <a:lnTo>
                      <a:pt x="1207" y="1113"/>
                    </a:lnTo>
                    <a:lnTo>
                      <a:pt x="1201" y="1121"/>
                    </a:lnTo>
                    <a:lnTo>
                      <a:pt x="1195" y="1127"/>
                    </a:lnTo>
                    <a:lnTo>
                      <a:pt x="1193" y="1131"/>
                    </a:lnTo>
                    <a:lnTo>
                      <a:pt x="1191" y="1133"/>
                    </a:lnTo>
                    <a:lnTo>
                      <a:pt x="1189" y="1135"/>
                    </a:lnTo>
                    <a:lnTo>
                      <a:pt x="1183" y="1139"/>
                    </a:lnTo>
                    <a:lnTo>
                      <a:pt x="1178" y="1140"/>
                    </a:lnTo>
                    <a:lnTo>
                      <a:pt x="1172" y="1140"/>
                    </a:lnTo>
                    <a:lnTo>
                      <a:pt x="1170" y="1140"/>
                    </a:lnTo>
                    <a:lnTo>
                      <a:pt x="1166" y="1139"/>
                    </a:lnTo>
                    <a:lnTo>
                      <a:pt x="1162" y="1139"/>
                    </a:lnTo>
                    <a:lnTo>
                      <a:pt x="1150" y="1135"/>
                    </a:lnTo>
                    <a:lnTo>
                      <a:pt x="1139" y="1131"/>
                    </a:lnTo>
                    <a:lnTo>
                      <a:pt x="1125" y="1127"/>
                    </a:lnTo>
                    <a:lnTo>
                      <a:pt x="1114" y="1123"/>
                    </a:lnTo>
                    <a:lnTo>
                      <a:pt x="1108" y="1121"/>
                    </a:lnTo>
                    <a:lnTo>
                      <a:pt x="1102" y="1121"/>
                    </a:lnTo>
                    <a:lnTo>
                      <a:pt x="1096" y="1123"/>
                    </a:lnTo>
                    <a:lnTo>
                      <a:pt x="1090" y="1125"/>
                    </a:lnTo>
                    <a:lnTo>
                      <a:pt x="1090" y="1127"/>
                    </a:lnTo>
                    <a:lnTo>
                      <a:pt x="1088" y="1129"/>
                    </a:lnTo>
                    <a:lnTo>
                      <a:pt x="1084" y="1133"/>
                    </a:lnTo>
                    <a:lnTo>
                      <a:pt x="1079" y="1137"/>
                    </a:lnTo>
                    <a:lnTo>
                      <a:pt x="1075" y="1140"/>
                    </a:lnTo>
                    <a:lnTo>
                      <a:pt x="1069" y="1144"/>
                    </a:lnTo>
                    <a:lnTo>
                      <a:pt x="1063" y="1150"/>
                    </a:lnTo>
                    <a:lnTo>
                      <a:pt x="1061" y="1152"/>
                    </a:lnTo>
                    <a:lnTo>
                      <a:pt x="1059" y="1152"/>
                    </a:lnTo>
                    <a:lnTo>
                      <a:pt x="1057" y="1154"/>
                    </a:lnTo>
                    <a:lnTo>
                      <a:pt x="1057" y="1154"/>
                    </a:lnTo>
                    <a:lnTo>
                      <a:pt x="1055" y="1156"/>
                    </a:lnTo>
                    <a:lnTo>
                      <a:pt x="1053" y="1158"/>
                    </a:lnTo>
                    <a:lnTo>
                      <a:pt x="1048" y="1162"/>
                    </a:lnTo>
                    <a:lnTo>
                      <a:pt x="1040" y="1166"/>
                    </a:lnTo>
                    <a:lnTo>
                      <a:pt x="1034" y="1172"/>
                    </a:lnTo>
                    <a:lnTo>
                      <a:pt x="1028" y="1175"/>
                    </a:lnTo>
                    <a:lnTo>
                      <a:pt x="1026" y="1177"/>
                    </a:lnTo>
                    <a:lnTo>
                      <a:pt x="1024" y="1179"/>
                    </a:lnTo>
                    <a:lnTo>
                      <a:pt x="1022" y="1179"/>
                    </a:lnTo>
                    <a:lnTo>
                      <a:pt x="1019" y="1183"/>
                    </a:lnTo>
                    <a:lnTo>
                      <a:pt x="1017" y="1189"/>
                    </a:lnTo>
                    <a:lnTo>
                      <a:pt x="1015" y="1195"/>
                    </a:lnTo>
                    <a:lnTo>
                      <a:pt x="1017" y="1201"/>
                    </a:lnTo>
                    <a:lnTo>
                      <a:pt x="1017" y="1212"/>
                    </a:lnTo>
                    <a:lnTo>
                      <a:pt x="1019" y="1228"/>
                    </a:lnTo>
                    <a:lnTo>
                      <a:pt x="1019" y="1243"/>
                    </a:lnTo>
                    <a:lnTo>
                      <a:pt x="1019" y="1257"/>
                    </a:lnTo>
                    <a:lnTo>
                      <a:pt x="1019" y="1261"/>
                    </a:lnTo>
                    <a:lnTo>
                      <a:pt x="1017" y="1267"/>
                    </a:lnTo>
                    <a:lnTo>
                      <a:pt x="1013" y="1272"/>
                    </a:lnTo>
                    <a:lnTo>
                      <a:pt x="1009" y="1278"/>
                    </a:lnTo>
                    <a:lnTo>
                      <a:pt x="1007" y="1278"/>
                    </a:lnTo>
                    <a:lnTo>
                      <a:pt x="1005" y="1278"/>
                    </a:lnTo>
                    <a:lnTo>
                      <a:pt x="1001" y="1280"/>
                    </a:lnTo>
                    <a:lnTo>
                      <a:pt x="995" y="1284"/>
                    </a:lnTo>
                    <a:lnTo>
                      <a:pt x="989" y="1286"/>
                    </a:lnTo>
                    <a:lnTo>
                      <a:pt x="984" y="1290"/>
                    </a:lnTo>
                    <a:lnTo>
                      <a:pt x="976" y="1294"/>
                    </a:lnTo>
                    <a:lnTo>
                      <a:pt x="968" y="1298"/>
                    </a:lnTo>
                    <a:lnTo>
                      <a:pt x="964" y="1300"/>
                    </a:lnTo>
                    <a:lnTo>
                      <a:pt x="960" y="1300"/>
                    </a:lnTo>
                    <a:lnTo>
                      <a:pt x="960" y="1302"/>
                    </a:lnTo>
                    <a:lnTo>
                      <a:pt x="954" y="1302"/>
                    </a:lnTo>
                    <a:lnTo>
                      <a:pt x="949" y="1303"/>
                    </a:lnTo>
                    <a:lnTo>
                      <a:pt x="945" y="1302"/>
                    </a:lnTo>
                    <a:lnTo>
                      <a:pt x="941" y="1300"/>
                    </a:lnTo>
                    <a:lnTo>
                      <a:pt x="939" y="1298"/>
                    </a:lnTo>
                    <a:lnTo>
                      <a:pt x="937" y="1298"/>
                    </a:lnTo>
                    <a:lnTo>
                      <a:pt x="935" y="1294"/>
                    </a:lnTo>
                    <a:lnTo>
                      <a:pt x="929" y="1292"/>
                    </a:lnTo>
                    <a:lnTo>
                      <a:pt x="925" y="1288"/>
                    </a:lnTo>
                    <a:lnTo>
                      <a:pt x="920" y="1282"/>
                    </a:lnTo>
                    <a:lnTo>
                      <a:pt x="916" y="1278"/>
                    </a:lnTo>
                    <a:lnTo>
                      <a:pt x="908" y="1272"/>
                    </a:lnTo>
                    <a:lnTo>
                      <a:pt x="902" y="1269"/>
                    </a:lnTo>
                    <a:lnTo>
                      <a:pt x="898" y="1263"/>
                    </a:lnTo>
                    <a:lnTo>
                      <a:pt x="894" y="1259"/>
                    </a:lnTo>
                    <a:lnTo>
                      <a:pt x="890" y="1257"/>
                    </a:lnTo>
                    <a:lnTo>
                      <a:pt x="890" y="1257"/>
                    </a:lnTo>
                    <a:lnTo>
                      <a:pt x="885" y="1253"/>
                    </a:lnTo>
                    <a:lnTo>
                      <a:pt x="879" y="1251"/>
                    </a:lnTo>
                    <a:lnTo>
                      <a:pt x="873" y="1253"/>
                    </a:lnTo>
                    <a:lnTo>
                      <a:pt x="873" y="1253"/>
                    </a:lnTo>
                    <a:lnTo>
                      <a:pt x="869" y="1253"/>
                    </a:lnTo>
                    <a:lnTo>
                      <a:pt x="867" y="1255"/>
                    </a:lnTo>
                    <a:lnTo>
                      <a:pt x="859" y="1257"/>
                    </a:lnTo>
                    <a:lnTo>
                      <a:pt x="852" y="1259"/>
                    </a:lnTo>
                    <a:lnTo>
                      <a:pt x="846" y="1261"/>
                    </a:lnTo>
                    <a:lnTo>
                      <a:pt x="840" y="1263"/>
                    </a:lnTo>
                    <a:lnTo>
                      <a:pt x="836" y="1265"/>
                    </a:lnTo>
                    <a:lnTo>
                      <a:pt x="832" y="1265"/>
                    </a:lnTo>
                    <a:lnTo>
                      <a:pt x="832" y="1265"/>
                    </a:lnTo>
                    <a:lnTo>
                      <a:pt x="830" y="1265"/>
                    </a:lnTo>
                    <a:lnTo>
                      <a:pt x="826" y="1267"/>
                    </a:lnTo>
                    <a:lnTo>
                      <a:pt x="823" y="1267"/>
                    </a:lnTo>
                    <a:lnTo>
                      <a:pt x="817" y="1269"/>
                    </a:lnTo>
                    <a:lnTo>
                      <a:pt x="811" y="1270"/>
                    </a:lnTo>
                    <a:lnTo>
                      <a:pt x="803" y="1272"/>
                    </a:lnTo>
                    <a:lnTo>
                      <a:pt x="795" y="1272"/>
                    </a:lnTo>
                    <a:lnTo>
                      <a:pt x="792" y="1272"/>
                    </a:lnTo>
                    <a:lnTo>
                      <a:pt x="790" y="1274"/>
                    </a:lnTo>
                    <a:lnTo>
                      <a:pt x="790" y="1274"/>
                    </a:lnTo>
                    <a:lnTo>
                      <a:pt x="784" y="1276"/>
                    </a:lnTo>
                    <a:lnTo>
                      <a:pt x="778" y="1280"/>
                    </a:lnTo>
                    <a:lnTo>
                      <a:pt x="776" y="1286"/>
                    </a:lnTo>
                    <a:lnTo>
                      <a:pt x="776" y="1286"/>
                    </a:lnTo>
                    <a:lnTo>
                      <a:pt x="774" y="1290"/>
                    </a:lnTo>
                    <a:lnTo>
                      <a:pt x="772" y="1296"/>
                    </a:lnTo>
                    <a:lnTo>
                      <a:pt x="770" y="1302"/>
                    </a:lnTo>
                    <a:lnTo>
                      <a:pt x="768" y="1309"/>
                    </a:lnTo>
                    <a:lnTo>
                      <a:pt x="764" y="1317"/>
                    </a:lnTo>
                    <a:lnTo>
                      <a:pt x="762" y="1325"/>
                    </a:lnTo>
                    <a:lnTo>
                      <a:pt x="759" y="1331"/>
                    </a:lnTo>
                    <a:lnTo>
                      <a:pt x="757" y="1336"/>
                    </a:lnTo>
                    <a:lnTo>
                      <a:pt x="755" y="1342"/>
                    </a:lnTo>
                    <a:lnTo>
                      <a:pt x="753" y="1346"/>
                    </a:lnTo>
                    <a:lnTo>
                      <a:pt x="753" y="1346"/>
                    </a:lnTo>
                    <a:lnTo>
                      <a:pt x="749" y="1352"/>
                    </a:lnTo>
                    <a:lnTo>
                      <a:pt x="743" y="1356"/>
                    </a:lnTo>
                    <a:lnTo>
                      <a:pt x="735" y="1358"/>
                    </a:lnTo>
                    <a:lnTo>
                      <a:pt x="735" y="1358"/>
                    </a:lnTo>
                    <a:lnTo>
                      <a:pt x="731" y="1358"/>
                    </a:lnTo>
                    <a:lnTo>
                      <a:pt x="728" y="1358"/>
                    </a:lnTo>
                    <a:lnTo>
                      <a:pt x="720" y="1360"/>
                    </a:lnTo>
                    <a:lnTo>
                      <a:pt x="708" y="1360"/>
                    </a:lnTo>
                    <a:lnTo>
                      <a:pt x="700" y="1360"/>
                    </a:lnTo>
                    <a:lnTo>
                      <a:pt x="695" y="1360"/>
                    </a:lnTo>
                    <a:lnTo>
                      <a:pt x="689" y="1360"/>
                    </a:lnTo>
                    <a:lnTo>
                      <a:pt x="683" y="1360"/>
                    </a:lnTo>
                    <a:lnTo>
                      <a:pt x="683" y="1360"/>
                    </a:lnTo>
                    <a:lnTo>
                      <a:pt x="675" y="1358"/>
                    </a:lnTo>
                    <a:lnTo>
                      <a:pt x="669" y="1356"/>
                    </a:lnTo>
                    <a:lnTo>
                      <a:pt x="665" y="1350"/>
                    </a:lnTo>
                    <a:lnTo>
                      <a:pt x="665" y="1350"/>
                    </a:lnTo>
                    <a:lnTo>
                      <a:pt x="663" y="1346"/>
                    </a:lnTo>
                    <a:lnTo>
                      <a:pt x="660" y="1340"/>
                    </a:lnTo>
                    <a:lnTo>
                      <a:pt x="658" y="1334"/>
                    </a:lnTo>
                    <a:lnTo>
                      <a:pt x="654" y="1329"/>
                    </a:lnTo>
                    <a:lnTo>
                      <a:pt x="650" y="1321"/>
                    </a:lnTo>
                    <a:lnTo>
                      <a:pt x="646" y="1313"/>
                    </a:lnTo>
                    <a:lnTo>
                      <a:pt x="644" y="1307"/>
                    </a:lnTo>
                    <a:lnTo>
                      <a:pt x="640" y="1300"/>
                    </a:lnTo>
                    <a:lnTo>
                      <a:pt x="638" y="1296"/>
                    </a:lnTo>
                    <a:lnTo>
                      <a:pt x="636" y="1292"/>
                    </a:lnTo>
                    <a:lnTo>
                      <a:pt x="636" y="1292"/>
                    </a:lnTo>
                    <a:lnTo>
                      <a:pt x="632" y="1286"/>
                    </a:lnTo>
                    <a:lnTo>
                      <a:pt x="629" y="1282"/>
                    </a:lnTo>
                    <a:lnTo>
                      <a:pt x="623" y="1280"/>
                    </a:lnTo>
                    <a:lnTo>
                      <a:pt x="621" y="1280"/>
                    </a:lnTo>
                    <a:lnTo>
                      <a:pt x="619" y="1280"/>
                    </a:lnTo>
                    <a:lnTo>
                      <a:pt x="615" y="1280"/>
                    </a:lnTo>
                    <a:lnTo>
                      <a:pt x="609" y="1278"/>
                    </a:lnTo>
                    <a:lnTo>
                      <a:pt x="601" y="1278"/>
                    </a:lnTo>
                    <a:lnTo>
                      <a:pt x="594" y="1276"/>
                    </a:lnTo>
                    <a:lnTo>
                      <a:pt x="586" y="1276"/>
                    </a:lnTo>
                    <a:lnTo>
                      <a:pt x="582" y="1274"/>
                    </a:lnTo>
                    <a:lnTo>
                      <a:pt x="580" y="1274"/>
                    </a:lnTo>
                    <a:lnTo>
                      <a:pt x="580" y="1274"/>
                    </a:lnTo>
                    <a:lnTo>
                      <a:pt x="578" y="1274"/>
                    </a:lnTo>
                    <a:lnTo>
                      <a:pt x="576" y="1274"/>
                    </a:lnTo>
                    <a:lnTo>
                      <a:pt x="572" y="1274"/>
                    </a:lnTo>
                    <a:lnTo>
                      <a:pt x="566" y="1272"/>
                    </a:lnTo>
                    <a:lnTo>
                      <a:pt x="559" y="1270"/>
                    </a:lnTo>
                    <a:lnTo>
                      <a:pt x="551" y="1269"/>
                    </a:lnTo>
                    <a:lnTo>
                      <a:pt x="547" y="1269"/>
                    </a:lnTo>
                    <a:lnTo>
                      <a:pt x="541" y="1267"/>
                    </a:lnTo>
                    <a:lnTo>
                      <a:pt x="537" y="1267"/>
                    </a:lnTo>
                    <a:lnTo>
                      <a:pt x="537" y="1267"/>
                    </a:lnTo>
                    <a:lnTo>
                      <a:pt x="532" y="1265"/>
                    </a:lnTo>
                    <a:lnTo>
                      <a:pt x="526" y="1267"/>
                    </a:lnTo>
                    <a:lnTo>
                      <a:pt x="520" y="1270"/>
                    </a:lnTo>
                    <a:lnTo>
                      <a:pt x="520" y="1272"/>
                    </a:lnTo>
                    <a:lnTo>
                      <a:pt x="516" y="1274"/>
                    </a:lnTo>
                    <a:lnTo>
                      <a:pt x="512" y="1278"/>
                    </a:lnTo>
                    <a:lnTo>
                      <a:pt x="508" y="1284"/>
                    </a:lnTo>
                    <a:lnTo>
                      <a:pt x="502" y="1288"/>
                    </a:lnTo>
                    <a:lnTo>
                      <a:pt x="497" y="1294"/>
                    </a:lnTo>
                    <a:lnTo>
                      <a:pt x="491" y="1300"/>
                    </a:lnTo>
                    <a:lnTo>
                      <a:pt x="485" y="1305"/>
                    </a:lnTo>
                    <a:lnTo>
                      <a:pt x="481" y="1309"/>
                    </a:lnTo>
                    <a:lnTo>
                      <a:pt x="477" y="1313"/>
                    </a:lnTo>
                    <a:lnTo>
                      <a:pt x="475" y="1315"/>
                    </a:lnTo>
                    <a:lnTo>
                      <a:pt x="473" y="1317"/>
                    </a:lnTo>
                    <a:lnTo>
                      <a:pt x="473" y="1317"/>
                    </a:lnTo>
                    <a:lnTo>
                      <a:pt x="468" y="1321"/>
                    </a:lnTo>
                    <a:lnTo>
                      <a:pt x="462" y="1321"/>
                    </a:lnTo>
                    <a:lnTo>
                      <a:pt x="454" y="1321"/>
                    </a:lnTo>
                    <a:lnTo>
                      <a:pt x="454" y="1321"/>
                    </a:lnTo>
                    <a:lnTo>
                      <a:pt x="450" y="1319"/>
                    </a:lnTo>
                    <a:lnTo>
                      <a:pt x="446" y="1317"/>
                    </a:lnTo>
                    <a:lnTo>
                      <a:pt x="438" y="1315"/>
                    </a:lnTo>
                    <a:lnTo>
                      <a:pt x="429" y="1311"/>
                    </a:lnTo>
                    <a:lnTo>
                      <a:pt x="419" y="1307"/>
                    </a:lnTo>
                    <a:lnTo>
                      <a:pt x="411" y="1303"/>
                    </a:lnTo>
                    <a:lnTo>
                      <a:pt x="407" y="1302"/>
                    </a:lnTo>
                    <a:lnTo>
                      <a:pt x="405" y="1302"/>
                    </a:lnTo>
                    <a:lnTo>
                      <a:pt x="404" y="1300"/>
                    </a:lnTo>
                    <a:lnTo>
                      <a:pt x="398" y="1296"/>
                    </a:lnTo>
                    <a:lnTo>
                      <a:pt x="394" y="1292"/>
                    </a:lnTo>
                    <a:lnTo>
                      <a:pt x="392" y="1286"/>
                    </a:lnTo>
                    <a:lnTo>
                      <a:pt x="392" y="1280"/>
                    </a:lnTo>
                    <a:lnTo>
                      <a:pt x="392" y="1269"/>
                    </a:lnTo>
                    <a:lnTo>
                      <a:pt x="392" y="1251"/>
                    </a:lnTo>
                    <a:lnTo>
                      <a:pt x="390" y="1239"/>
                    </a:lnTo>
                    <a:lnTo>
                      <a:pt x="390" y="1230"/>
                    </a:lnTo>
                    <a:lnTo>
                      <a:pt x="390" y="1224"/>
                    </a:lnTo>
                    <a:lnTo>
                      <a:pt x="390" y="1220"/>
                    </a:lnTo>
                    <a:lnTo>
                      <a:pt x="390" y="1220"/>
                    </a:lnTo>
                    <a:lnTo>
                      <a:pt x="390" y="1212"/>
                    </a:lnTo>
                    <a:lnTo>
                      <a:pt x="386" y="1208"/>
                    </a:lnTo>
                    <a:lnTo>
                      <a:pt x="382" y="1205"/>
                    </a:lnTo>
                    <a:lnTo>
                      <a:pt x="380" y="1203"/>
                    </a:lnTo>
                    <a:lnTo>
                      <a:pt x="378" y="1203"/>
                    </a:lnTo>
                    <a:lnTo>
                      <a:pt x="376" y="1201"/>
                    </a:lnTo>
                    <a:lnTo>
                      <a:pt x="371" y="1197"/>
                    </a:lnTo>
                    <a:lnTo>
                      <a:pt x="363" y="1193"/>
                    </a:lnTo>
                    <a:lnTo>
                      <a:pt x="357" y="1189"/>
                    </a:lnTo>
                    <a:lnTo>
                      <a:pt x="351" y="1185"/>
                    </a:lnTo>
                    <a:lnTo>
                      <a:pt x="347" y="1183"/>
                    </a:lnTo>
                    <a:lnTo>
                      <a:pt x="345" y="1181"/>
                    </a:lnTo>
                    <a:lnTo>
                      <a:pt x="345" y="1181"/>
                    </a:lnTo>
                    <a:lnTo>
                      <a:pt x="343" y="1181"/>
                    </a:lnTo>
                    <a:lnTo>
                      <a:pt x="341" y="1179"/>
                    </a:lnTo>
                    <a:lnTo>
                      <a:pt x="338" y="1175"/>
                    </a:lnTo>
                    <a:lnTo>
                      <a:pt x="332" y="1172"/>
                    </a:lnTo>
                    <a:lnTo>
                      <a:pt x="328" y="1170"/>
                    </a:lnTo>
                    <a:lnTo>
                      <a:pt x="320" y="1164"/>
                    </a:lnTo>
                    <a:lnTo>
                      <a:pt x="316" y="1160"/>
                    </a:lnTo>
                    <a:lnTo>
                      <a:pt x="312" y="1158"/>
                    </a:lnTo>
                    <a:lnTo>
                      <a:pt x="310" y="1156"/>
                    </a:lnTo>
                    <a:lnTo>
                      <a:pt x="310" y="1156"/>
                    </a:lnTo>
                    <a:lnTo>
                      <a:pt x="305" y="1152"/>
                    </a:lnTo>
                    <a:lnTo>
                      <a:pt x="299" y="1152"/>
                    </a:lnTo>
                    <a:lnTo>
                      <a:pt x="293" y="1154"/>
                    </a:lnTo>
                    <a:lnTo>
                      <a:pt x="291" y="1154"/>
                    </a:lnTo>
                    <a:lnTo>
                      <a:pt x="287" y="1156"/>
                    </a:lnTo>
                    <a:lnTo>
                      <a:pt x="283" y="1158"/>
                    </a:lnTo>
                    <a:lnTo>
                      <a:pt x="277" y="1160"/>
                    </a:lnTo>
                    <a:lnTo>
                      <a:pt x="270" y="1162"/>
                    </a:lnTo>
                    <a:lnTo>
                      <a:pt x="262" y="1166"/>
                    </a:lnTo>
                    <a:lnTo>
                      <a:pt x="254" y="1168"/>
                    </a:lnTo>
                    <a:lnTo>
                      <a:pt x="246" y="1172"/>
                    </a:lnTo>
                    <a:lnTo>
                      <a:pt x="241" y="1173"/>
                    </a:lnTo>
                    <a:lnTo>
                      <a:pt x="235" y="1175"/>
                    </a:lnTo>
                    <a:lnTo>
                      <a:pt x="233" y="1177"/>
                    </a:lnTo>
                    <a:lnTo>
                      <a:pt x="231" y="1177"/>
                    </a:lnTo>
                    <a:lnTo>
                      <a:pt x="225" y="1177"/>
                    </a:lnTo>
                    <a:lnTo>
                      <a:pt x="217" y="1175"/>
                    </a:lnTo>
                    <a:lnTo>
                      <a:pt x="211" y="1172"/>
                    </a:lnTo>
                    <a:lnTo>
                      <a:pt x="211" y="1172"/>
                    </a:lnTo>
                    <a:lnTo>
                      <a:pt x="210" y="1170"/>
                    </a:lnTo>
                    <a:lnTo>
                      <a:pt x="206" y="1166"/>
                    </a:lnTo>
                    <a:lnTo>
                      <a:pt x="202" y="1162"/>
                    </a:lnTo>
                    <a:lnTo>
                      <a:pt x="198" y="1158"/>
                    </a:lnTo>
                    <a:lnTo>
                      <a:pt x="194" y="1152"/>
                    </a:lnTo>
                    <a:lnTo>
                      <a:pt x="186" y="1146"/>
                    </a:lnTo>
                    <a:lnTo>
                      <a:pt x="180" y="1140"/>
                    </a:lnTo>
                    <a:lnTo>
                      <a:pt x="177" y="1137"/>
                    </a:lnTo>
                    <a:lnTo>
                      <a:pt x="175" y="1135"/>
                    </a:lnTo>
                    <a:lnTo>
                      <a:pt x="175" y="1133"/>
                    </a:lnTo>
                    <a:lnTo>
                      <a:pt x="171" y="1127"/>
                    </a:lnTo>
                    <a:lnTo>
                      <a:pt x="169" y="1121"/>
                    </a:lnTo>
                    <a:lnTo>
                      <a:pt x="171" y="1115"/>
                    </a:lnTo>
                    <a:lnTo>
                      <a:pt x="171" y="1113"/>
                    </a:lnTo>
                    <a:lnTo>
                      <a:pt x="173" y="1109"/>
                    </a:lnTo>
                    <a:lnTo>
                      <a:pt x="175" y="1106"/>
                    </a:lnTo>
                    <a:lnTo>
                      <a:pt x="177" y="1098"/>
                    </a:lnTo>
                    <a:lnTo>
                      <a:pt x="178" y="1092"/>
                    </a:lnTo>
                    <a:lnTo>
                      <a:pt x="182" y="1084"/>
                    </a:lnTo>
                    <a:lnTo>
                      <a:pt x="186" y="1076"/>
                    </a:lnTo>
                    <a:lnTo>
                      <a:pt x="188" y="1069"/>
                    </a:lnTo>
                    <a:lnTo>
                      <a:pt x="192" y="1063"/>
                    </a:lnTo>
                    <a:lnTo>
                      <a:pt x="194" y="1059"/>
                    </a:lnTo>
                    <a:lnTo>
                      <a:pt x="194" y="1055"/>
                    </a:lnTo>
                    <a:lnTo>
                      <a:pt x="196" y="1053"/>
                    </a:lnTo>
                    <a:lnTo>
                      <a:pt x="196" y="1047"/>
                    </a:lnTo>
                    <a:lnTo>
                      <a:pt x="196" y="1042"/>
                    </a:lnTo>
                    <a:lnTo>
                      <a:pt x="194" y="1036"/>
                    </a:lnTo>
                    <a:lnTo>
                      <a:pt x="192" y="1036"/>
                    </a:lnTo>
                    <a:lnTo>
                      <a:pt x="190" y="1032"/>
                    </a:lnTo>
                    <a:lnTo>
                      <a:pt x="188" y="1028"/>
                    </a:lnTo>
                    <a:lnTo>
                      <a:pt x="184" y="1024"/>
                    </a:lnTo>
                    <a:lnTo>
                      <a:pt x="180" y="1018"/>
                    </a:lnTo>
                    <a:lnTo>
                      <a:pt x="177" y="1012"/>
                    </a:lnTo>
                    <a:lnTo>
                      <a:pt x="175" y="1009"/>
                    </a:lnTo>
                    <a:lnTo>
                      <a:pt x="171" y="1005"/>
                    </a:lnTo>
                    <a:lnTo>
                      <a:pt x="169" y="1001"/>
                    </a:lnTo>
                    <a:lnTo>
                      <a:pt x="169" y="1001"/>
                    </a:lnTo>
                    <a:lnTo>
                      <a:pt x="169" y="999"/>
                    </a:lnTo>
                    <a:lnTo>
                      <a:pt x="167" y="997"/>
                    </a:lnTo>
                    <a:lnTo>
                      <a:pt x="165" y="995"/>
                    </a:lnTo>
                    <a:lnTo>
                      <a:pt x="161" y="989"/>
                    </a:lnTo>
                    <a:lnTo>
                      <a:pt x="157" y="981"/>
                    </a:lnTo>
                    <a:lnTo>
                      <a:pt x="153" y="976"/>
                    </a:lnTo>
                    <a:lnTo>
                      <a:pt x="151" y="970"/>
                    </a:lnTo>
                    <a:lnTo>
                      <a:pt x="149" y="966"/>
                    </a:lnTo>
                    <a:lnTo>
                      <a:pt x="147" y="964"/>
                    </a:lnTo>
                    <a:lnTo>
                      <a:pt x="147" y="962"/>
                    </a:lnTo>
                    <a:lnTo>
                      <a:pt x="144" y="958"/>
                    </a:lnTo>
                    <a:lnTo>
                      <a:pt x="138" y="954"/>
                    </a:lnTo>
                    <a:lnTo>
                      <a:pt x="132" y="954"/>
                    </a:lnTo>
                    <a:lnTo>
                      <a:pt x="130" y="954"/>
                    </a:lnTo>
                    <a:lnTo>
                      <a:pt x="128" y="954"/>
                    </a:lnTo>
                    <a:lnTo>
                      <a:pt x="122" y="952"/>
                    </a:lnTo>
                    <a:lnTo>
                      <a:pt x="111" y="952"/>
                    </a:lnTo>
                    <a:lnTo>
                      <a:pt x="99" y="952"/>
                    </a:lnTo>
                    <a:lnTo>
                      <a:pt x="83" y="950"/>
                    </a:lnTo>
                    <a:lnTo>
                      <a:pt x="72" y="950"/>
                    </a:lnTo>
                    <a:lnTo>
                      <a:pt x="66" y="950"/>
                    </a:lnTo>
                    <a:lnTo>
                      <a:pt x="62" y="948"/>
                    </a:lnTo>
                    <a:lnTo>
                      <a:pt x="58" y="946"/>
                    </a:lnTo>
                    <a:lnTo>
                      <a:pt x="54" y="943"/>
                    </a:lnTo>
                    <a:lnTo>
                      <a:pt x="50" y="937"/>
                    </a:lnTo>
                    <a:lnTo>
                      <a:pt x="50" y="937"/>
                    </a:lnTo>
                    <a:lnTo>
                      <a:pt x="50" y="935"/>
                    </a:lnTo>
                    <a:lnTo>
                      <a:pt x="49" y="929"/>
                    </a:lnTo>
                    <a:lnTo>
                      <a:pt x="47" y="925"/>
                    </a:lnTo>
                    <a:lnTo>
                      <a:pt x="45" y="919"/>
                    </a:lnTo>
                    <a:lnTo>
                      <a:pt x="41" y="914"/>
                    </a:lnTo>
                    <a:lnTo>
                      <a:pt x="39" y="906"/>
                    </a:lnTo>
                    <a:lnTo>
                      <a:pt x="37" y="900"/>
                    </a:lnTo>
                    <a:lnTo>
                      <a:pt x="35" y="896"/>
                    </a:lnTo>
                    <a:lnTo>
                      <a:pt x="35" y="890"/>
                    </a:lnTo>
                    <a:lnTo>
                      <a:pt x="33" y="888"/>
                    </a:lnTo>
                    <a:lnTo>
                      <a:pt x="33" y="888"/>
                    </a:lnTo>
                    <a:lnTo>
                      <a:pt x="31" y="882"/>
                    </a:lnTo>
                    <a:lnTo>
                      <a:pt x="33" y="877"/>
                    </a:lnTo>
                    <a:lnTo>
                      <a:pt x="33" y="873"/>
                    </a:lnTo>
                    <a:lnTo>
                      <a:pt x="37" y="869"/>
                    </a:lnTo>
                    <a:lnTo>
                      <a:pt x="37" y="867"/>
                    </a:lnTo>
                    <a:lnTo>
                      <a:pt x="39" y="865"/>
                    </a:lnTo>
                    <a:lnTo>
                      <a:pt x="43" y="863"/>
                    </a:lnTo>
                    <a:lnTo>
                      <a:pt x="47" y="859"/>
                    </a:lnTo>
                    <a:lnTo>
                      <a:pt x="50" y="855"/>
                    </a:lnTo>
                    <a:lnTo>
                      <a:pt x="54" y="849"/>
                    </a:lnTo>
                    <a:lnTo>
                      <a:pt x="60" y="846"/>
                    </a:lnTo>
                    <a:lnTo>
                      <a:pt x="66" y="840"/>
                    </a:lnTo>
                    <a:lnTo>
                      <a:pt x="72" y="834"/>
                    </a:lnTo>
                    <a:lnTo>
                      <a:pt x="76" y="830"/>
                    </a:lnTo>
                    <a:lnTo>
                      <a:pt x="81" y="826"/>
                    </a:lnTo>
                    <a:lnTo>
                      <a:pt x="83" y="824"/>
                    </a:lnTo>
                    <a:lnTo>
                      <a:pt x="83" y="822"/>
                    </a:lnTo>
                    <a:lnTo>
                      <a:pt x="87" y="818"/>
                    </a:lnTo>
                    <a:lnTo>
                      <a:pt x="89" y="813"/>
                    </a:lnTo>
                    <a:lnTo>
                      <a:pt x="89" y="807"/>
                    </a:lnTo>
                    <a:lnTo>
                      <a:pt x="89" y="805"/>
                    </a:lnTo>
                    <a:lnTo>
                      <a:pt x="89" y="801"/>
                    </a:lnTo>
                    <a:lnTo>
                      <a:pt x="87" y="797"/>
                    </a:lnTo>
                    <a:lnTo>
                      <a:pt x="87" y="791"/>
                    </a:lnTo>
                    <a:lnTo>
                      <a:pt x="85" y="785"/>
                    </a:lnTo>
                    <a:lnTo>
                      <a:pt x="83" y="778"/>
                    </a:lnTo>
                    <a:lnTo>
                      <a:pt x="83" y="770"/>
                    </a:lnTo>
                    <a:lnTo>
                      <a:pt x="81" y="766"/>
                    </a:lnTo>
                    <a:lnTo>
                      <a:pt x="81" y="764"/>
                    </a:lnTo>
                    <a:lnTo>
                      <a:pt x="81" y="764"/>
                    </a:lnTo>
                    <a:lnTo>
                      <a:pt x="81" y="762"/>
                    </a:lnTo>
                    <a:lnTo>
                      <a:pt x="81" y="758"/>
                    </a:lnTo>
                    <a:lnTo>
                      <a:pt x="81" y="754"/>
                    </a:lnTo>
                    <a:lnTo>
                      <a:pt x="80" y="749"/>
                    </a:lnTo>
                    <a:lnTo>
                      <a:pt x="80" y="743"/>
                    </a:lnTo>
                    <a:lnTo>
                      <a:pt x="78" y="735"/>
                    </a:lnTo>
                    <a:lnTo>
                      <a:pt x="78" y="727"/>
                    </a:lnTo>
                    <a:lnTo>
                      <a:pt x="78" y="723"/>
                    </a:lnTo>
                    <a:lnTo>
                      <a:pt x="78" y="721"/>
                    </a:lnTo>
                    <a:lnTo>
                      <a:pt x="78" y="721"/>
                    </a:lnTo>
                    <a:lnTo>
                      <a:pt x="76" y="714"/>
                    </a:lnTo>
                    <a:lnTo>
                      <a:pt x="72" y="710"/>
                    </a:lnTo>
                    <a:lnTo>
                      <a:pt x="68" y="706"/>
                    </a:lnTo>
                    <a:lnTo>
                      <a:pt x="66" y="706"/>
                    </a:lnTo>
                    <a:lnTo>
                      <a:pt x="62" y="704"/>
                    </a:lnTo>
                    <a:lnTo>
                      <a:pt x="58" y="702"/>
                    </a:lnTo>
                    <a:lnTo>
                      <a:pt x="52" y="698"/>
                    </a:lnTo>
                    <a:lnTo>
                      <a:pt x="45" y="694"/>
                    </a:lnTo>
                    <a:lnTo>
                      <a:pt x="37" y="692"/>
                    </a:lnTo>
                    <a:lnTo>
                      <a:pt x="31" y="688"/>
                    </a:lnTo>
                    <a:lnTo>
                      <a:pt x="23" y="685"/>
                    </a:lnTo>
                    <a:lnTo>
                      <a:pt x="17" y="681"/>
                    </a:lnTo>
                    <a:lnTo>
                      <a:pt x="14" y="679"/>
                    </a:lnTo>
                    <a:lnTo>
                      <a:pt x="10" y="677"/>
                    </a:lnTo>
                    <a:lnTo>
                      <a:pt x="8" y="675"/>
                    </a:lnTo>
                    <a:lnTo>
                      <a:pt x="4" y="673"/>
                    </a:lnTo>
                    <a:lnTo>
                      <a:pt x="2" y="669"/>
                    </a:lnTo>
                    <a:lnTo>
                      <a:pt x="0" y="663"/>
                    </a:lnTo>
                    <a:lnTo>
                      <a:pt x="0" y="659"/>
                    </a:lnTo>
                    <a:lnTo>
                      <a:pt x="0" y="657"/>
                    </a:lnTo>
                    <a:lnTo>
                      <a:pt x="0" y="654"/>
                    </a:lnTo>
                    <a:lnTo>
                      <a:pt x="0" y="650"/>
                    </a:lnTo>
                    <a:lnTo>
                      <a:pt x="0" y="642"/>
                    </a:lnTo>
                    <a:lnTo>
                      <a:pt x="2" y="632"/>
                    </a:lnTo>
                    <a:lnTo>
                      <a:pt x="2" y="623"/>
                    </a:lnTo>
                    <a:lnTo>
                      <a:pt x="2" y="613"/>
                    </a:lnTo>
                    <a:lnTo>
                      <a:pt x="2" y="609"/>
                    </a:lnTo>
                    <a:lnTo>
                      <a:pt x="4" y="607"/>
                    </a:lnTo>
                    <a:lnTo>
                      <a:pt x="4" y="605"/>
                    </a:lnTo>
                    <a:lnTo>
                      <a:pt x="6" y="597"/>
                    </a:lnTo>
                    <a:lnTo>
                      <a:pt x="10" y="593"/>
                    </a:lnTo>
                    <a:lnTo>
                      <a:pt x="14" y="590"/>
                    </a:lnTo>
                    <a:lnTo>
                      <a:pt x="16" y="590"/>
                    </a:lnTo>
                    <a:lnTo>
                      <a:pt x="19" y="588"/>
                    </a:lnTo>
                    <a:lnTo>
                      <a:pt x="23" y="586"/>
                    </a:lnTo>
                    <a:lnTo>
                      <a:pt x="31" y="584"/>
                    </a:lnTo>
                    <a:lnTo>
                      <a:pt x="37" y="580"/>
                    </a:lnTo>
                    <a:lnTo>
                      <a:pt x="45" y="578"/>
                    </a:lnTo>
                    <a:lnTo>
                      <a:pt x="60" y="572"/>
                    </a:lnTo>
                    <a:lnTo>
                      <a:pt x="72" y="568"/>
                    </a:lnTo>
                    <a:lnTo>
                      <a:pt x="76" y="566"/>
                    </a:lnTo>
                    <a:lnTo>
                      <a:pt x="81" y="564"/>
                    </a:lnTo>
                    <a:lnTo>
                      <a:pt x="85" y="560"/>
                    </a:lnTo>
                    <a:lnTo>
                      <a:pt x="87" y="553"/>
                    </a:lnTo>
                    <a:lnTo>
                      <a:pt x="89" y="553"/>
                    </a:lnTo>
                    <a:lnTo>
                      <a:pt x="89" y="549"/>
                    </a:lnTo>
                    <a:lnTo>
                      <a:pt x="91" y="545"/>
                    </a:lnTo>
                    <a:lnTo>
                      <a:pt x="91" y="539"/>
                    </a:lnTo>
                    <a:lnTo>
                      <a:pt x="93" y="533"/>
                    </a:lnTo>
                    <a:lnTo>
                      <a:pt x="95" y="526"/>
                    </a:lnTo>
                    <a:lnTo>
                      <a:pt x="97" y="518"/>
                    </a:lnTo>
                    <a:lnTo>
                      <a:pt x="97" y="514"/>
                    </a:lnTo>
                    <a:lnTo>
                      <a:pt x="99" y="512"/>
                    </a:lnTo>
                    <a:lnTo>
                      <a:pt x="99" y="512"/>
                    </a:lnTo>
                    <a:lnTo>
                      <a:pt x="99" y="510"/>
                    </a:lnTo>
                    <a:lnTo>
                      <a:pt x="99" y="508"/>
                    </a:lnTo>
                    <a:lnTo>
                      <a:pt x="101" y="506"/>
                    </a:lnTo>
                    <a:lnTo>
                      <a:pt x="103" y="498"/>
                    </a:lnTo>
                    <a:lnTo>
                      <a:pt x="105" y="491"/>
                    </a:lnTo>
                    <a:lnTo>
                      <a:pt x="107" y="483"/>
                    </a:lnTo>
                    <a:lnTo>
                      <a:pt x="109" y="477"/>
                    </a:lnTo>
                    <a:lnTo>
                      <a:pt x="111" y="473"/>
                    </a:lnTo>
                    <a:lnTo>
                      <a:pt x="111" y="471"/>
                    </a:lnTo>
                    <a:lnTo>
                      <a:pt x="113" y="471"/>
                    </a:lnTo>
                    <a:lnTo>
                      <a:pt x="113" y="463"/>
                    </a:lnTo>
                    <a:lnTo>
                      <a:pt x="113" y="458"/>
                    </a:lnTo>
                    <a:lnTo>
                      <a:pt x="109" y="454"/>
                    </a:lnTo>
                    <a:lnTo>
                      <a:pt x="109" y="452"/>
                    </a:lnTo>
                    <a:lnTo>
                      <a:pt x="105" y="450"/>
                    </a:lnTo>
                    <a:lnTo>
                      <a:pt x="103" y="446"/>
                    </a:lnTo>
                    <a:lnTo>
                      <a:pt x="97" y="440"/>
                    </a:lnTo>
                    <a:lnTo>
                      <a:pt x="93" y="434"/>
                    </a:lnTo>
                    <a:lnTo>
                      <a:pt x="87" y="429"/>
                    </a:lnTo>
                    <a:lnTo>
                      <a:pt x="83" y="423"/>
                    </a:lnTo>
                    <a:lnTo>
                      <a:pt x="80" y="417"/>
                    </a:lnTo>
                    <a:lnTo>
                      <a:pt x="76" y="413"/>
                    </a:lnTo>
                    <a:lnTo>
                      <a:pt x="72" y="407"/>
                    </a:lnTo>
                    <a:lnTo>
                      <a:pt x="70" y="405"/>
                    </a:lnTo>
                    <a:lnTo>
                      <a:pt x="68" y="403"/>
                    </a:lnTo>
                    <a:lnTo>
                      <a:pt x="68" y="401"/>
                    </a:lnTo>
                    <a:lnTo>
                      <a:pt x="64" y="396"/>
                    </a:lnTo>
                    <a:lnTo>
                      <a:pt x="64" y="390"/>
                    </a:lnTo>
                    <a:lnTo>
                      <a:pt x="66" y="382"/>
                    </a:lnTo>
                    <a:lnTo>
                      <a:pt x="66" y="382"/>
                    </a:lnTo>
                    <a:lnTo>
                      <a:pt x="68" y="378"/>
                    </a:lnTo>
                    <a:lnTo>
                      <a:pt x="70" y="374"/>
                    </a:lnTo>
                    <a:lnTo>
                      <a:pt x="72" y="370"/>
                    </a:lnTo>
                    <a:lnTo>
                      <a:pt x="76" y="364"/>
                    </a:lnTo>
                    <a:lnTo>
                      <a:pt x="78" y="359"/>
                    </a:lnTo>
                    <a:lnTo>
                      <a:pt x="83" y="349"/>
                    </a:lnTo>
                    <a:lnTo>
                      <a:pt x="87" y="343"/>
                    </a:lnTo>
                    <a:lnTo>
                      <a:pt x="89" y="339"/>
                    </a:lnTo>
                    <a:lnTo>
                      <a:pt x="91" y="335"/>
                    </a:lnTo>
                    <a:lnTo>
                      <a:pt x="91" y="335"/>
                    </a:lnTo>
                    <a:lnTo>
                      <a:pt x="95" y="330"/>
                    </a:lnTo>
                    <a:lnTo>
                      <a:pt x="101" y="326"/>
                    </a:lnTo>
                    <a:lnTo>
                      <a:pt x="109" y="326"/>
                    </a:lnTo>
                    <a:lnTo>
                      <a:pt x="113" y="326"/>
                    </a:lnTo>
                    <a:lnTo>
                      <a:pt x="124" y="326"/>
                    </a:lnTo>
                    <a:lnTo>
                      <a:pt x="142" y="328"/>
                    </a:lnTo>
                    <a:lnTo>
                      <a:pt x="157" y="328"/>
                    </a:lnTo>
                    <a:lnTo>
                      <a:pt x="169" y="330"/>
                    </a:lnTo>
                    <a:lnTo>
                      <a:pt x="173" y="330"/>
                    </a:lnTo>
                    <a:lnTo>
                      <a:pt x="180" y="330"/>
                    </a:lnTo>
                    <a:lnTo>
                      <a:pt x="186" y="328"/>
                    </a:lnTo>
                    <a:lnTo>
                      <a:pt x="190" y="322"/>
                    </a:lnTo>
                    <a:lnTo>
                      <a:pt x="190" y="322"/>
                    </a:lnTo>
                    <a:lnTo>
                      <a:pt x="192" y="320"/>
                    </a:lnTo>
                    <a:lnTo>
                      <a:pt x="194" y="318"/>
                    </a:lnTo>
                    <a:lnTo>
                      <a:pt x="198" y="312"/>
                    </a:lnTo>
                    <a:lnTo>
                      <a:pt x="204" y="306"/>
                    </a:lnTo>
                    <a:lnTo>
                      <a:pt x="208" y="299"/>
                    </a:lnTo>
                    <a:lnTo>
                      <a:pt x="211" y="293"/>
                    </a:lnTo>
                    <a:lnTo>
                      <a:pt x="213" y="291"/>
                    </a:lnTo>
                    <a:lnTo>
                      <a:pt x="215" y="289"/>
                    </a:lnTo>
                    <a:lnTo>
                      <a:pt x="215" y="289"/>
                    </a:lnTo>
                    <a:lnTo>
                      <a:pt x="217" y="287"/>
                    </a:lnTo>
                    <a:lnTo>
                      <a:pt x="219" y="285"/>
                    </a:lnTo>
                    <a:lnTo>
                      <a:pt x="223" y="281"/>
                    </a:lnTo>
                    <a:lnTo>
                      <a:pt x="227" y="277"/>
                    </a:lnTo>
                    <a:lnTo>
                      <a:pt x="231" y="271"/>
                    </a:lnTo>
                    <a:lnTo>
                      <a:pt x="235" y="267"/>
                    </a:lnTo>
                    <a:lnTo>
                      <a:pt x="239" y="264"/>
                    </a:lnTo>
                    <a:lnTo>
                      <a:pt x="243" y="260"/>
                    </a:lnTo>
                    <a:lnTo>
                      <a:pt x="244" y="258"/>
                    </a:lnTo>
                    <a:lnTo>
                      <a:pt x="244" y="256"/>
                    </a:lnTo>
                    <a:lnTo>
                      <a:pt x="248" y="250"/>
                    </a:lnTo>
                    <a:lnTo>
                      <a:pt x="250" y="244"/>
                    </a:lnTo>
                    <a:lnTo>
                      <a:pt x="250" y="238"/>
                    </a:lnTo>
                    <a:lnTo>
                      <a:pt x="248" y="235"/>
                    </a:lnTo>
                    <a:lnTo>
                      <a:pt x="244" y="223"/>
                    </a:lnTo>
                    <a:lnTo>
                      <a:pt x="241" y="207"/>
                    </a:lnTo>
                    <a:lnTo>
                      <a:pt x="239" y="200"/>
                    </a:lnTo>
                    <a:lnTo>
                      <a:pt x="237" y="192"/>
                    </a:lnTo>
                    <a:lnTo>
                      <a:pt x="235" y="186"/>
                    </a:lnTo>
                    <a:lnTo>
                      <a:pt x="233" y="180"/>
                    </a:lnTo>
                    <a:lnTo>
                      <a:pt x="233" y="176"/>
                    </a:lnTo>
                    <a:lnTo>
                      <a:pt x="233" y="174"/>
                    </a:lnTo>
                    <a:lnTo>
                      <a:pt x="233" y="169"/>
                    </a:lnTo>
                    <a:lnTo>
                      <a:pt x="235" y="163"/>
                    </a:lnTo>
                    <a:lnTo>
                      <a:pt x="239" y="157"/>
                    </a:lnTo>
                    <a:lnTo>
                      <a:pt x="241" y="157"/>
                    </a:lnTo>
                    <a:lnTo>
                      <a:pt x="243" y="155"/>
                    </a:lnTo>
                    <a:lnTo>
                      <a:pt x="246" y="151"/>
                    </a:lnTo>
                    <a:lnTo>
                      <a:pt x="252" y="147"/>
                    </a:lnTo>
                    <a:lnTo>
                      <a:pt x="260" y="139"/>
                    </a:lnTo>
                    <a:lnTo>
                      <a:pt x="266" y="136"/>
                    </a:lnTo>
                    <a:lnTo>
                      <a:pt x="270" y="132"/>
                    </a:lnTo>
                    <a:lnTo>
                      <a:pt x="275" y="130"/>
                    </a:lnTo>
                    <a:lnTo>
                      <a:pt x="277" y="126"/>
                    </a:lnTo>
                    <a:lnTo>
                      <a:pt x="281" y="124"/>
                    </a:lnTo>
                    <a:lnTo>
                      <a:pt x="281" y="124"/>
                    </a:lnTo>
                    <a:lnTo>
                      <a:pt x="287" y="120"/>
                    </a:lnTo>
                    <a:lnTo>
                      <a:pt x="295" y="120"/>
                    </a:lnTo>
                    <a:lnTo>
                      <a:pt x="301" y="122"/>
                    </a:lnTo>
                    <a:lnTo>
                      <a:pt x="303" y="122"/>
                    </a:lnTo>
                    <a:lnTo>
                      <a:pt x="305" y="124"/>
                    </a:lnTo>
                    <a:lnTo>
                      <a:pt x="310" y="126"/>
                    </a:lnTo>
                    <a:lnTo>
                      <a:pt x="316" y="130"/>
                    </a:lnTo>
                    <a:lnTo>
                      <a:pt x="322" y="134"/>
                    </a:lnTo>
                    <a:lnTo>
                      <a:pt x="330" y="138"/>
                    </a:lnTo>
                    <a:lnTo>
                      <a:pt x="338" y="141"/>
                    </a:lnTo>
                    <a:lnTo>
                      <a:pt x="343" y="145"/>
                    </a:lnTo>
                    <a:lnTo>
                      <a:pt x="349" y="147"/>
                    </a:lnTo>
                    <a:lnTo>
                      <a:pt x="355" y="151"/>
                    </a:lnTo>
                    <a:lnTo>
                      <a:pt x="357" y="153"/>
                    </a:lnTo>
                    <a:lnTo>
                      <a:pt x="359" y="153"/>
                    </a:lnTo>
                    <a:lnTo>
                      <a:pt x="365" y="155"/>
                    </a:lnTo>
                    <a:lnTo>
                      <a:pt x="371" y="155"/>
                    </a:lnTo>
                    <a:lnTo>
                      <a:pt x="376" y="153"/>
                    </a:lnTo>
                    <a:lnTo>
                      <a:pt x="376" y="153"/>
                    </a:lnTo>
                    <a:lnTo>
                      <a:pt x="378" y="151"/>
                    </a:lnTo>
                    <a:lnTo>
                      <a:pt x="382" y="149"/>
                    </a:lnTo>
                    <a:lnTo>
                      <a:pt x="388" y="145"/>
                    </a:lnTo>
                    <a:lnTo>
                      <a:pt x="396" y="141"/>
                    </a:lnTo>
                    <a:lnTo>
                      <a:pt x="402" y="139"/>
                    </a:lnTo>
                    <a:lnTo>
                      <a:pt x="405" y="138"/>
                    </a:lnTo>
                    <a:lnTo>
                      <a:pt x="411" y="134"/>
                    </a:lnTo>
                    <a:lnTo>
                      <a:pt x="413" y="134"/>
                    </a:lnTo>
                    <a:lnTo>
                      <a:pt x="415" y="132"/>
                    </a:lnTo>
                    <a:lnTo>
                      <a:pt x="415" y="132"/>
                    </a:lnTo>
                    <a:lnTo>
                      <a:pt x="415" y="132"/>
                    </a:lnTo>
                    <a:lnTo>
                      <a:pt x="417" y="130"/>
                    </a:lnTo>
                    <a:lnTo>
                      <a:pt x="421" y="130"/>
                    </a:lnTo>
                    <a:lnTo>
                      <a:pt x="427" y="126"/>
                    </a:lnTo>
                    <a:lnTo>
                      <a:pt x="435" y="124"/>
                    </a:lnTo>
                    <a:lnTo>
                      <a:pt x="440" y="120"/>
                    </a:lnTo>
                    <a:lnTo>
                      <a:pt x="448" y="118"/>
                    </a:lnTo>
                    <a:lnTo>
                      <a:pt x="450" y="116"/>
                    </a:lnTo>
                    <a:lnTo>
                      <a:pt x="454" y="114"/>
                    </a:lnTo>
                    <a:lnTo>
                      <a:pt x="454" y="114"/>
                    </a:lnTo>
                    <a:lnTo>
                      <a:pt x="460" y="112"/>
                    </a:lnTo>
                    <a:lnTo>
                      <a:pt x="464" y="106"/>
                    </a:lnTo>
                    <a:lnTo>
                      <a:pt x="466" y="101"/>
                    </a:lnTo>
                    <a:lnTo>
                      <a:pt x="466" y="95"/>
                    </a:lnTo>
                    <a:lnTo>
                      <a:pt x="468" y="83"/>
                    </a:lnTo>
                    <a:lnTo>
                      <a:pt x="469" y="68"/>
                    </a:lnTo>
                    <a:lnTo>
                      <a:pt x="471" y="52"/>
                    </a:lnTo>
                    <a:lnTo>
                      <a:pt x="475" y="41"/>
                    </a:lnTo>
                    <a:lnTo>
                      <a:pt x="475" y="35"/>
                    </a:lnTo>
                    <a:lnTo>
                      <a:pt x="477" y="29"/>
                    </a:lnTo>
                    <a:lnTo>
                      <a:pt x="483" y="25"/>
                    </a:lnTo>
                    <a:lnTo>
                      <a:pt x="489" y="21"/>
                    </a:lnTo>
                    <a:lnTo>
                      <a:pt x="491" y="21"/>
                    </a:lnTo>
                    <a:lnTo>
                      <a:pt x="493" y="21"/>
                    </a:lnTo>
                    <a:lnTo>
                      <a:pt x="497" y="19"/>
                    </a:lnTo>
                    <a:lnTo>
                      <a:pt x="502" y="17"/>
                    </a:lnTo>
                    <a:lnTo>
                      <a:pt x="508" y="17"/>
                    </a:lnTo>
                    <a:lnTo>
                      <a:pt x="514" y="15"/>
                    </a:lnTo>
                    <a:lnTo>
                      <a:pt x="522" y="13"/>
                    </a:lnTo>
                    <a:lnTo>
                      <a:pt x="530" y="11"/>
                    </a:lnTo>
                    <a:lnTo>
                      <a:pt x="535" y="9"/>
                    </a:lnTo>
                    <a:lnTo>
                      <a:pt x="539" y="9"/>
                    </a:lnTo>
                    <a:lnTo>
                      <a:pt x="541" y="9"/>
                    </a:lnTo>
                    <a:lnTo>
                      <a:pt x="547" y="8"/>
                    </a:lnTo>
                    <a:lnTo>
                      <a:pt x="555" y="9"/>
                    </a:lnTo>
                    <a:lnTo>
                      <a:pt x="559" y="15"/>
                    </a:lnTo>
                    <a:lnTo>
                      <a:pt x="561" y="15"/>
                    </a:lnTo>
                    <a:lnTo>
                      <a:pt x="563" y="17"/>
                    </a:lnTo>
                    <a:lnTo>
                      <a:pt x="565" y="21"/>
                    </a:lnTo>
                    <a:lnTo>
                      <a:pt x="568" y="25"/>
                    </a:lnTo>
                    <a:lnTo>
                      <a:pt x="572" y="29"/>
                    </a:lnTo>
                    <a:lnTo>
                      <a:pt x="576" y="35"/>
                    </a:lnTo>
                    <a:lnTo>
                      <a:pt x="580" y="41"/>
                    </a:lnTo>
                    <a:lnTo>
                      <a:pt x="586" y="46"/>
                    </a:lnTo>
                    <a:lnTo>
                      <a:pt x="590" y="52"/>
                    </a:lnTo>
                    <a:lnTo>
                      <a:pt x="594" y="58"/>
                    </a:lnTo>
                    <a:lnTo>
                      <a:pt x="598" y="62"/>
                    </a:lnTo>
                    <a:lnTo>
                      <a:pt x="599" y="66"/>
                    </a:lnTo>
                    <a:lnTo>
                      <a:pt x="599" y="66"/>
                    </a:lnTo>
                    <a:lnTo>
                      <a:pt x="603" y="72"/>
                    </a:lnTo>
                    <a:lnTo>
                      <a:pt x="609" y="73"/>
                    </a:lnTo>
                    <a:lnTo>
                      <a:pt x="617" y="73"/>
                    </a:lnTo>
                    <a:lnTo>
                      <a:pt x="617" y="73"/>
                    </a:lnTo>
                    <a:lnTo>
                      <a:pt x="619" y="73"/>
                    </a:lnTo>
                    <a:lnTo>
                      <a:pt x="623" y="73"/>
                    </a:lnTo>
                    <a:lnTo>
                      <a:pt x="631" y="72"/>
                    </a:lnTo>
                    <a:lnTo>
                      <a:pt x="638" y="72"/>
                    </a:lnTo>
                    <a:lnTo>
                      <a:pt x="646" y="72"/>
                    </a:lnTo>
                    <a:lnTo>
                      <a:pt x="652" y="72"/>
                    </a:lnTo>
                    <a:lnTo>
                      <a:pt x="658" y="70"/>
                    </a:lnTo>
                    <a:lnTo>
                      <a:pt x="658" y="70"/>
                    </a:lnTo>
                    <a:lnTo>
                      <a:pt x="660" y="70"/>
                    </a:lnTo>
                    <a:lnTo>
                      <a:pt x="660" y="70"/>
                    </a:lnTo>
                    <a:lnTo>
                      <a:pt x="663" y="70"/>
                    </a:lnTo>
                    <a:lnTo>
                      <a:pt x="669" y="70"/>
                    </a:lnTo>
                    <a:lnTo>
                      <a:pt x="675" y="70"/>
                    </a:lnTo>
                    <a:lnTo>
                      <a:pt x="681" y="70"/>
                    </a:lnTo>
                    <a:lnTo>
                      <a:pt x="689" y="70"/>
                    </a:lnTo>
                    <a:lnTo>
                      <a:pt x="695" y="70"/>
                    </a:lnTo>
                    <a:lnTo>
                      <a:pt x="698" y="70"/>
                    </a:lnTo>
                    <a:lnTo>
                      <a:pt x="702" y="70"/>
                    </a:lnTo>
                    <a:lnTo>
                      <a:pt x="702" y="70"/>
                    </a:lnTo>
                    <a:lnTo>
                      <a:pt x="708" y="70"/>
                    </a:lnTo>
                    <a:lnTo>
                      <a:pt x="714" y="66"/>
                    </a:lnTo>
                    <a:lnTo>
                      <a:pt x="718" y="62"/>
                    </a:lnTo>
                    <a:lnTo>
                      <a:pt x="718" y="60"/>
                    </a:lnTo>
                    <a:lnTo>
                      <a:pt x="720" y="58"/>
                    </a:lnTo>
                    <a:lnTo>
                      <a:pt x="724" y="52"/>
                    </a:lnTo>
                    <a:lnTo>
                      <a:pt x="728" y="48"/>
                    </a:lnTo>
                    <a:lnTo>
                      <a:pt x="731" y="41"/>
                    </a:lnTo>
                    <a:lnTo>
                      <a:pt x="735" y="35"/>
                    </a:lnTo>
                    <a:lnTo>
                      <a:pt x="739" y="27"/>
                    </a:lnTo>
                    <a:lnTo>
                      <a:pt x="745" y="21"/>
                    </a:lnTo>
                    <a:lnTo>
                      <a:pt x="749" y="15"/>
                    </a:lnTo>
                    <a:lnTo>
                      <a:pt x="751" y="11"/>
                    </a:lnTo>
                    <a:lnTo>
                      <a:pt x="753" y="8"/>
                    </a:lnTo>
                    <a:lnTo>
                      <a:pt x="755" y="8"/>
                    </a:lnTo>
                    <a:lnTo>
                      <a:pt x="759" y="2"/>
                    </a:lnTo>
                    <a:lnTo>
                      <a:pt x="764" y="0"/>
                    </a:lnTo>
                    <a:lnTo>
                      <a:pt x="772"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nvGrpSpPr>
              <p:cNvPr id="12" name="Grupo 2237"/>
              <p:cNvGrpSpPr/>
              <p:nvPr/>
            </p:nvGrpSpPr>
            <p:grpSpPr>
              <a:xfrm>
                <a:off x="10190056" y="4778347"/>
                <a:ext cx="861419" cy="877550"/>
                <a:chOff x="10190056" y="4778347"/>
                <a:chExt cx="861419" cy="877550"/>
              </a:xfrm>
            </p:grpSpPr>
            <p:sp>
              <p:nvSpPr>
                <p:cNvPr id="59" name="Freeform 192"/>
                <p:cNvSpPr>
                  <a:spLocks/>
                </p:cNvSpPr>
                <p:nvPr/>
              </p:nvSpPr>
              <p:spPr bwMode="auto">
                <a:xfrm>
                  <a:off x="10452999" y="4778347"/>
                  <a:ext cx="335533" cy="335534"/>
                </a:xfrm>
                <a:custGeom>
                  <a:avLst/>
                  <a:gdLst>
                    <a:gd name="T0" fmla="*/ 105 w 208"/>
                    <a:gd name="T1" fmla="*/ 0 h 208"/>
                    <a:gd name="T2" fmla="*/ 136 w 208"/>
                    <a:gd name="T3" fmla="*/ 4 h 208"/>
                    <a:gd name="T4" fmla="*/ 165 w 208"/>
                    <a:gd name="T5" fmla="*/ 20 h 208"/>
                    <a:gd name="T6" fmla="*/ 188 w 208"/>
                    <a:gd name="T7" fmla="*/ 43 h 208"/>
                    <a:gd name="T8" fmla="*/ 202 w 208"/>
                    <a:gd name="T9" fmla="*/ 70 h 208"/>
                    <a:gd name="T10" fmla="*/ 208 w 208"/>
                    <a:gd name="T11" fmla="*/ 103 h 208"/>
                    <a:gd name="T12" fmla="*/ 202 w 208"/>
                    <a:gd name="T13" fmla="*/ 136 h 208"/>
                    <a:gd name="T14" fmla="*/ 188 w 208"/>
                    <a:gd name="T15" fmla="*/ 165 h 208"/>
                    <a:gd name="T16" fmla="*/ 165 w 208"/>
                    <a:gd name="T17" fmla="*/ 188 h 208"/>
                    <a:gd name="T18" fmla="*/ 136 w 208"/>
                    <a:gd name="T19" fmla="*/ 202 h 208"/>
                    <a:gd name="T20" fmla="*/ 105 w 208"/>
                    <a:gd name="T21" fmla="*/ 208 h 208"/>
                    <a:gd name="T22" fmla="*/ 72 w 208"/>
                    <a:gd name="T23" fmla="*/ 202 h 208"/>
                    <a:gd name="T24" fmla="*/ 43 w 208"/>
                    <a:gd name="T25" fmla="*/ 188 h 208"/>
                    <a:gd name="T26" fmla="*/ 20 w 208"/>
                    <a:gd name="T27" fmla="*/ 165 h 208"/>
                    <a:gd name="T28" fmla="*/ 6 w 208"/>
                    <a:gd name="T29" fmla="*/ 136 h 208"/>
                    <a:gd name="T30" fmla="*/ 0 w 208"/>
                    <a:gd name="T31" fmla="*/ 103 h 208"/>
                    <a:gd name="T32" fmla="*/ 6 w 208"/>
                    <a:gd name="T33" fmla="*/ 70 h 208"/>
                    <a:gd name="T34" fmla="*/ 20 w 208"/>
                    <a:gd name="T35" fmla="*/ 43 h 208"/>
                    <a:gd name="T36" fmla="*/ 43 w 208"/>
                    <a:gd name="T37" fmla="*/ 20 h 208"/>
                    <a:gd name="T38" fmla="*/ 72 w 208"/>
                    <a:gd name="T39" fmla="*/ 4 h 208"/>
                    <a:gd name="T40" fmla="*/ 105 w 208"/>
                    <a:gd name="T41" fmla="*/ 0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08" h="208">
                      <a:moveTo>
                        <a:pt x="105" y="0"/>
                      </a:moveTo>
                      <a:lnTo>
                        <a:pt x="136" y="4"/>
                      </a:lnTo>
                      <a:lnTo>
                        <a:pt x="165" y="20"/>
                      </a:lnTo>
                      <a:lnTo>
                        <a:pt x="188" y="43"/>
                      </a:lnTo>
                      <a:lnTo>
                        <a:pt x="202" y="70"/>
                      </a:lnTo>
                      <a:lnTo>
                        <a:pt x="208" y="103"/>
                      </a:lnTo>
                      <a:lnTo>
                        <a:pt x="202" y="136"/>
                      </a:lnTo>
                      <a:lnTo>
                        <a:pt x="188" y="165"/>
                      </a:lnTo>
                      <a:lnTo>
                        <a:pt x="165" y="188"/>
                      </a:lnTo>
                      <a:lnTo>
                        <a:pt x="136" y="202"/>
                      </a:lnTo>
                      <a:lnTo>
                        <a:pt x="105" y="208"/>
                      </a:lnTo>
                      <a:lnTo>
                        <a:pt x="72" y="202"/>
                      </a:lnTo>
                      <a:lnTo>
                        <a:pt x="43" y="188"/>
                      </a:lnTo>
                      <a:lnTo>
                        <a:pt x="20" y="165"/>
                      </a:lnTo>
                      <a:lnTo>
                        <a:pt x="6" y="136"/>
                      </a:lnTo>
                      <a:lnTo>
                        <a:pt x="0" y="103"/>
                      </a:lnTo>
                      <a:lnTo>
                        <a:pt x="6" y="70"/>
                      </a:lnTo>
                      <a:lnTo>
                        <a:pt x="20" y="43"/>
                      </a:lnTo>
                      <a:lnTo>
                        <a:pt x="43" y="20"/>
                      </a:lnTo>
                      <a:lnTo>
                        <a:pt x="72" y="4"/>
                      </a:lnTo>
                      <a:lnTo>
                        <a:pt x="105" y="0"/>
                      </a:lnTo>
                      <a:close/>
                    </a:path>
                  </a:pathLst>
                </a:custGeom>
                <a:solidFill>
                  <a:srgbClr val="61616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 name="Freeform 193"/>
                <p:cNvSpPr>
                  <a:spLocks/>
                </p:cNvSpPr>
                <p:nvPr/>
              </p:nvSpPr>
              <p:spPr bwMode="auto">
                <a:xfrm>
                  <a:off x="10325560" y="5073553"/>
                  <a:ext cx="590410" cy="340373"/>
                </a:xfrm>
                <a:custGeom>
                  <a:avLst/>
                  <a:gdLst>
                    <a:gd name="T0" fmla="*/ 85 w 366"/>
                    <a:gd name="T1" fmla="*/ 0 h 211"/>
                    <a:gd name="T2" fmla="*/ 87 w 366"/>
                    <a:gd name="T3" fmla="*/ 0 h 211"/>
                    <a:gd name="T4" fmla="*/ 114 w 366"/>
                    <a:gd name="T5" fmla="*/ 23 h 211"/>
                    <a:gd name="T6" fmla="*/ 147 w 366"/>
                    <a:gd name="T7" fmla="*/ 38 h 211"/>
                    <a:gd name="T8" fmla="*/ 184 w 366"/>
                    <a:gd name="T9" fmla="*/ 44 h 211"/>
                    <a:gd name="T10" fmla="*/ 221 w 366"/>
                    <a:gd name="T11" fmla="*/ 38 h 211"/>
                    <a:gd name="T12" fmla="*/ 252 w 366"/>
                    <a:gd name="T13" fmla="*/ 23 h 211"/>
                    <a:gd name="T14" fmla="*/ 279 w 366"/>
                    <a:gd name="T15" fmla="*/ 0 h 211"/>
                    <a:gd name="T16" fmla="*/ 281 w 366"/>
                    <a:gd name="T17" fmla="*/ 0 h 211"/>
                    <a:gd name="T18" fmla="*/ 308 w 366"/>
                    <a:gd name="T19" fmla="*/ 4 h 211"/>
                    <a:gd name="T20" fmla="*/ 331 w 366"/>
                    <a:gd name="T21" fmla="*/ 15 h 211"/>
                    <a:gd name="T22" fmla="*/ 351 w 366"/>
                    <a:gd name="T23" fmla="*/ 35 h 211"/>
                    <a:gd name="T24" fmla="*/ 362 w 366"/>
                    <a:gd name="T25" fmla="*/ 58 h 211"/>
                    <a:gd name="T26" fmla="*/ 366 w 366"/>
                    <a:gd name="T27" fmla="*/ 85 h 211"/>
                    <a:gd name="T28" fmla="*/ 366 w 366"/>
                    <a:gd name="T29" fmla="*/ 211 h 211"/>
                    <a:gd name="T30" fmla="*/ 304 w 366"/>
                    <a:gd name="T31" fmla="*/ 211 h 211"/>
                    <a:gd name="T32" fmla="*/ 304 w 366"/>
                    <a:gd name="T33" fmla="*/ 141 h 211"/>
                    <a:gd name="T34" fmla="*/ 302 w 366"/>
                    <a:gd name="T35" fmla="*/ 135 h 211"/>
                    <a:gd name="T36" fmla="*/ 298 w 366"/>
                    <a:gd name="T37" fmla="*/ 132 h 211"/>
                    <a:gd name="T38" fmla="*/ 294 w 366"/>
                    <a:gd name="T39" fmla="*/ 132 h 211"/>
                    <a:gd name="T40" fmla="*/ 289 w 366"/>
                    <a:gd name="T41" fmla="*/ 132 h 211"/>
                    <a:gd name="T42" fmla="*/ 287 w 366"/>
                    <a:gd name="T43" fmla="*/ 135 h 211"/>
                    <a:gd name="T44" fmla="*/ 285 w 366"/>
                    <a:gd name="T45" fmla="*/ 141 h 211"/>
                    <a:gd name="T46" fmla="*/ 285 w 366"/>
                    <a:gd name="T47" fmla="*/ 211 h 211"/>
                    <a:gd name="T48" fmla="*/ 81 w 366"/>
                    <a:gd name="T49" fmla="*/ 211 h 211"/>
                    <a:gd name="T50" fmla="*/ 81 w 366"/>
                    <a:gd name="T51" fmla="*/ 141 h 211"/>
                    <a:gd name="T52" fmla="*/ 79 w 366"/>
                    <a:gd name="T53" fmla="*/ 135 h 211"/>
                    <a:gd name="T54" fmla="*/ 77 w 366"/>
                    <a:gd name="T55" fmla="*/ 132 h 211"/>
                    <a:gd name="T56" fmla="*/ 71 w 366"/>
                    <a:gd name="T57" fmla="*/ 132 h 211"/>
                    <a:gd name="T58" fmla="*/ 67 w 366"/>
                    <a:gd name="T59" fmla="*/ 132 h 211"/>
                    <a:gd name="T60" fmla="*/ 64 w 366"/>
                    <a:gd name="T61" fmla="*/ 135 h 211"/>
                    <a:gd name="T62" fmla="*/ 64 w 366"/>
                    <a:gd name="T63" fmla="*/ 141 h 211"/>
                    <a:gd name="T64" fmla="*/ 64 w 366"/>
                    <a:gd name="T65" fmla="*/ 211 h 211"/>
                    <a:gd name="T66" fmla="*/ 0 w 366"/>
                    <a:gd name="T67" fmla="*/ 211 h 211"/>
                    <a:gd name="T68" fmla="*/ 0 w 366"/>
                    <a:gd name="T69" fmla="*/ 85 h 211"/>
                    <a:gd name="T70" fmla="*/ 3 w 366"/>
                    <a:gd name="T71" fmla="*/ 58 h 211"/>
                    <a:gd name="T72" fmla="*/ 15 w 366"/>
                    <a:gd name="T73" fmla="*/ 35 h 211"/>
                    <a:gd name="T74" fmla="*/ 35 w 366"/>
                    <a:gd name="T75" fmla="*/ 15 h 211"/>
                    <a:gd name="T76" fmla="*/ 58 w 366"/>
                    <a:gd name="T77" fmla="*/ 4 h 211"/>
                    <a:gd name="T78" fmla="*/ 85 w 366"/>
                    <a:gd name="T79" fmla="*/ 0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66" h="211">
                      <a:moveTo>
                        <a:pt x="85" y="0"/>
                      </a:moveTo>
                      <a:lnTo>
                        <a:pt x="87" y="0"/>
                      </a:lnTo>
                      <a:lnTo>
                        <a:pt x="114" y="23"/>
                      </a:lnTo>
                      <a:lnTo>
                        <a:pt x="147" y="38"/>
                      </a:lnTo>
                      <a:lnTo>
                        <a:pt x="184" y="44"/>
                      </a:lnTo>
                      <a:lnTo>
                        <a:pt x="221" y="38"/>
                      </a:lnTo>
                      <a:lnTo>
                        <a:pt x="252" y="23"/>
                      </a:lnTo>
                      <a:lnTo>
                        <a:pt x="279" y="0"/>
                      </a:lnTo>
                      <a:lnTo>
                        <a:pt x="281" y="0"/>
                      </a:lnTo>
                      <a:lnTo>
                        <a:pt x="308" y="4"/>
                      </a:lnTo>
                      <a:lnTo>
                        <a:pt x="331" y="15"/>
                      </a:lnTo>
                      <a:lnTo>
                        <a:pt x="351" y="35"/>
                      </a:lnTo>
                      <a:lnTo>
                        <a:pt x="362" y="58"/>
                      </a:lnTo>
                      <a:lnTo>
                        <a:pt x="366" y="85"/>
                      </a:lnTo>
                      <a:lnTo>
                        <a:pt x="366" y="211"/>
                      </a:lnTo>
                      <a:lnTo>
                        <a:pt x="304" y="211"/>
                      </a:lnTo>
                      <a:lnTo>
                        <a:pt x="304" y="141"/>
                      </a:lnTo>
                      <a:lnTo>
                        <a:pt x="302" y="135"/>
                      </a:lnTo>
                      <a:lnTo>
                        <a:pt x="298" y="132"/>
                      </a:lnTo>
                      <a:lnTo>
                        <a:pt x="294" y="132"/>
                      </a:lnTo>
                      <a:lnTo>
                        <a:pt x="289" y="132"/>
                      </a:lnTo>
                      <a:lnTo>
                        <a:pt x="287" y="135"/>
                      </a:lnTo>
                      <a:lnTo>
                        <a:pt x="285" y="141"/>
                      </a:lnTo>
                      <a:lnTo>
                        <a:pt x="285" y="211"/>
                      </a:lnTo>
                      <a:lnTo>
                        <a:pt x="81" y="211"/>
                      </a:lnTo>
                      <a:lnTo>
                        <a:pt x="81" y="141"/>
                      </a:lnTo>
                      <a:lnTo>
                        <a:pt x="79" y="135"/>
                      </a:lnTo>
                      <a:lnTo>
                        <a:pt x="77" y="132"/>
                      </a:lnTo>
                      <a:lnTo>
                        <a:pt x="71" y="132"/>
                      </a:lnTo>
                      <a:lnTo>
                        <a:pt x="67" y="132"/>
                      </a:lnTo>
                      <a:lnTo>
                        <a:pt x="64" y="135"/>
                      </a:lnTo>
                      <a:lnTo>
                        <a:pt x="64" y="141"/>
                      </a:lnTo>
                      <a:lnTo>
                        <a:pt x="64" y="211"/>
                      </a:lnTo>
                      <a:lnTo>
                        <a:pt x="0" y="211"/>
                      </a:lnTo>
                      <a:lnTo>
                        <a:pt x="0" y="85"/>
                      </a:lnTo>
                      <a:lnTo>
                        <a:pt x="3" y="58"/>
                      </a:lnTo>
                      <a:lnTo>
                        <a:pt x="15" y="35"/>
                      </a:lnTo>
                      <a:lnTo>
                        <a:pt x="35" y="15"/>
                      </a:lnTo>
                      <a:lnTo>
                        <a:pt x="58" y="4"/>
                      </a:lnTo>
                      <a:lnTo>
                        <a:pt x="85" y="0"/>
                      </a:lnTo>
                      <a:close/>
                    </a:path>
                  </a:pathLst>
                </a:custGeom>
                <a:solidFill>
                  <a:srgbClr val="61616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 name="Freeform 195"/>
                <p:cNvSpPr>
                  <a:spLocks noEditPoints="1"/>
                </p:cNvSpPr>
                <p:nvPr/>
              </p:nvSpPr>
              <p:spPr bwMode="auto">
                <a:xfrm>
                  <a:off x="10749817" y="5250999"/>
                  <a:ext cx="235519" cy="235519"/>
                </a:xfrm>
                <a:custGeom>
                  <a:avLst/>
                  <a:gdLst>
                    <a:gd name="T0" fmla="*/ 72 w 146"/>
                    <a:gd name="T1" fmla="*/ 16 h 146"/>
                    <a:gd name="T2" fmla="*/ 51 w 146"/>
                    <a:gd name="T3" fmla="*/ 20 h 146"/>
                    <a:gd name="T4" fmla="*/ 31 w 146"/>
                    <a:gd name="T5" fmla="*/ 33 h 146"/>
                    <a:gd name="T6" fmla="*/ 20 w 146"/>
                    <a:gd name="T7" fmla="*/ 51 h 146"/>
                    <a:gd name="T8" fmla="*/ 16 w 146"/>
                    <a:gd name="T9" fmla="*/ 72 h 146"/>
                    <a:gd name="T10" fmla="*/ 20 w 146"/>
                    <a:gd name="T11" fmla="*/ 95 h 146"/>
                    <a:gd name="T12" fmla="*/ 31 w 146"/>
                    <a:gd name="T13" fmla="*/ 113 h 146"/>
                    <a:gd name="T14" fmla="*/ 51 w 146"/>
                    <a:gd name="T15" fmla="*/ 124 h 146"/>
                    <a:gd name="T16" fmla="*/ 72 w 146"/>
                    <a:gd name="T17" fmla="*/ 130 h 146"/>
                    <a:gd name="T18" fmla="*/ 95 w 146"/>
                    <a:gd name="T19" fmla="*/ 124 h 146"/>
                    <a:gd name="T20" fmla="*/ 113 w 146"/>
                    <a:gd name="T21" fmla="*/ 113 h 146"/>
                    <a:gd name="T22" fmla="*/ 125 w 146"/>
                    <a:gd name="T23" fmla="*/ 95 h 146"/>
                    <a:gd name="T24" fmla="*/ 128 w 146"/>
                    <a:gd name="T25" fmla="*/ 72 h 146"/>
                    <a:gd name="T26" fmla="*/ 125 w 146"/>
                    <a:gd name="T27" fmla="*/ 51 h 146"/>
                    <a:gd name="T28" fmla="*/ 113 w 146"/>
                    <a:gd name="T29" fmla="*/ 33 h 146"/>
                    <a:gd name="T30" fmla="*/ 95 w 146"/>
                    <a:gd name="T31" fmla="*/ 20 h 146"/>
                    <a:gd name="T32" fmla="*/ 72 w 146"/>
                    <a:gd name="T33" fmla="*/ 16 h 146"/>
                    <a:gd name="T34" fmla="*/ 72 w 146"/>
                    <a:gd name="T35" fmla="*/ 0 h 146"/>
                    <a:gd name="T36" fmla="*/ 101 w 146"/>
                    <a:gd name="T37" fmla="*/ 6 h 146"/>
                    <a:gd name="T38" fmla="*/ 125 w 146"/>
                    <a:gd name="T39" fmla="*/ 22 h 146"/>
                    <a:gd name="T40" fmla="*/ 140 w 146"/>
                    <a:gd name="T41" fmla="*/ 45 h 146"/>
                    <a:gd name="T42" fmla="*/ 146 w 146"/>
                    <a:gd name="T43" fmla="*/ 72 h 146"/>
                    <a:gd name="T44" fmla="*/ 140 w 146"/>
                    <a:gd name="T45" fmla="*/ 101 h 146"/>
                    <a:gd name="T46" fmla="*/ 125 w 146"/>
                    <a:gd name="T47" fmla="*/ 124 h 146"/>
                    <a:gd name="T48" fmla="*/ 101 w 146"/>
                    <a:gd name="T49" fmla="*/ 140 h 146"/>
                    <a:gd name="T50" fmla="*/ 72 w 146"/>
                    <a:gd name="T51" fmla="*/ 146 h 146"/>
                    <a:gd name="T52" fmla="*/ 45 w 146"/>
                    <a:gd name="T53" fmla="*/ 140 h 146"/>
                    <a:gd name="T54" fmla="*/ 22 w 146"/>
                    <a:gd name="T55" fmla="*/ 124 h 146"/>
                    <a:gd name="T56" fmla="*/ 6 w 146"/>
                    <a:gd name="T57" fmla="*/ 101 h 146"/>
                    <a:gd name="T58" fmla="*/ 0 w 146"/>
                    <a:gd name="T59" fmla="*/ 72 h 146"/>
                    <a:gd name="T60" fmla="*/ 6 w 146"/>
                    <a:gd name="T61" fmla="*/ 45 h 146"/>
                    <a:gd name="T62" fmla="*/ 22 w 146"/>
                    <a:gd name="T63" fmla="*/ 22 h 146"/>
                    <a:gd name="T64" fmla="*/ 45 w 146"/>
                    <a:gd name="T65" fmla="*/ 6 h 146"/>
                    <a:gd name="T66" fmla="*/ 72 w 146"/>
                    <a:gd name="T67"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6" h="146">
                      <a:moveTo>
                        <a:pt x="72" y="16"/>
                      </a:moveTo>
                      <a:lnTo>
                        <a:pt x="51" y="20"/>
                      </a:lnTo>
                      <a:lnTo>
                        <a:pt x="31" y="33"/>
                      </a:lnTo>
                      <a:lnTo>
                        <a:pt x="20" y="51"/>
                      </a:lnTo>
                      <a:lnTo>
                        <a:pt x="16" y="72"/>
                      </a:lnTo>
                      <a:lnTo>
                        <a:pt x="20" y="95"/>
                      </a:lnTo>
                      <a:lnTo>
                        <a:pt x="31" y="113"/>
                      </a:lnTo>
                      <a:lnTo>
                        <a:pt x="51" y="124"/>
                      </a:lnTo>
                      <a:lnTo>
                        <a:pt x="72" y="130"/>
                      </a:lnTo>
                      <a:lnTo>
                        <a:pt x="95" y="124"/>
                      </a:lnTo>
                      <a:lnTo>
                        <a:pt x="113" y="113"/>
                      </a:lnTo>
                      <a:lnTo>
                        <a:pt x="125" y="95"/>
                      </a:lnTo>
                      <a:lnTo>
                        <a:pt x="128" y="72"/>
                      </a:lnTo>
                      <a:lnTo>
                        <a:pt x="125" y="51"/>
                      </a:lnTo>
                      <a:lnTo>
                        <a:pt x="113" y="33"/>
                      </a:lnTo>
                      <a:lnTo>
                        <a:pt x="95" y="20"/>
                      </a:lnTo>
                      <a:lnTo>
                        <a:pt x="72" y="16"/>
                      </a:lnTo>
                      <a:close/>
                      <a:moveTo>
                        <a:pt x="72" y="0"/>
                      </a:moveTo>
                      <a:lnTo>
                        <a:pt x="101" y="6"/>
                      </a:lnTo>
                      <a:lnTo>
                        <a:pt x="125" y="22"/>
                      </a:lnTo>
                      <a:lnTo>
                        <a:pt x="140" y="45"/>
                      </a:lnTo>
                      <a:lnTo>
                        <a:pt x="146" y="72"/>
                      </a:lnTo>
                      <a:lnTo>
                        <a:pt x="140" y="101"/>
                      </a:lnTo>
                      <a:lnTo>
                        <a:pt x="125" y="124"/>
                      </a:lnTo>
                      <a:lnTo>
                        <a:pt x="101" y="140"/>
                      </a:lnTo>
                      <a:lnTo>
                        <a:pt x="72" y="146"/>
                      </a:lnTo>
                      <a:lnTo>
                        <a:pt x="45" y="140"/>
                      </a:lnTo>
                      <a:lnTo>
                        <a:pt x="22" y="124"/>
                      </a:lnTo>
                      <a:lnTo>
                        <a:pt x="6" y="101"/>
                      </a:lnTo>
                      <a:lnTo>
                        <a:pt x="0" y="72"/>
                      </a:lnTo>
                      <a:lnTo>
                        <a:pt x="6" y="45"/>
                      </a:lnTo>
                      <a:lnTo>
                        <a:pt x="22" y="22"/>
                      </a:lnTo>
                      <a:lnTo>
                        <a:pt x="45" y="6"/>
                      </a:lnTo>
                      <a:lnTo>
                        <a:pt x="72"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 name="Freeform 196"/>
                <p:cNvSpPr>
                  <a:spLocks/>
                </p:cNvSpPr>
                <p:nvPr/>
              </p:nvSpPr>
              <p:spPr bwMode="auto">
                <a:xfrm>
                  <a:off x="10682065" y="5442962"/>
                  <a:ext cx="369410" cy="212935"/>
                </a:xfrm>
                <a:custGeom>
                  <a:avLst/>
                  <a:gdLst>
                    <a:gd name="T0" fmla="*/ 54 w 229"/>
                    <a:gd name="T1" fmla="*/ 0 h 132"/>
                    <a:gd name="T2" fmla="*/ 54 w 229"/>
                    <a:gd name="T3" fmla="*/ 0 h 132"/>
                    <a:gd name="T4" fmla="*/ 72 w 229"/>
                    <a:gd name="T5" fmla="*/ 15 h 132"/>
                    <a:gd name="T6" fmla="*/ 91 w 229"/>
                    <a:gd name="T7" fmla="*/ 25 h 132"/>
                    <a:gd name="T8" fmla="*/ 114 w 229"/>
                    <a:gd name="T9" fmla="*/ 29 h 132"/>
                    <a:gd name="T10" fmla="*/ 137 w 229"/>
                    <a:gd name="T11" fmla="*/ 25 h 132"/>
                    <a:gd name="T12" fmla="*/ 157 w 229"/>
                    <a:gd name="T13" fmla="*/ 15 h 132"/>
                    <a:gd name="T14" fmla="*/ 174 w 229"/>
                    <a:gd name="T15" fmla="*/ 0 h 132"/>
                    <a:gd name="T16" fmla="*/ 176 w 229"/>
                    <a:gd name="T17" fmla="*/ 0 h 132"/>
                    <a:gd name="T18" fmla="*/ 196 w 229"/>
                    <a:gd name="T19" fmla="*/ 3 h 132"/>
                    <a:gd name="T20" fmla="*/ 213 w 229"/>
                    <a:gd name="T21" fmla="*/ 15 h 132"/>
                    <a:gd name="T22" fmla="*/ 225 w 229"/>
                    <a:gd name="T23" fmla="*/ 33 h 132"/>
                    <a:gd name="T24" fmla="*/ 229 w 229"/>
                    <a:gd name="T25" fmla="*/ 54 h 132"/>
                    <a:gd name="T26" fmla="*/ 229 w 229"/>
                    <a:gd name="T27" fmla="*/ 126 h 132"/>
                    <a:gd name="T28" fmla="*/ 229 w 229"/>
                    <a:gd name="T29" fmla="*/ 130 h 132"/>
                    <a:gd name="T30" fmla="*/ 225 w 229"/>
                    <a:gd name="T31" fmla="*/ 132 h 132"/>
                    <a:gd name="T32" fmla="*/ 223 w 229"/>
                    <a:gd name="T33" fmla="*/ 132 h 132"/>
                    <a:gd name="T34" fmla="*/ 190 w 229"/>
                    <a:gd name="T35" fmla="*/ 132 h 132"/>
                    <a:gd name="T36" fmla="*/ 190 w 229"/>
                    <a:gd name="T37" fmla="*/ 89 h 132"/>
                    <a:gd name="T38" fmla="*/ 188 w 229"/>
                    <a:gd name="T39" fmla="*/ 85 h 132"/>
                    <a:gd name="T40" fmla="*/ 186 w 229"/>
                    <a:gd name="T41" fmla="*/ 83 h 132"/>
                    <a:gd name="T42" fmla="*/ 184 w 229"/>
                    <a:gd name="T43" fmla="*/ 83 h 132"/>
                    <a:gd name="T44" fmla="*/ 180 w 229"/>
                    <a:gd name="T45" fmla="*/ 83 h 132"/>
                    <a:gd name="T46" fmla="*/ 178 w 229"/>
                    <a:gd name="T47" fmla="*/ 85 h 132"/>
                    <a:gd name="T48" fmla="*/ 178 w 229"/>
                    <a:gd name="T49" fmla="*/ 89 h 132"/>
                    <a:gd name="T50" fmla="*/ 178 w 229"/>
                    <a:gd name="T51" fmla="*/ 132 h 132"/>
                    <a:gd name="T52" fmla="*/ 50 w 229"/>
                    <a:gd name="T53" fmla="*/ 132 h 132"/>
                    <a:gd name="T54" fmla="*/ 50 w 229"/>
                    <a:gd name="T55" fmla="*/ 89 h 132"/>
                    <a:gd name="T56" fmla="*/ 50 w 229"/>
                    <a:gd name="T57" fmla="*/ 85 h 132"/>
                    <a:gd name="T58" fmla="*/ 48 w 229"/>
                    <a:gd name="T59" fmla="*/ 83 h 132"/>
                    <a:gd name="T60" fmla="*/ 44 w 229"/>
                    <a:gd name="T61" fmla="*/ 83 h 132"/>
                    <a:gd name="T62" fmla="*/ 42 w 229"/>
                    <a:gd name="T63" fmla="*/ 83 h 132"/>
                    <a:gd name="T64" fmla="*/ 40 w 229"/>
                    <a:gd name="T65" fmla="*/ 85 h 132"/>
                    <a:gd name="T66" fmla="*/ 39 w 229"/>
                    <a:gd name="T67" fmla="*/ 89 h 132"/>
                    <a:gd name="T68" fmla="*/ 39 w 229"/>
                    <a:gd name="T69" fmla="*/ 132 h 132"/>
                    <a:gd name="T70" fmla="*/ 8 w 229"/>
                    <a:gd name="T71" fmla="*/ 132 h 132"/>
                    <a:gd name="T72" fmla="*/ 4 w 229"/>
                    <a:gd name="T73" fmla="*/ 132 h 132"/>
                    <a:gd name="T74" fmla="*/ 2 w 229"/>
                    <a:gd name="T75" fmla="*/ 130 h 132"/>
                    <a:gd name="T76" fmla="*/ 0 w 229"/>
                    <a:gd name="T77" fmla="*/ 126 h 132"/>
                    <a:gd name="T78" fmla="*/ 0 w 229"/>
                    <a:gd name="T79" fmla="*/ 54 h 132"/>
                    <a:gd name="T80" fmla="*/ 4 w 229"/>
                    <a:gd name="T81" fmla="*/ 33 h 132"/>
                    <a:gd name="T82" fmla="*/ 15 w 229"/>
                    <a:gd name="T83" fmla="*/ 15 h 132"/>
                    <a:gd name="T84" fmla="*/ 33 w 229"/>
                    <a:gd name="T85" fmla="*/ 3 h 132"/>
                    <a:gd name="T86" fmla="*/ 54 w 229"/>
                    <a:gd name="T87" fmla="*/ 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29" h="132">
                      <a:moveTo>
                        <a:pt x="54" y="0"/>
                      </a:moveTo>
                      <a:lnTo>
                        <a:pt x="54" y="0"/>
                      </a:lnTo>
                      <a:lnTo>
                        <a:pt x="72" y="15"/>
                      </a:lnTo>
                      <a:lnTo>
                        <a:pt x="91" y="25"/>
                      </a:lnTo>
                      <a:lnTo>
                        <a:pt x="114" y="29"/>
                      </a:lnTo>
                      <a:lnTo>
                        <a:pt x="137" y="25"/>
                      </a:lnTo>
                      <a:lnTo>
                        <a:pt x="157" y="15"/>
                      </a:lnTo>
                      <a:lnTo>
                        <a:pt x="174" y="0"/>
                      </a:lnTo>
                      <a:lnTo>
                        <a:pt x="176" y="0"/>
                      </a:lnTo>
                      <a:lnTo>
                        <a:pt x="196" y="3"/>
                      </a:lnTo>
                      <a:lnTo>
                        <a:pt x="213" y="15"/>
                      </a:lnTo>
                      <a:lnTo>
                        <a:pt x="225" y="33"/>
                      </a:lnTo>
                      <a:lnTo>
                        <a:pt x="229" y="54"/>
                      </a:lnTo>
                      <a:lnTo>
                        <a:pt x="229" y="126"/>
                      </a:lnTo>
                      <a:lnTo>
                        <a:pt x="229" y="130"/>
                      </a:lnTo>
                      <a:lnTo>
                        <a:pt x="225" y="132"/>
                      </a:lnTo>
                      <a:lnTo>
                        <a:pt x="223" y="132"/>
                      </a:lnTo>
                      <a:lnTo>
                        <a:pt x="190" y="132"/>
                      </a:lnTo>
                      <a:lnTo>
                        <a:pt x="190" y="89"/>
                      </a:lnTo>
                      <a:lnTo>
                        <a:pt x="188" y="85"/>
                      </a:lnTo>
                      <a:lnTo>
                        <a:pt x="186" y="83"/>
                      </a:lnTo>
                      <a:lnTo>
                        <a:pt x="184" y="83"/>
                      </a:lnTo>
                      <a:lnTo>
                        <a:pt x="180" y="83"/>
                      </a:lnTo>
                      <a:lnTo>
                        <a:pt x="178" y="85"/>
                      </a:lnTo>
                      <a:lnTo>
                        <a:pt x="178" y="89"/>
                      </a:lnTo>
                      <a:lnTo>
                        <a:pt x="178" y="132"/>
                      </a:lnTo>
                      <a:lnTo>
                        <a:pt x="50" y="132"/>
                      </a:lnTo>
                      <a:lnTo>
                        <a:pt x="50" y="89"/>
                      </a:lnTo>
                      <a:lnTo>
                        <a:pt x="50" y="85"/>
                      </a:lnTo>
                      <a:lnTo>
                        <a:pt x="48" y="83"/>
                      </a:lnTo>
                      <a:lnTo>
                        <a:pt x="44" y="83"/>
                      </a:lnTo>
                      <a:lnTo>
                        <a:pt x="42" y="83"/>
                      </a:lnTo>
                      <a:lnTo>
                        <a:pt x="40" y="85"/>
                      </a:lnTo>
                      <a:lnTo>
                        <a:pt x="39" y="89"/>
                      </a:lnTo>
                      <a:lnTo>
                        <a:pt x="39" y="132"/>
                      </a:lnTo>
                      <a:lnTo>
                        <a:pt x="8" y="132"/>
                      </a:lnTo>
                      <a:lnTo>
                        <a:pt x="4" y="132"/>
                      </a:lnTo>
                      <a:lnTo>
                        <a:pt x="2" y="130"/>
                      </a:lnTo>
                      <a:lnTo>
                        <a:pt x="0" y="126"/>
                      </a:lnTo>
                      <a:lnTo>
                        <a:pt x="0" y="54"/>
                      </a:lnTo>
                      <a:lnTo>
                        <a:pt x="4" y="33"/>
                      </a:lnTo>
                      <a:lnTo>
                        <a:pt x="15" y="15"/>
                      </a:lnTo>
                      <a:lnTo>
                        <a:pt x="33" y="3"/>
                      </a:lnTo>
                      <a:lnTo>
                        <a:pt x="54" y="0"/>
                      </a:lnTo>
                      <a:close/>
                    </a:path>
                  </a:pathLst>
                </a:custGeom>
                <a:solidFill>
                  <a:srgbClr val="61616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 name="Freeform 198"/>
                <p:cNvSpPr>
                  <a:spLocks noEditPoints="1"/>
                </p:cNvSpPr>
                <p:nvPr/>
              </p:nvSpPr>
              <p:spPr bwMode="auto">
                <a:xfrm>
                  <a:off x="10256195" y="5250999"/>
                  <a:ext cx="233906" cy="235519"/>
                </a:xfrm>
                <a:custGeom>
                  <a:avLst/>
                  <a:gdLst>
                    <a:gd name="T0" fmla="*/ 74 w 145"/>
                    <a:gd name="T1" fmla="*/ 16 h 146"/>
                    <a:gd name="T2" fmla="*/ 50 w 145"/>
                    <a:gd name="T3" fmla="*/ 20 h 146"/>
                    <a:gd name="T4" fmla="*/ 33 w 145"/>
                    <a:gd name="T5" fmla="*/ 33 h 146"/>
                    <a:gd name="T6" fmla="*/ 21 w 145"/>
                    <a:gd name="T7" fmla="*/ 51 h 146"/>
                    <a:gd name="T8" fmla="*/ 17 w 145"/>
                    <a:gd name="T9" fmla="*/ 72 h 146"/>
                    <a:gd name="T10" fmla="*/ 21 w 145"/>
                    <a:gd name="T11" fmla="*/ 95 h 146"/>
                    <a:gd name="T12" fmla="*/ 33 w 145"/>
                    <a:gd name="T13" fmla="*/ 113 h 146"/>
                    <a:gd name="T14" fmla="*/ 50 w 145"/>
                    <a:gd name="T15" fmla="*/ 124 h 146"/>
                    <a:gd name="T16" fmla="*/ 74 w 145"/>
                    <a:gd name="T17" fmla="*/ 130 h 146"/>
                    <a:gd name="T18" fmla="*/ 95 w 145"/>
                    <a:gd name="T19" fmla="*/ 124 h 146"/>
                    <a:gd name="T20" fmla="*/ 114 w 145"/>
                    <a:gd name="T21" fmla="*/ 113 h 146"/>
                    <a:gd name="T22" fmla="*/ 126 w 145"/>
                    <a:gd name="T23" fmla="*/ 95 h 146"/>
                    <a:gd name="T24" fmla="*/ 130 w 145"/>
                    <a:gd name="T25" fmla="*/ 72 h 146"/>
                    <a:gd name="T26" fmla="*/ 126 w 145"/>
                    <a:gd name="T27" fmla="*/ 51 h 146"/>
                    <a:gd name="T28" fmla="*/ 114 w 145"/>
                    <a:gd name="T29" fmla="*/ 33 h 146"/>
                    <a:gd name="T30" fmla="*/ 95 w 145"/>
                    <a:gd name="T31" fmla="*/ 20 h 146"/>
                    <a:gd name="T32" fmla="*/ 74 w 145"/>
                    <a:gd name="T33" fmla="*/ 16 h 146"/>
                    <a:gd name="T34" fmla="*/ 74 w 145"/>
                    <a:gd name="T35" fmla="*/ 0 h 146"/>
                    <a:gd name="T36" fmla="*/ 101 w 145"/>
                    <a:gd name="T37" fmla="*/ 6 h 146"/>
                    <a:gd name="T38" fmla="*/ 124 w 145"/>
                    <a:gd name="T39" fmla="*/ 22 h 146"/>
                    <a:gd name="T40" fmla="*/ 140 w 145"/>
                    <a:gd name="T41" fmla="*/ 45 h 146"/>
                    <a:gd name="T42" fmla="*/ 145 w 145"/>
                    <a:gd name="T43" fmla="*/ 72 h 146"/>
                    <a:gd name="T44" fmla="*/ 140 w 145"/>
                    <a:gd name="T45" fmla="*/ 101 h 146"/>
                    <a:gd name="T46" fmla="*/ 124 w 145"/>
                    <a:gd name="T47" fmla="*/ 124 h 146"/>
                    <a:gd name="T48" fmla="*/ 101 w 145"/>
                    <a:gd name="T49" fmla="*/ 140 h 146"/>
                    <a:gd name="T50" fmla="*/ 74 w 145"/>
                    <a:gd name="T51" fmla="*/ 146 h 146"/>
                    <a:gd name="T52" fmla="*/ 45 w 145"/>
                    <a:gd name="T53" fmla="*/ 140 h 146"/>
                    <a:gd name="T54" fmla="*/ 21 w 145"/>
                    <a:gd name="T55" fmla="*/ 124 h 146"/>
                    <a:gd name="T56" fmla="*/ 6 w 145"/>
                    <a:gd name="T57" fmla="*/ 101 h 146"/>
                    <a:gd name="T58" fmla="*/ 0 w 145"/>
                    <a:gd name="T59" fmla="*/ 72 h 146"/>
                    <a:gd name="T60" fmla="*/ 6 w 145"/>
                    <a:gd name="T61" fmla="*/ 45 h 146"/>
                    <a:gd name="T62" fmla="*/ 21 w 145"/>
                    <a:gd name="T63" fmla="*/ 22 h 146"/>
                    <a:gd name="T64" fmla="*/ 45 w 145"/>
                    <a:gd name="T65" fmla="*/ 6 h 146"/>
                    <a:gd name="T66" fmla="*/ 74 w 145"/>
                    <a:gd name="T67"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5" h="146">
                      <a:moveTo>
                        <a:pt x="74" y="16"/>
                      </a:moveTo>
                      <a:lnTo>
                        <a:pt x="50" y="20"/>
                      </a:lnTo>
                      <a:lnTo>
                        <a:pt x="33" y="33"/>
                      </a:lnTo>
                      <a:lnTo>
                        <a:pt x="21" y="51"/>
                      </a:lnTo>
                      <a:lnTo>
                        <a:pt x="17" y="72"/>
                      </a:lnTo>
                      <a:lnTo>
                        <a:pt x="21" y="95"/>
                      </a:lnTo>
                      <a:lnTo>
                        <a:pt x="33" y="113"/>
                      </a:lnTo>
                      <a:lnTo>
                        <a:pt x="50" y="124"/>
                      </a:lnTo>
                      <a:lnTo>
                        <a:pt x="74" y="130"/>
                      </a:lnTo>
                      <a:lnTo>
                        <a:pt x="95" y="124"/>
                      </a:lnTo>
                      <a:lnTo>
                        <a:pt x="114" y="113"/>
                      </a:lnTo>
                      <a:lnTo>
                        <a:pt x="126" y="95"/>
                      </a:lnTo>
                      <a:lnTo>
                        <a:pt x="130" y="72"/>
                      </a:lnTo>
                      <a:lnTo>
                        <a:pt x="126" y="51"/>
                      </a:lnTo>
                      <a:lnTo>
                        <a:pt x="114" y="33"/>
                      </a:lnTo>
                      <a:lnTo>
                        <a:pt x="95" y="20"/>
                      </a:lnTo>
                      <a:lnTo>
                        <a:pt x="74" y="16"/>
                      </a:lnTo>
                      <a:close/>
                      <a:moveTo>
                        <a:pt x="74" y="0"/>
                      </a:moveTo>
                      <a:lnTo>
                        <a:pt x="101" y="6"/>
                      </a:lnTo>
                      <a:lnTo>
                        <a:pt x="124" y="22"/>
                      </a:lnTo>
                      <a:lnTo>
                        <a:pt x="140" y="45"/>
                      </a:lnTo>
                      <a:lnTo>
                        <a:pt x="145" y="72"/>
                      </a:lnTo>
                      <a:lnTo>
                        <a:pt x="140" y="101"/>
                      </a:lnTo>
                      <a:lnTo>
                        <a:pt x="124" y="124"/>
                      </a:lnTo>
                      <a:lnTo>
                        <a:pt x="101" y="140"/>
                      </a:lnTo>
                      <a:lnTo>
                        <a:pt x="74" y="146"/>
                      </a:lnTo>
                      <a:lnTo>
                        <a:pt x="45" y="140"/>
                      </a:lnTo>
                      <a:lnTo>
                        <a:pt x="21" y="124"/>
                      </a:lnTo>
                      <a:lnTo>
                        <a:pt x="6" y="101"/>
                      </a:lnTo>
                      <a:lnTo>
                        <a:pt x="0" y="72"/>
                      </a:lnTo>
                      <a:lnTo>
                        <a:pt x="6" y="45"/>
                      </a:lnTo>
                      <a:lnTo>
                        <a:pt x="21" y="22"/>
                      </a:lnTo>
                      <a:lnTo>
                        <a:pt x="45" y="6"/>
                      </a:lnTo>
                      <a:lnTo>
                        <a:pt x="74"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 name="Freeform 199"/>
                <p:cNvSpPr>
                  <a:spLocks/>
                </p:cNvSpPr>
                <p:nvPr/>
              </p:nvSpPr>
              <p:spPr bwMode="auto">
                <a:xfrm>
                  <a:off x="10190056" y="5442962"/>
                  <a:ext cx="369410" cy="212935"/>
                </a:xfrm>
                <a:custGeom>
                  <a:avLst/>
                  <a:gdLst>
                    <a:gd name="T0" fmla="*/ 53 w 229"/>
                    <a:gd name="T1" fmla="*/ 0 h 132"/>
                    <a:gd name="T2" fmla="*/ 54 w 229"/>
                    <a:gd name="T3" fmla="*/ 0 h 132"/>
                    <a:gd name="T4" fmla="*/ 72 w 229"/>
                    <a:gd name="T5" fmla="*/ 15 h 132"/>
                    <a:gd name="T6" fmla="*/ 91 w 229"/>
                    <a:gd name="T7" fmla="*/ 25 h 132"/>
                    <a:gd name="T8" fmla="*/ 115 w 229"/>
                    <a:gd name="T9" fmla="*/ 29 h 132"/>
                    <a:gd name="T10" fmla="*/ 138 w 229"/>
                    <a:gd name="T11" fmla="*/ 25 h 132"/>
                    <a:gd name="T12" fmla="*/ 157 w 229"/>
                    <a:gd name="T13" fmla="*/ 15 h 132"/>
                    <a:gd name="T14" fmla="*/ 175 w 229"/>
                    <a:gd name="T15" fmla="*/ 0 h 132"/>
                    <a:gd name="T16" fmla="*/ 175 w 229"/>
                    <a:gd name="T17" fmla="*/ 0 h 132"/>
                    <a:gd name="T18" fmla="*/ 196 w 229"/>
                    <a:gd name="T19" fmla="*/ 3 h 132"/>
                    <a:gd name="T20" fmla="*/ 214 w 229"/>
                    <a:gd name="T21" fmla="*/ 15 h 132"/>
                    <a:gd name="T22" fmla="*/ 225 w 229"/>
                    <a:gd name="T23" fmla="*/ 33 h 132"/>
                    <a:gd name="T24" fmla="*/ 229 w 229"/>
                    <a:gd name="T25" fmla="*/ 54 h 132"/>
                    <a:gd name="T26" fmla="*/ 229 w 229"/>
                    <a:gd name="T27" fmla="*/ 126 h 132"/>
                    <a:gd name="T28" fmla="*/ 227 w 229"/>
                    <a:gd name="T29" fmla="*/ 130 h 132"/>
                    <a:gd name="T30" fmla="*/ 225 w 229"/>
                    <a:gd name="T31" fmla="*/ 132 h 132"/>
                    <a:gd name="T32" fmla="*/ 221 w 229"/>
                    <a:gd name="T33" fmla="*/ 132 h 132"/>
                    <a:gd name="T34" fmla="*/ 190 w 229"/>
                    <a:gd name="T35" fmla="*/ 132 h 132"/>
                    <a:gd name="T36" fmla="*/ 190 w 229"/>
                    <a:gd name="T37" fmla="*/ 89 h 132"/>
                    <a:gd name="T38" fmla="*/ 188 w 229"/>
                    <a:gd name="T39" fmla="*/ 85 h 132"/>
                    <a:gd name="T40" fmla="*/ 186 w 229"/>
                    <a:gd name="T41" fmla="*/ 83 h 132"/>
                    <a:gd name="T42" fmla="*/ 184 w 229"/>
                    <a:gd name="T43" fmla="*/ 83 h 132"/>
                    <a:gd name="T44" fmla="*/ 181 w 229"/>
                    <a:gd name="T45" fmla="*/ 83 h 132"/>
                    <a:gd name="T46" fmla="*/ 179 w 229"/>
                    <a:gd name="T47" fmla="*/ 85 h 132"/>
                    <a:gd name="T48" fmla="*/ 179 w 229"/>
                    <a:gd name="T49" fmla="*/ 89 h 132"/>
                    <a:gd name="T50" fmla="*/ 179 w 229"/>
                    <a:gd name="T51" fmla="*/ 132 h 132"/>
                    <a:gd name="T52" fmla="*/ 51 w 229"/>
                    <a:gd name="T53" fmla="*/ 132 h 132"/>
                    <a:gd name="T54" fmla="*/ 51 w 229"/>
                    <a:gd name="T55" fmla="*/ 89 h 132"/>
                    <a:gd name="T56" fmla="*/ 51 w 229"/>
                    <a:gd name="T57" fmla="*/ 85 h 132"/>
                    <a:gd name="T58" fmla="*/ 49 w 229"/>
                    <a:gd name="T59" fmla="*/ 83 h 132"/>
                    <a:gd name="T60" fmla="*/ 45 w 229"/>
                    <a:gd name="T61" fmla="*/ 83 h 132"/>
                    <a:gd name="T62" fmla="*/ 43 w 229"/>
                    <a:gd name="T63" fmla="*/ 83 h 132"/>
                    <a:gd name="T64" fmla="*/ 41 w 229"/>
                    <a:gd name="T65" fmla="*/ 85 h 132"/>
                    <a:gd name="T66" fmla="*/ 39 w 229"/>
                    <a:gd name="T67" fmla="*/ 89 h 132"/>
                    <a:gd name="T68" fmla="*/ 39 w 229"/>
                    <a:gd name="T69" fmla="*/ 132 h 132"/>
                    <a:gd name="T70" fmla="*/ 6 w 229"/>
                    <a:gd name="T71" fmla="*/ 132 h 132"/>
                    <a:gd name="T72" fmla="*/ 4 w 229"/>
                    <a:gd name="T73" fmla="*/ 132 h 132"/>
                    <a:gd name="T74" fmla="*/ 0 w 229"/>
                    <a:gd name="T75" fmla="*/ 130 h 132"/>
                    <a:gd name="T76" fmla="*/ 0 w 229"/>
                    <a:gd name="T77" fmla="*/ 126 h 132"/>
                    <a:gd name="T78" fmla="*/ 0 w 229"/>
                    <a:gd name="T79" fmla="*/ 54 h 132"/>
                    <a:gd name="T80" fmla="*/ 4 w 229"/>
                    <a:gd name="T81" fmla="*/ 33 h 132"/>
                    <a:gd name="T82" fmla="*/ 16 w 229"/>
                    <a:gd name="T83" fmla="*/ 15 h 132"/>
                    <a:gd name="T84" fmla="*/ 33 w 229"/>
                    <a:gd name="T85" fmla="*/ 3 h 132"/>
                    <a:gd name="T86" fmla="*/ 53 w 229"/>
                    <a:gd name="T87" fmla="*/ 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29" h="132">
                      <a:moveTo>
                        <a:pt x="53" y="0"/>
                      </a:moveTo>
                      <a:lnTo>
                        <a:pt x="54" y="0"/>
                      </a:lnTo>
                      <a:lnTo>
                        <a:pt x="72" y="15"/>
                      </a:lnTo>
                      <a:lnTo>
                        <a:pt x="91" y="25"/>
                      </a:lnTo>
                      <a:lnTo>
                        <a:pt x="115" y="29"/>
                      </a:lnTo>
                      <a:lnTo>
                        <a:pt x="138" y="25"/>
                      </a:lnTo>
                      <a:lnTo>
                        <a:pt x="157" y="15"/>
                      </a:lnTo>
                      <a:lnTo>
                        <a:pt x="175" y="0"/>
                      </a:lnTo>
                      <a:lnTo>
                        <a:pt x="175" y="0"/>
                      </a:lnTo>
                      <a:lnTo>
                        <a:pt x="196" y="3"/>
                      </a:lnTo>
                      <a:lnTo>
                        <a:pt x="214" y="15"/>
                      </a:lnTo>
                      <a:lnTo>
                        <a:pt x="225" y="33"/>
                      </a:lnTo>
                      <a:lnTo>
                        <a:pt x="229" y="54"/>
                      </a:lnTo>
                      <a:lnTo>
                        <a:pt x="229" y="126"/>
                      </a:lnTo>
                      <a:lnTo>
                        <a:pt x="227" y="130"/>
                      </a:lnTo>
                      <a:lnTo>
                        <a:pt x="225" y="132"/>
                      </a:lnTo>
                      <a:lnTo>
                        <a:pt x="221" y="132"/>
                      </a:lnTo>
                      <a:lnTo>
                        <a:pt x="190" y="132"/>
                      </a:lnTo>
                      <a:lnTo>
                        <a:pt x="190" y="89"/>
                      </a:lnTo>
                      <a:lnTo>
                        <a:pt x="188" y="85"/>
                      </a:lnTo>
                      <a:lnTo>
                        <a:pt x="186" y="83"/>
                      </a:lnTo>
                      <a:lnTo>
                        <a:pt x="184" y="83"/>
                      </a:lnTo>
                      <a:lnTo>
                        <a:pt x="181" y="83"/>
                      </a:lnTo>
                      <a:lnTo>
                        <a:pt x="179" y="85"/>
                      </a:lnTo>
                      <a:lnTo>
                        <a:pt x="179" y="89"/>
                      </a:lnTo>
                      <a:lnTo>
                        <a:pt x="179" y="132"/>
                      </a:lnTo>
                      <a:lnTo>
                        <a:pt x="51" y="132"/>
                      </a:lnTo>
                      <a:lnTo>
                        <a:pt x="51" y="89"/>
                      </a:lnTo>
                      <a:lnTo>
                        <a:pt x="51" y="85"/>
                      </a:lnTo>
                      <a:lnTo>
                        <a:pt x="49" y="83"/>
                      </a:lnTo>
                      <a:lnTo>
                        <a:pt x="45" y="83"/>
                      </a:lnTo>
                      <a:lnTo>
                        <a:pt x="43" y="83"/>
                      </a:lnTo>
                      <a:lnTo>
                        <a:pt x="41" y="85"/>
                      </a:lnTo>
                      <a:lnTo>
                        <a:pt x="39" y="89"/>
                      </a:lnTo>
                      <a:lnTo>
                        <a:pt x="39" y="132"/>
                      </a:lnTo>
                      <a:lnTo>
                        <a:pt x="6" y="132"/>
                      </a:lnTo>
                      <a:lnTo>
                        <a:pt x="4" y="132"/>
                      </a:lnTo>
                      <a:lnTo>
                        <a:pt x="0" y="130"/>
                      </a:lnTo>
                      <a:lnTo>
                        <a:pt x="0" y="126"/>
                      </a:lnTo>
                      <a:lnTo>
                        <a:pt x="0" y="54"/>
                      </a:lnTo>
                      <a:lnTo>
                        <a:pt x="4" y="33"/>
                      </a:lnTo>
                      <a:lnTo>
                        <a:pt x="16" y="15"/>
                      </a:lnTo>
                      <a:lnTo>
                        <a:pt x="33" y="3"/>
                      </a:lnTo>
                      <a:lnTo>
                        <a:pt x="53" y="0"/>
                      </a:lnTo>
                      <a:close/>
                    </a:path>
                  </a:pathLst>
                </a:custGeom>
                <a:solidFill>
                  <a:srgbClr val="61616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 name="Freeform 194"/>
                <p:cNvSpPr>
                  <a:spLocks/>
                </p:cNvSpPr>
                <p:nvPr/>
              </p:nvSpPr>
              <p:spPr bwMode="auto">
                <a:xfrm>
                  <a:off x="10762722" y="5263904"/>
                  <a:ext cx="209708" cy="209708"/>
                </a:xfrm>
                <a:custGeom>
                  <a:avLst/>
                  <a:gdLst>
                    <a:gd name="T0" fmla="*/ 64 w 130"/>
                    <a:gd name="T1" fmla="*/ 0 h 130"/>
                    <a:gd name="T2" fmla="*/ 89 w 130"/>
                    <a:gd name="T3" fmla="*/ 6 h 130"/>
                    <a:gd name="T4" fmla="*/ 111 w 130"/>
                    <a:gd name="T5" fmla="*/ 19 h 130"/>
                    <a:gd name="T6" fmla="*/ 124 w 130"/>
                    <a:gd name="T7" fmla="*/ 39 h 130"/>
                    <a:gd name="T8" fmla="*/ 130 w 130"/>
                    <a:gd name="T9" fmla="*/ 64 h 130"/>
                    <a:gd name="T10" fmla="*/ 124 w 130"/>
                    <a:gd name="T11" fmla="*/ 89 h 130"/>
                    <a:gd name="T12" fmla="*/ 111 w 130"/>
                    <a:gd name="T13" fmla="*/ 111 h 130"/>
                    <a:gd name="T14" fmla="*/ 89 w 130"/>
                    <a:gd name="T15" fmla="*/ 124 h 130"/>
                    <a:gd name="T16" fmla="*/ 64 w 130"/>
                    <a:gd name="T17" fmla="*/ 130 h 130"/>
                    <a:gd name="T18" fmla="*/ 39 w 130"/>
                    <a:gd name="T19" fmla="*/ 124 h 130"/>
                    <a:gd name="T20" fmla="*/ 20 w 130"/>
                    <a:gd name="T21" fmla="*/ 111 h 130"/>
                    <a:gd name="T22" fmla="*/ 4 w 130"/>
                    <a:gd name="T23" fmla="*/ 89 h 130"/>
                    <a:gd name="T24" fmla="*/ 0 w 130"/>
                    <a:gd name="T25" fmla="*/ 64 h 130"/>
                    <a:gd name="T26" fmla="*/ 4 w 130"/>
                    <a:gd name="T27" fmla="*/ 39 h 130"/>
                    <a:gd name="T28" fmla="*/ 20 w 130"/>
                    <a:gd name="T29" fmla="*/ 19 h 130"/>
                    <a:gd name="T30" fmla="*/ 39 w 130"/>
                    <a:gd name="T31" fmla="*/ 6 h 130"/>
                    <a:gd name="T32" fmla="*/ 64 w 130"/>
                    <a:gd name="T33" fmla="*/ 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30">
                      <a:moveTo>
                        <a:pt x="64" y="0"/>
                      </a:moveTo>
                      <a:lnTo>
                        <a:pt x="89" y="6"/>
                      </a:lnTo>
                      <a:lnTo>
                        <a:pt x="111" y="19"/>
                      </a:lnTo>
                      <a:lnTo>
                        <a:pt x="124" y="39"/>
                      </a:lnTo>
                      <a:lnTo>
                        <a:pt x="130" y="64"/>
                      </a:lnTo>
                      <a:lnTo>
                        <a:pt x="124" y="89"/>
                      </a:lnTo>
                      <a:lnTo>
                        <a:pt x="111" y="111"/>
                      </a:lnTo>
                      <a:lnTo>
                        <a:pt x="89" y="124"/>
                      </a:lnTo>
                      <a:lnTo>
                        <a:pt x="64" y="130"/>
                      </a:lnTo>
                      <a:lnTo>
                        <a:pt x="39" y="124"/>
                      </a:lnTo>
                      <a:lnTo>
                        <a:pt x="20" y="111"/>
                      </a:lnTo>
                      <a:lnTo>
                        <a:pt x="4" y="89"/>
                      </a:lnTo>
                      <a:lnTo>
                        <a:pt x="0" y="64"/>
                      </a:lnTo>
                      <a:lnTo>
                        <a:pt x="4" y="39"/>
                      </a:lnTo>
                      <a:lnTo>
                        <a:pt x="20" y="19"/>
                      </a:lnTo>
                      <a:lnTo>
                        <a:pt x="39" y="6"/>
                      </a:lnTo>
                      <a:lnTo>
                        <a:pt x="64" y="0"/>
                      </a:lnTo>
                      <a:close/>
                    </a:path>
                  </a:pathLst>
                </a:custGeom>
                <a:solidFill>
                  <a:srgbClr val="61616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 name="Freeform 197"/>
                <p:cNvSpPr>
                  <a:spLocks/>
                </p:cNvSpPr>
                <p:nvPr/>
              </p:nvSpPr>
              <p:spPr bwMode="auto">
                <a:xfrm>
                  <a:off x="10269101" y="5263904"/>
                  <a:ext cx="209708" cy="209708"/>
                </a:xfrm>
                <a:custGeom>
                  <a:avLst/>
                  <a:gdLst>
                    <a:gd name="T0" fmla="*/ 66 w 130"/>
                    <a:gd name="T1" fmla="*/ 0 h 130"/>
                    <a:gd name="T2" fmla="*/ 91 w 130"/>
                    <a:gd name="T3" fmla="*/ 6 h 130"/>
                    <a:gd name="T4" fmla="*/ 112 w 130"/>
                    <a:gd name="T5" fmla="*/ 19 h 130"/>
                    <a:gd name="T6" fmla="*/ 126 w 130"/>
                    <a:gd name="T7" fmla="*/ 39 h 130"/>
                    <a:gd name="T8" fmla="*/ 130 w 130"/>
                    <a:gd name="T9" fmla="*/ 64 h 130"/>
                    <a:gd name="T10" fmla="*/ 126 w 130"/>
                    <a:gd name="T11" fmla="*/ 89 h 130"/>
                    <a:gd name="T12" fmla="*/ 112 w 130"/>
                    <a:gd name="T13" fmla="*/ 111 h 130"/>
                    <a:gd name="T14" fmla="*/ 91 w 130"/>
                    <a:gd name="T15" fmla="*/ 124 h 130"/>
                    <a:gd name="T16" fmla="*/ 66 w 130"/>
                    <a:gd name="T17" fmla="*/ 130 h 130"/>
                    <a:gd name="T18" fmla="*/ 40 w 130"/>
                    <a:gd name="T19" fmla="*/ 124 h 130"/>
                    <a:gd name="T20" fmla="*/ 19 w 130"/>
                    <a:gd name="T21" fmla="*/ 111 h 130"/>
                    <a:gd name="T22" fmla="*/ 5 w 130"/>
                    <a:gd name="T23" fmla="*/ 89 h 130"/>
                    <a:gd name="T24" fmla="*/ 0 w 130"/>
                    <a:gd name="T25" fmla="*/ 64 h 130"/>
                    <a:gd name="T26" fmla="*/ 5 w 130"/>
                    <a:gd name="T27" fmla="*/ 39 h 130"/>
                    <a:gd name="T28" fmla="*/ 19 w 130"/>
                    <a:gd name="T29" fmla="*/ 19 h 130"/>
                    <a:gd name="T30" fmla="*/ 40 w 130"/>
                    <a:gd name="T31" fmla="*/ 6 h 130"/>
                    <a:gd name="T32" fmla="*/ 66 w 130"/>
                    <a:gd name="T33" fmla="*/ 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30">
                      <a:moveTo>
                        <a:pt x="66" y="0"/>
                      </a:moveTo>
                      <a:lnTo>
                        <a:pt x="91" y="6"/>
                      </a:lnTo>
                      <a:lnTo>
                        <a:pt x="112" y="19"/>
                      </a:lnTo>
                      <a:lnTo>
                        <a:pt x="126" y="39"/>
                      </a:lnTo>
                      <a:lnTo>
                        <a:pt x="130" y="64"/>
                      </a:lnTo>
                      <a:lnTo>
                        <a:pt x="126" y="89"/>
                      </a:lnTo>
                      <a:lnTo>
                        <a:pt x="112" y="111"/>
                      </a:lnTo>
                      <a:lnTo>
                        <a:pt x="91" y="124"/>
                      </a:lnTo>
                      <a:lnTo>
                        <a:pt x="66" y="130"/>
                      </a:lnTo>
                      <a:lnTo>
                        <a:pt x="40" y="124"/>
                      </a:lnTo>
                      <a:lnTo>
                        <a:pt x="19" y="111"/>
                      </a:lnTo>
                      <a:lnTo>
                        <a:pt x="5" y="89"/>
                      </a:lnTo>
                      <a:lnTo>
                        <a:pt x="0" y="64"/>
                      </a:lnTo>
                      <a:lnTo>
                        <a:pt x="5" y="39"/>
                      </a:lnTo>
                      <a:lnTo>
                        <a:pt x="19" y="19"/>
                      </a:lnTo>
                      <a:lnTo>
                        <a:pt x="40" y="6"/>
                      </a:lnTo>
                      <a:lnTo>
                        <a:pt x="66" y="0"/>
                      </a:lnTo>
                      <a:close/>
                    </a:path>
                  </a:pathLst>
                </a:custGeom>
                <a:solidFill>
                  <a:srgbClr val="61616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
            <p:nvSpPr>
              <p:cNvPr id="13" name="Freeform 200"/>
              <p:cNvSpPr>
                <a:spLocks noEditPoints="1"/>
              </p:cNvSpPr>
              <p:nvPr/>
            </p:nvSpPr>
            <p:spPr bwMode="auto">
              <a:xfrm>
                <a:off x="9014076" y="7501331"/>
                <a:ext cx="972725" cy="975951"/>
              </a:xfrm>
              <a:custGeom>
                <a:avLst/>
                <a:gdLst>
                  <a:gd name="T0" fmla="*/ 203 w 603"/>
                  <a:gd name="T1" fmla="*/ 138 h 605"/>
                  <a:gd name="T2" fmla="*/ 130 w 603"/>
                  <a:gd name="T3" fmla="*/ 221 h 605"/>
                  <a:gd name="T4" fmla="*/ 114 w 603"/>
                  <a:gd name="T5" fmla="*/ 336 h 605"/>
                  <a:gd name="T6" fmla="*/ 167 w 603"/>
                  <a:gd name="T7" fmla="*/ 439 h 605"/>
                  <a:gd name="T8" fmla="*/ 262 w 603"/>
                  <a:gd name="T9" fmla="*/ 489 h 605"/>
                  <a:gd name="T10" fmla="*/ 372 w 603"/>
                  <a:gd name="T11" fmla="*/ 479 h 605"/>
                  <a:gd name="T12" fmla="*/ 452 w 603"/>
                  <a:gd name="T13" fmla="*/ 421 h 605"/>
                  <a:gd name="T14" fmla="*/ 491 w 603"/>
                  <a:gd name="T15" fmla="*/ 332 h 605"/>
                  <a:gd name="T16" fmla="*/ 481 w 603"/>
                  <a:gd name="T17" fmla="*/ 235 h 605"/>
                  <a:gd name="T18" fmla="*/ 432 w 603"/>
                  <a:gd name="T19" fmla="*/ 163 h 605"/>
                  <a:gd name="T20" fmla="*/ 330 w 603"/>
                  <a:gd name="T21" fmla="*/ 115 h 605"/>
                  <a:gd name="T22" fmla="*/ 287 w 603"/>
                  <a:gd name="T23" fmla="*/ 14 h 605"/>
                  <a:gd name="T24" fmla="*/ 314 w 603"/>
                  <a:gd name="T25" fmla="*/ 49 h 605"/>
                  <a:gd name="T26" fmla="*/ 353 w 603"/>
                  <a:gd name="T27" fmla="*/ 54 h 605"/>
                  <a:gd name="T28" fmla="*/ 388 w 603"/>
                  <a:gd name="T29" fmla="*/ 45 h 605"/>
                  <a:gd name="T30" fmla="*/ 425 w 603"/>
                  <a:gd name="T31" fmla="*/ 25 h 605"/>
                  <a:gd name="T32" fmla="*/ 460 w 603"/>
                  <a:gd name="T33" fmla="*/ 51 h 605"/>
                  <a:gd name="T34" fmla="*/ 456 w 603"/>
                  <a:gd name="T35" fmla="*/ 97 h 605"/>
                  <a:gd name="T36" fmla="*/ 481 w 603"/>
                  <a:gd name="T37" fmla="*/ 122 h 605"/>
                  <a:gd name="T38" fmla="*/ 510 w 603"/>
                  <a:gd name="T39" fmla="*/ 146 h 605"/>
                  <a:gd name="T40" fmla="*/ 560 w 603"/>
                  <a:gd name="T41" fmla="*/ 144 h 605"/>
                  <a:gd name="T42" fmla="*/ 580 w 603"/>
                  <a:gd name="T43" fmla="*/ 181 h 605"/>
                  <a:gd name="T44" fmla="*/ 553 w 603"/>
                  <a:gd name="T45" fmla="*/ 221 h 605"/>
                  <a:gd name="T46" fmla="*/ 553 w 603"/>
                  <a:gd name="T47" fmla="*/ 258 h 605"/>
                  <a:gd name="T48" fmla="*/ 557 w 603"/>
                  <a:gd name="T49" fmla="*/ 293 h 605"/>
                  <a:gd name="T50" fmla="*/ 597 w 603"/>
                  <a:gd name="T51" fmla="*/ 318 h 605"/>
                  <a:gd name="T52" fmla="*/ 599 w 603"/>
                  <a:gd name="T53" fmla="*/ 363 h 605"/>
                  <a:gd name="T54" fmla="*/ 562 w 603"/>
                  <a:gd name="T55" fmla="*/ 382 h 605"/>
                  <a:gd name="T56" fmla="*/ 535 w 603"/>
                  <a:gd name="T57" fmla="*/ 406 h 605"/>
                  <a:gd name="T58" fmla="*/ 516 w 603"/>
                  <a:gd name="T59" fmla="*/ 440 h 605"/>
                  <a:gd name="T60" fmla="*/ 529 w 603"/>
                  <a:gd name="T61" fmla="*/ 481 h 605"/>
                  <a:gd name="T62" fmla="*/ 518 w 603"/>
                  <a:gd name="T63" fmla="*/ 516 h 605"/>
                  <a:gd name="T64" fmla="*/ 487 w 603"/>
                  <a:gd name="T65" fmla="*/ 530 h 605"/>
                  <a:gd name="T66" fmla="*/ 440 w 603"/>
                  <a:gd name="T67" fmla="*/ 516 h 605"/>
                  <a:gd name="T68" fmla="*/ 407 w 603"/>
                  <a:gd name="T69" fmla="*/ 536 h 605"/>
                  <a:gd name="T70" fmla="*/ 384 w 603"/>
                  <a:gd name="T71" fmla="*/ 563 h 605"/>
                  <a:gd name="T72" fmla="*/ 366 w 603"/>
                  <a:gd name="T73" fmla="*/ 600 h 605"/>
                  <a:gd name="T74" fmla="*/ 320 w 603"/>
                  <a:gd name="T75" fmla="*/ 600 h 605"/>
                  <a:gd name="T76" fmla="*/ 295 w 603"/>
                  <a:gd name="T77" fmla="*/ 559 h 605"/>
                  <a:gd name="T78" fmla="*/ 260 w 603"/>
                  <a:gd name="T79" fmla="*/ 553 h 605"/>
                  <a:gd name="T80" fmla="*/ 223 w 603"/>
                  <a:gd name="T81" fmla="*/ 555 h 605"/>
                  <a:gd name="T82" fmla="*/ 182 w 603"/>
                  <a:gd name="T83" fmla="*/ 582 h 605"/>
                  <a:gd name="T84" fmla="*/ 145 w 603"/>
                  <a:gd name="T85" fmla="*/ 563 h 605"/>
                  <a:gd name="T86" fmla="*/ 147 w 603"/>
                  <a:gd name="T87" fmla="*/ 514 h 605"/>
                  <a:gd name="T88" fmla="*/ 124 w 603"/>
                  <a:gd name="T89" fmla="*/ 485 h 605"/>
                  <a:gd name="T90" fmla="*/ 99 w 603"/>
                  <a:gd name="T91" fmla="*/ 460 h 605"/>
                  <a:gd name="T92" fmla="*/ 52 w 603"/>
                  <a:gd name="T93" fmla="*/ 464 h 605"/>
                  <a:gd name="T94" fmla="*/ 25 w 603"/>
                  <a:gd name="T95" fmla="*/ 429 h 605"/>
                  <a:gd name="T96" fmla="*/ 42 w 603"/>
                  <a:gd name="T97" fmla="*/ 392 h 605"/>
                  <a:gd name="T98" fmla="*/ 52 w 603"/>
                  <a:gd name="T99" fmla="*/ 357 h 605"/>
                  <a:gd name="T100" fmla="*/ 48 w 603"/>
                  <a:gd name="T101" fmla="*/ 318 h 605"/>
                  <a:gd name="T102" fmla="*/ 11 w 603"/>
                  <a:gd name="T103" fmla="*/ 291 h 605"/>
                  <a:gd name="T104" fmla="*/ 4 w 603"/>
                  <a:gd name="T105" fmla="*/ 250 h 605"/>
                  <a:gd name="T106" fmla="*/ 27 w 603"/>
                  <a:gd name="T107" fmla="*/ 227 h 605"/>
                  <a:gd name="T108" fmla="*/ 66 w 603"/>
                  <a:gd name="T109" fmla="*/ 210 h 605"/>
                  <a:gd name="T110" fmla="*/ 83 w 603"/>
                  <a:gd name="T111" fmla="*/ 173 h 605"/>
                  <a:gd name="T112" fmla="*/ 79 w 603"/>
                  <a:gd name="T113" fmla="*/ 134 h 605"/>
                  <a:gd name="T114" fmla="*/ 77 w 603"/>
                  <a:gd name="T115" fmla="*/ 99 h 605"/>
                  <a:gd name="T116" fmla="*/ 112 w 603"/>
                  <a:gd name="T117" fmla="*/ 74 h 605"/>
                  <a:gd name="T118" fmla="*/ 157 w 603"/>
                  <a:gd name="T119" fmla="*/ 91 h 605"/>
                  <a:gd name="T120" fmla="*/ 188 w 603"/>
                  <a:gd name="T121" fmla="*/ 76 h 605"/>
                  <a:gd name="T122" fmla="*/ 217 w 603"/>
                  <a:gd name="T123" fmla="*/ 54 h 605"/>
                  <a:gd name="T124" fmla="*/ 234 w 603"/>
                  <a:gd name="T125" fmla="*/ 6 h 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03" h="605">
                    <a:moveTo>
                      <a:pt x="293" y="113"/>
                    </a:moveTo>
                    <a:lnTo>
                      <a:pt x="271" y="115"/>
                    </a:lnTo>
                    <a:lnTo>
                      <a:pt x="250" y="118"/>
                    </a:lnTo>
                    <a:lnTo>
                      <a:pt x="231" y="126"/>
                    </a:lnTo>
                    <a:lnTo>
                      <a:pt x="225" y="128"/>
                    </a:lnTo>
                    <a:lnTo>
                      <a:pt x="219" y="132"/>
                    </a:lnTo>
                    <a:lnTo>
                      <a:pt x="215" y="132"/>
                    </a:lnTo>
                    <a:lnTo>
                      <a:pt x="213" y="134"/>
                    </a:lnTo>
                    <a:lnTo>
                      <a:pt x="213" y="134"/>
                    </a:lnTo>
                    <a:lnTo>
                      <a:pt x="209" y="136"/>
                    </a:lnTo>
                    <a:lnTo>
                      <a:pt x="203" y="138"/>
                    </a:lnTo>
                    <a:lnTo>
                      <a:pt x="198" y="144"/>
                    </a:lnTo>
                    <a:lnTo>
                      <a:pt x="182" y="153"/>
                    </a:lnTo>
                    <a:lnTo>
                      <a:pt x="167" y="169"/>
                    </a:lnTo>
                    <a:lnTo>
                      <a:pt x="151" y="184"/>
                    </a:lnTo>
                    <a:lnTo>
                      <a:pt x="141" y="200"/>
                    </a:lnTo>
                    <a:lnTo>
                      <a:pt x="136" y="208"/>
                    </a:lnTo>
                    <a:lnTo>
                      <a:pt x="134" y="214"/>
                    </a:lnTo>
                    <a:lnTo>
                      <a:pt x="132" y="215"/>
                    </a:lnTo>
                    <a:lnTo>
                      <a:pt x="132" y="217"/>
                    </a:lnTo>
                    <a:lnTo>
                      <a:pt x="130" y="217"/>
                    </a:lnTo>
                    <a:lnTo>
                      <a:pt x="130" y="221"/>
                    </a:lnTo>
                    <a:lnTo>
                      <a:pt x="126" y="227"/>
                    </a:lnTo>
                    <a:lnTo>
                      <a:pt x="124" y="235"/>
                    </a:lnTo>
                    <a:lnTo>
                      <a:pt x="118" y="252"/>
                    </a:lnTo>
                    <a:lnTo>
                      <a:pt x="112" y="274"/>
                    </a:lnTo>
                    <a:lnTo>
                      <a:pt x="110" y="297"/>
                    </a:lnTo>
                    <a:lnTo>
                      <a:pt x="110" y="314"/>
                    </a:lnTo>
                    <a:lnTo>
                      <a:pt x="112" y="322"/>
                    </a:lnTo>
                    <a:lnTo>
                      <a:pt x="112" y="328"/>
                    </a:lnTo>
                    <a:lnTo>
                      <a:pt x="112" y="332"/>
                    </a:lnTo>
                    <a:lnTo>
                      <a:pt x="114" y="334"/>
                    </a:lnTo>
                    <a:lnTo>
                      <a:pt x="114" y="336"/>
                    </a:lnTo>
                    <a:lnTo>
                      <a:pt x="114" y="340"/>
                    </a:lnTo>
                    <a:lnTo>
                      <a:pt x="116" y="345"/>
                    </a:lnTo>
                    <a:lnTo>
                      <a:pt x="118" y="351"/>
                    </a:lnTo>
                    <a:lnTo>
                      <a:pt x="124" y="371"/>
                    </a:lnTo>
                    <a:lnTo>
                      <a:pt x="132" y="390"/>
                    </a:lnTo>
                    <a:lnTo>
                      <a:pt x="143" y="409"/>
                    </a:lnTo>
                    <a:lnTo>
                      <a:pt x="155" y="425"/>
                    </a:lnTo>
                    <a:lnTo>
                      <a:pt x="161" y="431"/>
                    </a:lnTo>
                    <a:lnTo>
                      <a:pt x="165" y="435"/>
                    </a:lnTo>
                    <a:lnTo>
                      <a:pt x="167" y="437"/>
                    </a:lnTo>
                    <a:lnTo>
                      <a:pt x="167" y="439"/>
                    </a:lnTo>
                    <a:lnTo>
                      <a:pt x="167" y="439"/>
                    </a:lnTo>
                    <a:lnTo>
                      <a:pt x="169" y="439"/>
                    </a:lnTo>
                    <a:lnTo>
                      <a:pt x="169" y="440"/>
                    </a:lnTo>
                    <a:lnTo>
                      <a:pt x="170" y="442"/>
                    </a:lnTo>
                    <a:lnTo>
                      <a:pt x="176" y="446"/>
                    </a:lnTo>
                    <a:lnTo>
                      <a:pt x="182" y="450"/>
                    </a:lnTo>
                    <a:lnTo>
                      <a:pt x="198" y="462"/>
                    </a:lnTo>
                    <a:lnTo>
                      <a:pt x="215" y="473"/>
                    </a:lnTo>
                    <a:lnTo>
                      <a:pt x="236" y="481"/>
                    </a:lnTo>
                    <a:lnTo>
                      <a:pt x="254" y="487"/>
                    </a:lnTo>
                    <a:lnTo>
                      <a:pt x="262" y="489"/>
                    </a:lnTo>
                    <a:lnTo>
                      <a:pt x="267" y="491"/>
                    </a:lnTo>
                    <a:lnTo>
                      <a:pt x="271" y="491"/>
                    </a:lnTo>
                    <a:lnTo>
                      <a:pt x="273" y="491"/>
                    </a:lnTo>
                    <a:lnTo>
                      <a:pt x="273" y="491"/>
                    </a:lnTo>
                    <a:lnTo>
                      <a:pt x="277" y="493"/>
                    </a:lnTo>
                    <a:lnTo>
                      <a:pt x="283" y="493"/>
                    </a:lnTo>
                    <a:lnTo>
                      <a:pt x="291" y="493"/>
                    </a:lnTo>
                    <a:lnTo>
                      <a:pt x="310" y="493"/>
                    </a:lnTo>
                    <a:lnTo>
                      <a:pt x="333" y="491"/>
                    </a:lnTo>
                    <a:lnTo>
                      <a:pt x="355" y="487"/>
                    </a:lnTo>
                    <a:lnTo>
                      <a:pt x="372" y="479"/>
                    </a:lnTo>
                    <a:lnTo>
                      <a:pt x="380" y="477"/>
                    </a:lnTo>
                    <a:lnTo>
                      <a:pt x="384" y="475"/>
                    </a:lnTo>
                    <a:lnTo>
                      <a:pt x="388" y="473"/>
                    </a:lnTo>
                    <a:lnTo>
                      <a:pt x="390" y="472"/>
                    </a:lnTo>
                    <a:lnTo>
                      <a:pt x="390" y="472"/>
                    </a:lnTo>
                    <a:lnTo>
                      <a:pt x="394" y="470"/>
                    </a:lnTo>
                    <a:lnTo>
                      <a:pt x="399" y="468"/>
                    </a:lnTo>
                    <a:lnTo>
                      <a:pt x="405" y="464"/>
                    </a:lnTo>
                    <a:lnTo>
                      <a:pt x="421" y="452"/>
                    </a:lnTo>
                    <a:lnTo>
                      <a:pt x="438" y="437"/>
                    </a:lnTo>
                    <a:lnTo>
                      <a:pt x="452" y="421"/>
                    </a:lnTo>
                    <a:lnTo>
                      <a:pt x="463" y="406"/>
                    </a:lnTo>
                    <a:lnTo>
                      <a:pt x="467" y="398"/>
                    </a:lnTo>
                    <a:lnTo>
                      <a:pt x="469" y="394"/>
                    </a:lnTo>
                    <a:lnTo>
                      <a:pt x="471" y="390"/>
                    </a:lnTo>
                    <a:lnTo>
                      <a:pt x="471" y="388"/>
                    </a:lnTo>
                    <a:lnTo>
                      <a:pt x="473" y="388"/>
                    </a:lnTo>
                    <a:lnTo>
                      <a:pt x="475" y="384"/>
                    </a:lnTo>
                    <a:lnTo>
                      <a:pt x="477" y="378"/>
                    </a:lnTo>
                    <a:lnTo>
                      <a:pt x="479" y="371"/>
                    </a:lnTo>
                    <a:lnTo>
                      <a:pt x="485" y="353"/>
                    </a:lnTo>
                    <a:lnTo>
                      <a:pt x="491" y="332"/>
                    </a:lnTo>
                    <a:lnTo>
                      <a:pt x="492" y="311"/>
                    </a:lnTo>
                    <a:lnTo>
                      <a:pt x="492" y="291"/>
                    </a:lnTo>
                    <a:lnTo>
                      <a:pt x="491" y="283"/>
                    </a:lnTo>
                    <a:lnTo>
                      <a:pt x="491" y="278"/>
                    </a:lnTo>
                    <a:lnTo>
                      <a:pt x="491" y="274"/>
                    </a:lnTo>
                    <a:lnTo>
                      <a:pt x="491" y="272"/>
                    </a:lnTo>
                    <a:lnTo>
                      <a:pt x="491" y="270"/>
                    </a:lnTo>
                    <a:lnTo>
                      <a:pt x="489" y="268"/>
                    </a:lnTo>
                    <a:lnTo>
                      <a:pt x="489" y="262"/>
                    </a:lnTo>
                    <a:lnTo>
                      <a:pt x="487" y="254"/>
                    </a:lnTo>
                    <a:lnTo>
                      <a:pt x="481" y="235"/>
                    </a:lnTo>
                    <a:lnTo>
                      <a:pt x="471" y="215"/>
                    </a:lnTo>
                    <a:lnTo>
                      <a:pt x="460" y="196"/>
                    </a:lnTo>
                    <a:lnTo>
                      <a:pt x="448" y="181"/>
                    </a:lnTo>
                    <a:lnTo>
                      <a:pt x="444" y="175"/>
                    </a:lnTo>
                    <a:lnTo>
                      <a:pt x="440" y="171"/>
                    </a:lnTo>
                    <a:lnTo>
                      <a:pt x="438" y="169"/>
                    </a:lnTo>
                    <a:lnTo>
                      <a:pt x="436" y="167"/>
                    </a:lnTo>
                    <a:lnTo>
                      <a:pt x="436" y="167"/>
                    </a:lnTo>
                    <a:lnTo>
                      <a:pt x="436" y="167"/>
                    </a:lnTo>
                    <a:lnTo>
                      <a:pt x="434" y="165"/>
                    </a:lnTo>
                    <a:lnTo>
                      <a:pt x="432" y="163"/>
                    </a:lnTo>
                    <a:lnTo>
                      <a:pt x="428" y="159"/>
                    </a:lnTo>
                    <a:lnTo>
                      <a:pt x="423" y="155"/>
                    </a:lnTo>
                    <a:lnTo>
                      <a:pt x="407" y="144"/>
                    </a:lnTo>
                    <a:lnTo>
                      <a:pt x="388" y="132"/>
                    </a:lnTo>
                    <a:lnTo>
                      <a:pt x="366" y="124"/>
                    </a:lnTo>
                    <a:lnTo>
                      <a:pt x="349" y="118"/>
                    </a:lnTo>
                    <a:lnTo>
                      <a:pt x="341" y="117"/>
                    </a:lnTo>
                    <a:lnTo>
                      <a:pt x="335" y="115"/>
                    </a:lnTo>
                    <a:lnTo>
                      <a:pt x="331" y="115"/>
                    </a:lnTo>
                    <a:lnTo>
                      <a:pt x="330" y="115"/>
                    </a:lnTo>
                    <a:lnTo>
                      <a:pt x="330" y="115"/>
                    </a:lnTo>
                    <a:lnTo>
                      <a:pt x="326" y="113"/>
                    </a:lnTo>
                    <a:lnTo>
                      <a:pt x="320" y="113"/>
                    </a:lnTo>
                    <a:lnTo>
                      <a:pt x="312" y="113"/>
                    </a:lnTo>
                    <a:lnTo>
                      <a:pt x="293" y="113"/>
                    </a:lnTo>
                    <a:close/>
                    <a:moveTo>
                      <a:pt x="269" y="0"/>
                    </a:moveTo>
                    <a:lnTo>
                      <a:pt x="275" y="2"/>
                    </a:lnTo>
                    <a:lnTo>
                      <a:pt x="279" y="2"/>
                    </a:lnTo>
                    <a:lnTo>
                      <a:pt x="281" y="6"/>
                    </a:lnTo>
                    <a:lnTo>
                      <a:pt x="283" y="8"/>
                    </a:lnTo>
                    <a:lnTo>
                      <a:pt x="285" y="10"/>
                    </a:lnTo>
                    <a:lnTo>
                      <a:pt x="287" y="14"/>
                    </a:lnTo>
                    <a:lnTo>
                      <a:pt x="291" y="20"/>
                    </a:lnTo>
                    <a:lnTo>
                      <a:pt x="293" y="23"/>
                    </a:lnTo>
                    <a:lnTo>
                      <a:pt x="297" y="29"/>
                    </a:lnTo>
                    <a:lnTo>
                      <a:pt x="298" y="35"/>
                    </a:lnTo>
                    <a:lnTo>
                      <a:pt x="302" y="39"/>
                    </a:lnTo>
                    <a:lnTo>
                      <a:pt x="302" y="41"/>
                    </a:lnTo>
                    <a:lnTo>
                      <a:pt x="304" y="43"/>
                    </a:lnTo>
                    <a:lnTo>
                      <a:pt x="306" y="45"/>
                    </a:lnTo>
                    <a:lnTo>
                      <a:pt x="308" y="49"/>
                    </a:lnTo>
                    <a:lnTo>
                      <a:pt x="312" y="49"/>
                    </a:lnTo>
                    <a:lnTo>
                      <a:pt x="314" y="49"/>
                    </a:lnTo>
                    <a:lnTo>
                      <a:pt x="318" y="49"/>
                    </a:lnTo>
                    <a:lnTo>
                      <a:pt x="322" y="49"/>
                    </a:lnTo>
                    <a:lnTo>
                      <a:pt x="326" y="51"/>
                    </a:lnTo>
                    <a:lnTo>
                      <a:pt x="331" y="51"/>
                    </a:lnTo>
                    <a:lnTo>
                      <a:pt x="335" y="51"/>
                    </a:lnTo>
                    <a:lnTo>
                      <a:pt x="339" y="51"/>
                    </a:lnTo>
                    <a:lnTo>
                      <a:pt x="339" y="51"/>
                    </a:lnTo>
                    <a:lnTo>
                      <a:pt x="341" y="51"/>
                    </a:lnTo>
                    <a:lnTo>
                      <a:pt x="345" y="52"/>
                    </a:lnTo>
                    <a:lnTo>
                      <a:pt x="349" y="52"/>
                    </a:lnTo>
                    <a:lnTo>
                      <a:pt x="353" y="54"/>
                    </a:lnTo>
                    <a:lnTo>
                      <a:pt x="359" y="54"/>
                    </a:lnTo>
                    <a:lnTo>
                      <a:pt x="363" y="56"/>
                    </a:lnTo>
                    <a:lnTo>
                      <a:pt x="366" y="56"/>
                    </a:lnTo>
                    <a:lnTo>
                      <a:pt x="366" y="56"/>
                    </a:lnTo>
                    <a:lnTo>
                      <a:pt x="370" y="56"/>
                    </a:lnTo>
                    <a:lnTo>
                      <a:pt x="374" y="56"/>
                    </a:lnTo>
                    <a:lnTo>
                      <a:pt x="378" y="54"/>
                    </a:lnTo>
                    <a:lnTo>
                      <a:pt x="378" y="52"/>
                    </a:lnTo>
                    <a:lnTo>
                      <a:pt x="380" y="52"/>
                    </a:lnTo>
                    <a:lnTo>
                      <a:pt x="382" y="49"/>
                    </a:lnTo>
                    <a:lnTo>
                      <a:pt x="388" y="45"/>
                    </a:lnTo>
                    <a:lnTo>
                      <a:pt x="394" y="39"/>
                    </a:lnTo>
                    <a:lnTo>
                      <a:pt x="399" y="33"/>
                    </a:lnTo>
                    <a:lnTo>
                      <a:pt x="403" y="29"/>
                    </a:lnTo>
                    <a:lnTo>
                      <a:pt x="407" y="27"/>
                    </a:lnTo>
                    <a:lnTo>
                      <a:pt x="409" y="25"/>
                    </a:lnTo>
                    <a:lnTo>
                      <a:pt x="409" y="25"/>
                    </a:lnTo>
                    <a:lnTo>
                      <a:pt x="413" y="23"/>
                    </a:lnTo>
                    <a:lnTo>
                      <a:pt x="417" y="23"/>
                    </a:lnTo>
                    <a:lnTo>
                      <a:pt x="423" y="23"/>
                    </a:lnTo>
                    <a:lnTo>
                      <a:pt x="423" y="25"/>
                    </a:lnTo>
                    <a:lnTo>
                      <a:pt x="425" y="25"/>
                    </a:lnTo>
                    <a:lnTo>
                      <a:pt x="427" y="27"/>
                    </a:lnTo>
                    <a:lnTo>
                      <a:pt x="432" y="29"/>
                    </a:lnTo>
                    <a:lnTo>
                      <a:pt x="438" y="31"/>
                    </a:lnTo>
                    <a:lnTo>
                      <a:pt x="444" y="35"/>
                    </a:lnTo>
                    <a:lnTo>
                      <a:pt x="448" y="37"/>
                    </a:lnTo>
                    <a:lnTo>
                      <a:pt x="452" y="39"/>
                    </a:lnTo>
                    <a:lnTo>
                      <a:pt x="454" y="39"/>
                    </a:lnTo>
                    <a:lnTo>
                      <a:pt x="454" y="41"/>
                    </a:lnTo>
                    <a:lnTo>
                      <a:pt x="458" y="43"/>
                    </a:lnTo>
                    <a:lnTo>
                      <a:pt x="460" y="47"/>
                    </a:lnTo>
                    <a:lnTo>
                      <a:pt x="460" y="51"/>
                    </a:lnTo>
                    <a:lnTo>
                      <a:pt x="460" y="52"/>
                    </a:lnTo>
                    <a:lnTo>
                      <a:pt x="460" y="56"/>
                    </a:lnTo>
                    <a:lnTo>
                      <a:pt x="460" y="60"/>
                    </a:lnTo>
                    <a:lnTo>
                      <a:pt x="460" y="66"/>
                    </a:lnTo>
                    <a:lnTo>
                      <a:pt x="460" y="72"/>
                    </a:lnTo>
                    <a:lnTo>
                      <a:pt x="458" y="78"/>
                    </a:lnTo>
                    <a:lnTo>
                      <a:pt x="458" y="84"/>
                    </a:lnTo>
                    <a:lnTo>
                      <a:pt x="458" y="89"/>
                    </a:lnTo>
                    <a:lnTo>
                      <a:pt x="456" y="91"/>
                    </a:lnTo>
                    <a:lnTo>
                      <a:pt x="456" y="93"/>
                    </a:lnTo>
                    <a:lnTo>
                      <a:pt x="456" y="97"/>
                    </a:lnTo>
                    <a:lnTo>
                      <a:pt x="458" y="101"/>
                    </a:lnTo>
                    <a:lnTo>
                      <a:pt x="460" y="103"/>
                    </a:lnTo>
                    <a:lnTo>
                      <a:pt x="461" y="105"/>
                    </a:lnTo>
                    <a:lnTo>
                      <a:pt x="463" y="107"/>
                    </a:lnTo>
                    <a:lnTo>
                      <a:pt x="467" y="109"/>
                    </a:lnTo>
                    <a:lnTo>
                      <a:pt x="471" y="113"/>
                    </a:lnTo>
                    <a:lnTo>
                      <a:pt x="475" y="117"/>
                    </a:lnTo>
                    <a:lnTo>
                      <a:pt x="477" y="118"/>
                    </a:lnTo>
                    <a:lnTo>
                      <a:pt x="479" y="120"/>
                    </a:lnTo>
                    <a:lnTo>
                      <a:pt x="481" y="122"/>
                    </a:lnTo>
                    <a:lnTo>
                      <a:pt x="481" y="122"/>
                    </a:lnTo>
                    <a:lnTo>
                      <a:pt x="483" y="124"/>
                    </a:lnTo>
                    <a:lnTo>
                      <a:pt x="487" y="128"/>
                    </a:lnTo>
                    <a:lnTo>
                      <a:pt x="491" y="132"/>
                    </a:lnTo>
                    <a:lnTo>
                      <a:pt x="492" y="136"/>
                    </a:lnTo>
                    <a:lnTo>
                      <a:pt x="496" y="138"/>
                    </a:lnTo>
                    <a:lnTo>
                      <a:pt x="498" y="142"/>
                    </a:lnTo>
                    <a:lnTo>
                      <a:pt x="498" y="142"/>
                    </a:lnTo>
                    <a:lnTo>
                      <a:pt x="502" y="144"/>
                    </a:lnTo>
                    <a:lnTo>
                      <a:pt x="506" y="146"/>
                    </a:lnTo>
                    <a:lnTo>
                      <a:pt x="510" y="146"/>
                    </a:lnTo>
                    <a:lnTo>
                      <a:pt x="510" y="146"/>
                    </a:lnTo>
                    <a:lnTo>
                      <a:pt x="514" y="146"/>
                    </a:lnTo>
                    <a:lnTo>
                      <a:pt x="518" y="144"/>
                    </a:lnTo>
                    <a:lnTo>
                      <a:pt x="524" y="144"/>
                    </a:lnTo>
                    <a:lnTo>
                      <a:pt x="529" y="144"/>
                    </a:lnTo>
                    <a:lnTo>
                      <a:pt x="537" y="142"/>
                    </a:lnTo>
                    <a:lnTo>
                      <a:pt x="545" y="142"/>
                    </a:lnTo>
                    <a:lnTo>
                      <a:pt x="549" y="142"/>
                    </a:lnTo>
                    <a:lnTo>
                      <a:pt x="551" y="142"/>
                    </a:lnTo>
                    <a:lnTo>
                      <a:pt x="551" y="142"/>
                    </a:lnTo>
                    <a:lnTo>
                      <a:pt x="557" y="142"/>
                    </a:lnTo>
                    <a:lnTo>
                      <a:pt x="560" y="144"/>
                    </a:lnTo>
                    <a:lnTo>
                      <a:pt x="562" y="148"/>
                    </a:lnTo>
                    <a:lnTo>
                      <a:pt x="562" y="149"/>
                    </a:lnTo>
                    <a:lnTo>
                      <a:pt x="564" y="149"/>
                    </a:lnTo>
                    <a:lnTo>
                      <a:pt x="566" y="153"/>
                    </a:lnTo>
                    <a:lnTo>
                      <a:pt x="568" y="157"/>
                    </a:lnTo>
                    <a:lnTo>
                      <a:pt x="572" y="163"/>
                    </a:lnTo>
                    <a:lnTo>
                      <a:pt x="574" y="169"/>
                    </a:lnTo>
                    <a:lnTo>
                      <a:pt x="576" y="175"/>
                    </a:lnTo>
                    <a:lnTo>
                      <a:pt x="578" y="177"/>
                    </a:lnTo>
                    <a:lnTo>
                      <a:pt x="578" y="179"/>
                    </a:lnTo>
                    <a:lnTo>
                      <a:pt x="580" y="181"/>
                    </a:lnTo>
                    <a:lnTo>
                      <a:pt x="580" y="184"/>
                    </a:lnTo>
                    <a:lnTo>
                      <a:pt x="580" y="188"/>
                    </a:lnTo>
                    <a:lnTo>
                      <a:pt x="578" y="192"/>
                    </a:lnTo>
                    <a:lnTo>
                      <a:pt x="578" y="192"/>
                    </a:lnTo>
                    <a:lnTo>
                      <a:pt x="576" y="194"/>
                    </a:lnTo>
                    <a:lnTo>
                      <a:pt x="574" y="198"/>
                    </a:lnTo>
                    <a:lnTo>
                      <a:pt x="570" y="204"/>
                    </a:lnTo>
                    <a:lnTo>
                      <a:pt x="564" y="210"/>
                    </a:lnTo>
                    <a:lnTo>
                      <a:pt x="560" y="214"/>
                    </a:lnTo>
                    <a:lnTo>
                      <a:pt x="557" y="217"/>
                    </a:lnTo>
                    <a:lnTo>
                      <a:pt x="553" y="221"/>
                    </a:lnTo>
                    <a:lnTo>
                      <a:pt x="551" y="223"/>
                    </a:lnTo>
                    <a:lnTo>
                      <a:pt x="551" y="223"/>
                    </a:lnTo>
                    <a:lnTo>
                      <a:pt x="547" y="227"/>
                    </a:lnTo>
                    <a:lnTo>
                      <a:pt x="547" y="231"/>
                    </a:lnTo>
                    <a:lnTo>
                      <a:pt x="547" y="235"/>
                    </a:lnTo>
                    <a:lnTo>
                      <a:pt x="547" y="237"/>
                    </a:lnTo>
                    <a:lnTo>
                      <a:pt x="549" y="239"/>
                    </a:lnTo>
                    <a:lnTo>
                      <a:pt x="549" y="243"/>
                    </a:lnTo>
                    <a:lnTo>
                      <a:pt x="551" y="248"/>
                    </a:lnTo>
                    <a:lnTo>
                      <a:pt x="551" y="252"/>
                    </a:lnTo>
                    <a:lnTo>
                      <a:pt x="553" y="258"/>
                    </a:lnTo>
                    <a:lnTo>
                      <a:pt x="553" y="260"/>
                    </a:lnTo>
                    <a:lnTo>
                      <a:pt x="553" y="262"/>
                    </a:lnTo>
                    <a:lnTo>
                      <a:pt x="553" y="262"/>
                    </a:lnTo>
                    <a:lnTo>
                      <a:pt x="553" y="266"/>
                    </a:lnTo>
                    <a:lnTo>
                      <a:pt x="555" y="270"/>
                    </a:lnTo>
                    <a:lnTo>
                      <a:pt x="555" y="276"/>
                    </a:lnTo>
                    <a:lnTo>
                      <a:pt x="555" y="279"/>
                    </a:lnTo>
                    <a:lnTo>
                      <a:pt x="555" y="285"/>
                    </a:lnTo>
                    <a:lnTo>
                      <a:pt x="557" y="287"/>
                    </a:lnTo>
                    <a:lnTo>
                      <a:pt x="557" y="289"/>
                    </a:lnTo>
                    <a:lnTo>
                      <a:pt x="557" y="293"/>
                    </a:lnTo>
                    <a:lnTo>
                      <a:pt x="558" y="295"/>
                    </a:lnTo>
                    <a:lnTo>
                      <a:pt x="562" y="299"/>
                    </a:lnTo>
                    <a:lnTo>
                      <a:pt x="562" y="299"/>
                    </a:lnTo>
                    <a:lnTo>
                      <a:pt x="566" y="301"/>
                    </a:lnTo>
                    <a:lnTo>
                      <a:pt x="570" y="303"/>
                    </a:lnTo>
                    <a:lnTo>
                      <a:pt x="576" y="305"/>
                    </a:lnTo>
                    <a:lnTo>
                      <a:pt x="580" y="309"/>
                    </a:lnTo>
                    <a:lnTo>
                      <a:pt x="586" y="311"/>
                    </a:lnTo>
                    <a:lnTo>
                      <a:pt x="591" y="314"/>
                    </a:lnTo>
                    <a:lnTo>
                      <a:pt x="595" y="316"/>
                    </a:lnTo>
                    <a:lnTo>
                      <a:pt x="597" y="318"/>
                    </a:lnTo>
                    <a:lnTo>
                      <a:pt x="599" y="318"/>
                    </a:lnTo>
                    <a:lnTo>
                      <a:pt x="601" y="322"/>
                    </a:lnTo>
                    <a:lnTo>
                      <a:pt x="603" y="326"/>
                    </a:lnTo>
                    <a:lnTo>
                      <a:pt x="603" y="332"/>
                    </a:lnTo>
                    <a:lnTo>
                      <a:pt x="603" y="332"/>
                    </a:lnTo>
                    <a:lnTo>
                      <a:pt x="603" y="336"/>
                    </a:lnTo>
                    <a:lnTo>
                      <a:pt x="603" y="342"/>
                    </a:lnTo>
                    <a:lnTo>
                      <a:pt x="601" y="349"/>
                    </a:lnTo>
                    <a:lnTo>
                      <a:pt x="601" y="355"/>
                    </a:lnTo>
                    <a:lnTo>
                      <a:pt x="599" y="361"/>
                    </a:lnTo>
                    <a:lnTo>
                      <a:pt x="599" y="363"/>
                    </a:lnTo>
                    <a:lnTo>
                      <a:pt x="599" y="365"/>
                    </a:lnTo>
                    <a:lnTo>
                      <a:pt x="599" y="367"/>
                    </a:lnTo>
                    <a:lnTo>
                      <a:pt x="597" y="371"/>
                    </a:lnTo>
                    <a:lnTo>
                      <a:pt x="593" y="375"/>
                    </a:lnTo>
                    <a:lnTo>
                      <a:pt x="589" y="376"/>
                    </a:lnTo>
                    <a:lnTo>
                      <a:pt x="589" y="376"/>
                    </a:lnTo>
                    <a:lnTo>
                      <a:pt x="588" y="376"/>
                    </a:lnTo>
                    <a:lnTo>
                      <a:pt x="584" y="378"/>
                    </a:lnTo>
                    <a:lnTo>
                      <a:pt x="578" y="380"/>
                    </a:lnTo>
                    <a:lnTo>
                      <a:pt x="570" y="380"/>
                    </a:lnTo>
                    <a:lnTo>
                      <a:pt x="562" y="382"/>
                    </a:lnTo>
                    <a:lnTo>
                      <a:pt x="555" y="384"/>
                    </a:lnTo>
                    <a:lnTo>
                      <a:pt x="553" y="384"/>
                    </a:lnTo>
                    <a:lnTo>
                      <a:pt x="549" y="384"/>
                    </a:lnTo>
                    <a:lnTo>
                      <a:pt x="549" y="384"/>
                    </a:lnTo>
                    <a:lnTo>
                      <a:pt x="545" y="386"/>
                    </a:lnTo>
                    <a:lnTo>
                      <a:pt x="541" y="388"/>
                    </a:lnTo>
                    <a:lnTo>
                      <a:pt x="539" y="392"/>
                    </a:lnTo>
                    <a:lnTo>
                      <a:pt x="539" y="394"/>
                    </a:lnTo>
                    <a:lnTo>
                      <a:pt x="539" y="396"/>
                    </a:lnTo>
                    <a:lnTo>
                      <a:pt x="537" y="400"/>
                    </a:lnTo>
                    <a:lnTo>
                      <a:pt x="535" y="406"/>
                    </a:lnTo>
                    <a:lnTo>
                      <a:pt x="533" y="409"/>
                    </a:lnTo>
                    <a:lnTo>
                      <a:pt x="531" y="413"/>
                    </a:lnTo>
                    <a:lnTo>
                      <a:pt x="529" y="415"/>
                    </a:lnTo>
                    <a:lnTo>
                      <a:pt x="529" y="417"/>
                    </a:lnTo>
                    <a:lnTo>
                      <a:pt x="529" y="417"/>
                    </a:lnTo>
                    <a:lnTo>
                      <a:pt x="527" y="421"/>
                    </a:lnTo>
                    <a:lnTo>
                      <a:pt x="525" y="425"/>
                    </a:lnTo>
                    <a:lnTo>
                      <a:pt x="522" y="429"/>
                    </a:lnTo>
                    <a:lnTo>
                      <a:pt x="520" y="433"/>
                    </a:lnTo>
                    <a:lnTo>
                      <a:pt x="518" y="437"/>
                    </a:lnTo>
                    <a:lnTo>
                      <a:pt x="516" y="440"/>
                    </a:lnTo>
                    <a:lnTo>
                      <a:pt x="516" y="440"/>
                    </a:lnTo>
                    <a:lnTo>
                      <a:pt x="514" y="444"/>
                    </a:lnTo>
                    <a:lnTo>
                      <a:pt x="514" y="448"/>
                    </a:lnTo>
                    <a:lnTo>
                      <a:pt x="516" y="452"/>
                    </a:lnTo>
                    <a:lnTo>
                      <a:pt x="516" y="452"/>
                    </a:lnTo>
                    <a:lnTo>
                      <a:pt x="518" y="456"/>
                    </a:lnTo>
                    <a:lnTo>
                      <a:pt x="520" y="460"/>
                    </a:lnTo>
                    <a:lnTo>
                      <a:pt x="522" y="466"/>
                    </a:lnTo>
                    <a:lnTo>
                      <a:pt x="524" y="472"/>
                    </a:lnTo>
                    <a:lnTo>
                      <a:pt x="527" y="477"/>
                    </a:lnTo>
                    <a:lnTo>
                      <a:pt x="529" y="481"/>
                    </a:lnTo>
                    <a:lnTo>
                      <a:pt x="531" y="487"/>
                    </a:lnTo>
                    <a:lnTo>
                      <a:pt x="531" y="489"/>
                    </a:lnTo>
                    <a:lnTo>
                      <a:pt x="533" y="491"/>
                    </a:lnTo>
                    <a:lnTo>
                      <a:pt x="533" y="495"/>
                    </a:lnTo>
                    <a:lnTo>
                      <a:pt x="531" y="499"/>
                    </a:lnTo>
                    <a:lnTo>
                      <a:pt x="529" y="503"/>
                    </a:lnTo>
                    <a:lnTo>
                      <a:pt x="529" y="505"/>
                    </a:lnTo>
                    <a:lnTo>
                      <a:pt x="527" y="505"/>
                    </a:lnTo>
                    <a:lnTo>
                      <a:pt x="525" y="506"/>
                    </a:lnTo>
                    <a:lnTo>
                      <a:pt x="522" y="512"/>
                    </a:lnTo>
                    <a:lnTo>
                      <a:pt x="518" y="516"/>
                    </a:lnTo>
                    <a:lnTo>
                      <a:pt x="512" y="520"/>
                    </a:lnTo>
                    <a:lnTo>
                      <a:pt x="508" y="524"/>
                    </a:lnTo>
                    <a:lnTo>
                      <a:pt x="506" y="526"/>
                    </a:lnTo>
                    <a:lnTo>
                      <a:pt x="504" y="528"/>
                    </a:lnTo>
                    <a:lnTo>
                      <a:pt x="504" y="528"/>
                    </a:lnTo>
                    <a:lnTo>
                      <a:pt x="500" y="532"/>
                    </a:lnTo>
                    <a:lnTo>
                      <a:pt x="496" y="532"/>
                    </a:lnTo>
                    <a:lnTo>
                      <a:pt x="492" y="532"/>
                    </a:lnTo>
                    <a:lnTo>
                      <a:pt x="491" y="532"/>
                    </a:lnTo>
                    <a:lnTo>
                      <a:pt x="489" y="530"/>
                    </a:lnTo>
                    <a:lnTo>
                      <a:pt x="487" y="530"/>
                    </a:lnTo>
                    <a:lnTo>
                      <a:pt x="479" y="526"/>
                    </a:lnTo>
                    <a:lnTo>
                      <a:pt x="473" y="524"/>
                    </a:lnTo>
                    <a:lnTo>
                      <a:pt x="465" y="520"/>
                    </a:lnTo>
                    <a:lnTo>
                      <a:pt x="460" y="518"/>
                    </a:lnTo>
                    <a:lnTo>
                      <a:pt x="456" y="516"/>
                    </a:lnTo>
                    <a:lnTo>
                      <a:pt x="454" y="514"/>
                    </a:lnTo>
                    <a:lnTo>
                      <a:pt x="454" y="514"/>
                    </a:lnTo>
                    <a:lnTo>
                      <a:pt x="450" y="514"/>
                    </a:lnTo>
                    <a:lnTo>
                      <a:pt x="446" y="514"/>
                    </a:lnTo>
                    <a:lnTo>
                      <a:pt x="442" y="516"/>
                    </a:lnTo>
                    <a:lnTo>
                      <a:pt x="440" y="516"/>
                    </a:lnTo>
                    <a:lnTo>
                      <a:pt x="438" y="518"/>
                    </a:lnTo>
                    <a:lnTo>
                      <a:pt x="434" y="520"/>
                    </a:lnTo>
                    <a:lnTo>
                      <a:pt x="430" y="522"/>
                    </a:lnTo>
                    <a:lnTo>
                      <a:pt x="427" y="524"/>
                    </a:lnTo>
                    <a:lnTo>
                      <a:pt x="423" y="528"/>
                    </a:lnTo>
                    <a:lnTo>
                      <a:pt x="419" y="528"/>
                    </a:lnTo>
                    <a:lnTo>
                      <a:pt x="419" y="530"/>
                    </a:lnTo>
                    <a:lnTo>
                      <a:pt x="417" y="530"/>
                    </a:lnTo>
                    <a:lnTo>
                      <a:pt x="415" y="532"/>
                    </a:lnTo>
                    <a:lnTo>
                      <a:pt x="411" y="534"/>
                    </a:lnTo>
                    <a:lnTo>
                      <a:pt x="407" y="536"/>
                    </a:lnTo>
                    <a:lnTo>
                      <a:pt x="401" y="537"/>
                    </a:lnTo>
                    <a:lnTo>
                      <a:pt x="397" y="539"/>
                    </a:lnTo>
                    <a:lnTo>
                      <a:pt x="395" y="539"/>
                    </a:lnTo>
                    <a:lnTo>
                      <a:pt x="394" y="539"/>
                    </a:lnTo>
                    <a:lnTo>
                      <a:pt x="390" y="541"/>
                    </a:lnTo>
                    <a:lnTo>
                      <a:pt x="388" y="545"/>
                    </a:lnTo>
                    <a:lnTo>
                      <a:pt x="386" y="549"/>
                    </a:lnTo>
                    <a:lnTo>
                      <a:pt x="386" y="549"/>
                    </a:lnTo>
                    <a:lnTo>
                      <a:pt x="386" y="553"/>
                    </a:lnTo>
                    <a:lnTo>
                      <a:pt x="386" y="555"/>
                    </a:lnTo>
                    <a:lnTo>
                      <a:pt x="384" y="563"/>
                    </a:lnTo>
                    <a:lnTo>
                      <a:pt x="384" y="570"/>
                    </a:lnTo>
                    <a:lnTo>
                      <a:pt x="382" y="578"/>
                    </a:lnTo>
                    <a:lnTo>
                      <a:pt x="380" y="584"/>
                    </a:lnTo>
                    <a:lnTo>
                      <a:pt x="378" y="588"/>
                    </a:lnTo>
                    <a:lnTo>
                      <a:pt x="378" y="590"/>
                    </a:lnTo>
                    <a:lnTo>
                      <a:pt x="378" y="590"/>
                    </a:lnTo>
                    <a:lnTo>
                      <a:pt x="376" y="594"/>
                    </a:lnTo>
                    <a:lnTo>
                      <a:pt x="372" y="598"/>
                    </a:lnTo>
                    <a:lnTo>
                      <a:pt x="368" y="600"/>
                    </a:lnTo>
                    <a:lnTo>
                      <a:pt x="368" y="600"/>
                    </a:lnTo>
                    <a:lnTo>
                      <a:pt x="366" y="600"/>
                    </a:lnTo>
                    <a:lnTo>
                      <a:pt x="363" y="600"/>
                    </a:lnTo>
                    <a:lnTo>
                      <a:pt x="357" y="602"/>
                    </a:lnTo>
                    <a:lnTo>
                      <a:pt x="351" y="602"/>
                    </a:lnTo>
                    <a:lnTo>
                      <a:pt x="345" y="603"/>
                    </a:lnTo>
                    <a:lnTo>
                      <a:pt x="339" y="603"/>
                    </a:lnTo>
                    <a:lnTo>
                      <a:pt x="335" y="605"/>
                    </a:lnTo>
                    <a:lnTo>
                      <a:pt x="333" y="605"/>
                    </a:lnTo>
                    <a:lnTo>
                      <a:pt x="328" y="605"/>
                    </a:lnTo>
                    <a:lnTo>
                      <a:pt x="324" y="603"/>
                    </a:lnTo>
                    <a:lnTo>
                      <a:pt x="322" y="600"/>
                    </a:lnTo>
                    <a:lnTo>
                      <a:pt x="320" y="600"/>
                    </a:lnTo>
                    <a:lnTo>
                      <a:pt x="318" y="596"/>
                    </a:lnTo>
                    <a:lnTo>
                      <a:pt x="316" y="592"/>
                    </a:lnTo>
                    <a:lnTo>
                      <a:pt x="314" y="588"/>
                    </a:lnTo>
                    <a:lnTo>
                      <a:pt x="310" y="582"/>
                    </a:lnTo>
                    <a:lnTo>
                      <a:pt x="306" y="576"/>
                    </a:lnTo>
                    <a:lnTo>
                      <a:pt x="304" y="570"/>
                    </a:lnTo>
                    <a:lnTo>
                      <a:pt x="302" y="567"/>
                    </a:lnTo>
                    <a:lnTo>
                      <a:pt x="300" y="565"/>
                    </a:lnTo>
                    <a:lnTo>
                      <a:pt x="300" y="563"/>
                    </a:lnTo>
                    <a:lnTo>
                      <a:pt x="297" y="561"/>
                    </a:lnTo>
                    <a:lnTo>
                      <a:pt x="295" y="559"/>
                    </a:lnTo>
                    <a:lnTo>
                      <a:pt x="291" y="557"/>
                    </a:lnTo>
                    <a:lnTo>
                      <a:pt x="289" y="557"/>
                    </a:lnTo>
                    <a:lnTo>
                      <a:pt x="287" y="557"/>
                    </a:lnTo>
                    <a:lnTo>
                      <a:pt x="281" y="557"/>
                    </a:lnTo>
                    <a:lnTo>
                      <a:pt x="277" y="557"/>
                    </a:lnTo>
                    <a:lnTo>
                      <a:pt x="271" y="555"/>
                    </a:lnTo>
                    <a:lnTo>
                      <a:pt x="267" y="555"/>
                    </a:lnTo>
                    <a:lnTo>
                      <a:pt x="264" y="555"/>
                    </a:lnTo>
                    <a:lnTo>
                      <a:pt x="264" y="555"/>
                    </a:lnTo>
                    <a:lnTo>
                      <a:pt x="262" y="555"/>
                    </a:lnTo>
                    <a:lnTo>
                      <a:pt x="260" y="553"/>
                    </a:lnTo>
                    <a:lnTo>
                      <a:pt x="254" y="553"/>
                    </a:lnTo>
                    <a:lnTo>
                      <a:pt x="250" y="551"/>
                    </a:lnTo>
                    <a:lnTo>
                      <a:pt x="244" y="551"/>
                    </a:lnTo>
                    <a:lnTo>
                      <a:pt x="240" y="549"/>
                    </a:lnTo>
                    <a:lnTo>
                      <a:pt x="238" y="549"/>
                    </a:lnTo>
                    <a:lnTo>
                      <a:pt x="236" y="549"/>
                    </a:lnTo>
                    <a:lnTo>
                      <a:pt x="233" y="549"/>
                    </a:lnTo>
                    <a:lnTo>
                      <a:pt x="229" y="549"/>
                    </a:lnTo>
                    <a:lnTo>
                      <a:pt x="225" y="551"/>
                    </a:lnTo>
                    <a:lnTo>
                      <a:pt x="225" y="553"/>
                    </a:lnTo>
                    <a:lnTo>
                      <a:pt x="223" y="555"/>
                    </a:lnTo>
                    <a:lnTo>
                      <a:pt x="221" y="557"/>
                    </a:lnTo>
                    <a:lnTo>
                      <a:pt x="217" y="561"/>
                    </a:lnTo>
                    <a:lnTo>
                      <a:pt x="211" y="567"/>
                    </a:lnTo>
                    <a:lnTo>
                      <a:pt x="205" y="572"/>
                    </a:lnTo>
                    <a:lnTo>
                      <a:pt x="200" y="576"/>
                    </a:lnTo>
                    <a:lnTo>
                      <a:pt x="198" y="578"/>
                    </a:lnTo>
                    <a:lnTo>
                      <a:pt x="196" y="580"/>
                    </a:lnTo>
                    <a:lnTo>
                      <a:pt x="194" y="580"/>
                    </a:lnTo>
                    <a:lnTo>
                      <a:pt x="190" y="582"/>
                    </a:lnTo>
                    <a:lnTo>
                      <a:pt x="186" y="582"/>
                    </a:lnTo>
                    <a:lnTo>
                      <a:pt x="182" y="582"/>
                    </a:lnTo>
                    <a:lnTo>
                      <a:pt x="180" y="582"/>
                    </a:lnTo>
                    <a:lnTo>
                      <a:pt x="178" y="580"/>
                    </a:lnTo>
                    <a:lnTo>
                      <a:pt x="176" y="580"/>
                    </a:lnTo>
                    <a:lnTo>
                      <a:pt x="170" y="576"/>
                    </a:lnTo>
                    <a:lnTo>
                      <a:pt x="165" y="574"/>
                    </a:lnTo>
                    <a:lnTo>
                      <a:pt x="159" y="570"/>
                    </a:lnTo>
                    <a:lnTo>
                      <a:pt x="155" y="569"/>
                    </a:lnTo>
                    <a:lnTo>
                      <a:pt x="151" y="567"/>
                    </a:lnTo>
                    <a:lnTo>
                      <a:pt x="151" y="567"/>
                    </a:lnTo>
                    <a:lnTo>
                      <a:pt x="149" y="565"/>
                    </a:lnTo>
                    <a:lnTo>
                      <a:pt x="145" y="563"/>
                    </a:lnTo>
                    <a:lnTo>
                      <a:pt x="143" y="559"/>
                    </a:lnTo>
                    <a:lnTo>
                      <a:pt x="143" y="555"/>
                    </a:lnTo>
                    <a:lnTo>
                      <a:pt x="143" y="553"/>
                    </a:lnTo>
                    <a:lnTo>
                      <a:pt x="143" y="551"/>
                    </a:lnTo>
                    <a:lnTo>
                      <a:pt x="143" y="545"/>
                    </a:lnTo>
                    <a:lnTo>
                      <a:pt x="143" y="539"/>
                    </a:lnTo>
                    <a:lnTo>
                      <a:pt x="145" y="534"/>
                    </a:lnTo>
                    <a:lnTo>
                      <a:pt x="145" y="528"/>
                    </a:lnTo>
                    <a:lnTo>
                      <a:pt x="145" y="522"/>
                    </a:lnTo>
                    <a:lnTo>
                      <a:pt x="147" y="516"/>
                    </a:lnTo>
                    <a:lnTo>
                      <a:pt x="147" y="514"/>
                    </a:lnTo>
                    <a:lnTo>
                      <a:pt x="147" y="512"/>
                    </a:lnTo>
                    <a:lnTo>
                      <a:pt x="147" y="508"/>
                    </a:lnTo>
                    <a:lnTo>
                      <a:pt x="145" y="505"/>
                    </a:lnTo>
                    <a:lnTo>
                      <a:pt x="143" y="503"/>
                    </a:lnTo>
                    <a:lnTo>
                      <a:pt x="141" y="501"/>
                    </a:lnTo>
                    <a:lnTo>
                      <a:pt x="139" y="499"/>
                    </a:lnTo>
                    <a:lnTo>
                      <a:pt x="136" y="497"/>
                    </a:lnTo>
                    <a:lnTo>
                      <a:pt x="132" y="493"/>
                    </a:lnTo>
                    <a:lnTo>
                      <a:pt x="130" y="489"/>
                    </a:lnTo>
                    <a:lnTo>
                      <a:pt x="126" y="487"/>
                    </a:lnTo>
                    <a:lnTo>
                      <a:pt x="124" y="485"/>
                    </a:lnTo>
                    <a:lnTo>
                      <a:pt x="122" y="483"/>
                    </a:lnTo>
                    <a:lnTo>
                      <a:pt x="122" y="483"/>
                    </a:lnTo>
                    <a:lnTo>
                      <a:pt x="120" y="481"/>
                    </a:lnTo>
                    <a:lnTo>
                      <a:pt x="116" y="477"/>
                    </a:lnTo>
                    <a:lnTo>
                      <a:pt x="114" y="473"/>
                    </a:lnTo>
                    <a:lnTo>
                      <a:pt x="110" y="470"/>
                    </a:lnTo>
                    <a:lnTo>
                      <a:pt x="106" y="468"/>
                    </a:lnTo>
                    <a:lnTo>
                      <a:pt x="104" y="464"/>
                    </a:lnTo>
                    <a:lnTo>
                      <a:pt x="104" y="464"/>
                    </a:lnTo>
                    <a:lnTo>
                      <a:pt x="101" y="462"/>
                    </a:lnTo>
                    <a:lnTo>
                      <a:pt x="99" y="460"/>
                    </a:lnTo>
                    <a:lnTo>
                      <a:pt x="93" y="460"/>
                    </a:lnTo>
                    <a:lnTo>
                      <a:pt x="93" y="460"/>
                    </a:lnTo>
                    <a:lnTo>
                      <a:pt x="89" y="460"/>
                    </a:lnTo>
                    <a:lnTo>
                      <a:pt x="85" y="462"/>
                    </a:lnTo>
                    <a:lnTo>
                      <a:pt x="79" y="462"/>
                    </a:lnTo>
                    <a:lnTo>
                      <a:pt x="73" y="462"/>
                    </a:lnTo>
                    <a:lnTo>
                      <a:pt x="66" y="464"/>
                    </a:lnTo>
                    <a:lnTo>
                      <a:pt x="58" y="464"/>
                    </a:lnTo>
                    <a:lnTo>
                      <a:pt x="54" y="464"/>
                    </a:lnTo>
                    <a:lnTo>
                      <a:pt x="52" y="464"/>
                    </a:lnTo>
                    <a:lnTo>
                      <a:pt x="52" y="464"/>
                    </a:lnTo>
                    <a:lnTo>
                      <a:pt x="48" y="464"/>
                    </a:lnTo>
                    <a:lnTo>
                      <a:pt x="44" y="462"/>
                    </a:lnTo>
                    <a:lnTo>
                      <a:pt x="40" y="458"/>
                    </a:lnTo>
                    <a:lnTo>
                      <a:pt x="40" y="458"/>
                    </a:lnTo>
                    <a:lnTo>
                      <a:pt x="39" y="456"/>
                    </a:lnTo>
                    <a:lnTo>
                      <a:pt x="39" y="452"/>
                    </a:lnTo>
                    <a:lnTo>
                      <a:pt x="35" y="448"/>
                    </a:lnTo>
                    <a:lnTo>
                      <a:pt x="33" y="442"/>
                    </a:lnTo>
                    <a:lnTo>
                      <a:pt x="29" y="437"/>
                    </a:lnTo>
                    <a:lnTo>
                      <a:pt x="27" y="431"/>
                    </a:lnTo>
                    <a:lnTo>
                      <a:pt x="25" y="429"/>
                    </a:lnTo>
                    <a:lnTo>
                      <a:pt x="25" y="427"/>
                    </a:lnTo>
                    <a:lnTo>
                      <a:pt x="25" y="427"/>
                    </a:lnTo>
                    <a:lnTo>
                      <a:pt x="23" y="421"/>
                    </a:lnTo>
                    <a:lnTo>
                      <a:pt x="23" y="417"/>
                    </a:lnTo>
                    <a:lnTo>
                      <a:pt x="25" y="413"/>
                    </a:lnTo>
                    <a:lnTo>
                      <a:pt x="25" y="413"/>
                    </a:lnTo>
                    <a:lnTo>
                      <a:pt x="27" y="411"/>
                    </a:lnTo>
                    <a:lnTo>
                      <a:pt x="29" y="408"/>
                    </a:lnTo>
                    <a:lnTo>
                      <a:pt x="35" y="404"/>
                    </a:lnTo>
                    <a:lnTo>
                      <a:pt x="39" y="398"/>
                    </a:lnTo>
                    <a:lnTo>
                      <a:pt x="42" y="392"/>
                    </a:lnTo>
                    <a:lnTo>
                      <a:pt x="46" y="388"/>
                    </a:lnTo>
                    <a:lnTo>
                      <a:pt x="50" y="384"/>
                    </a:lnTo>
                    <a:lnTo>
                      <a:pt x="52" y="382"/>
                    </a:lnTo>
                    <a:lnTo>
                      <a:pt x="54" y="382"/>
                    </a:lnTo>
                    <a:lnTo>
                      <a:pt x="56" y="378"/>
                    </a:lnTo>
                    <a:lnTo>
                      <a:pt x="56" y="375"/>
                    </a:lnTo>
                    <a:lnTo>
                      <a:pt x="56" y="371"/>
                    </a:lnTo>
                    <a:lnTo>
                      <a:pt x="56" y="369"/>
                    </a:lnTo>
                    <a:lnTo>
                      <a:pt x="56" y="367"/>
                    </a:lnTo>
                    <a:lnTo>
                      <a:pt x="54" y="363"/>
                    </a:lnTo>
                    <a:lnTo>
                      <a:pt x="52" y="357"/>
                    </a:lnTo>
                    <a:lnTo>
                      <a:pt x="52" y="353"/>
                    </a:lnTo>
                    <a:lnTo>
                      <a:pt x="52" y="347"/>
                    </a:lnTo>
                    <a:lnTo>
                      <a:pt x="50" y="345"/>
                    </a:lnTo>
                    <a:lnTo>
                      <a:pt x="50" y="343"/>
                    </a:lnTo>
                    <a:lnTo>
                      <a:pt x="50" y="343"/>
                    </a:lnTo>
                    <a:lnTo>
                      <a:pt x="50" y="340"/>
                    </a:lnTo>
                    <a:lnTo>
                      <a:pt x="50" y="336"/>
                    </a:lnTo>
                    <a:lnTo>
                      <a:pt x="48" y="330"/>
                    </a:lnTo>
                    <a:lnTo>
                      <a:pt x="48" y="326"/>
                    </a:lnTo>
                    <a:lnTo>
                      <a:pt x="48" y="322"/>
                    </a:lnTo>
                    <a:lnTo>
                      <a:pt x="48" y="318"/>
                    </a:lnTo>
                    <a:lnTo>
                      <a:pt x="48" y="316"/>
                    </a:lnTo>
                    <a:lnTo>
                      <a:pt x="46" y="312"/>
                    </a:lnTo>
                    <a:lnTo>
                      <a:pt x="44" y="311"/>
                    </a:lnTo>
                    <a:lnTo>
                      <a:pt x="40" y="307"/>
                    </a:lnTo>
                    <a:lnTo>
                      <a:pt x="40" y="307"/>
                    </a:lnTo>
                    <a:lnTo>
                      <a:pt x="37" y="305"/>
                    </a:lnTo>
                    <a:lnTo>
                      <a:pt x="33" y="303"/>
                    </a:lnTo>
                    <a:lnTo>
                      <a:pt x="29" y="301"/>
                    </a:lnTo>
                    <a:lnTo>
                      <a:pt x="23" y="297"/>
                    </a:lnTo>
                    <a:lnTo>
                      <a:pt x="17" y="295"/>
                    </a:lnTo>
                    <a:lnTo>
                      <a:pt x="11" y="291"/>
                    </a:lnTo>
                    <a:lnTo>
                      <a:pt x="7" y="289"/>
                    </a:lnTo>
                    <a:lnTo>
                      <a:pt x="6" y="287"/>
                    </a:lnTo>
                    <a:lnTo>
                      <a:pt x="4" y="287"/>
                    </a:lnTo>
                    <a:lnTo>
                      <a:pt x="2" y="283"/>
                    </a:lnTo>
                    <a:lnTo>
                      <a:pt x="0" y="279"/>
                    </a:lnTo>
                    <a:lnTo>
                      <a:pt x="0" y="276"/>
                    </a:lnTo>
                    <a:lnTo>
                      <a:pt x="0" y="274"/>
                    </a:lnTo>
                    <a:lnTo>
                      <a:pt x="0" y="270"/>
                    </a:lnTo>
                    <a:lnTo>
                      <a:pt x="2" y="264"/>
                    </a:lnTo>
                    <a:lnTo>
                      <a:pt x="2" y="256"/>
                    </a:lnTo>
                    <a:lnTo>
                      <a:pt x="4" y="250"/>
                    </a:lnTo>
                    <a:lnTo>
                      <a:pt x="4" y="245"/>
                    </a:lnTo>
                    <a:lnTo>
                      <a:pt x="4" y="243"/>
                    </a:lnTo>
                    <a:lnTo>
                      <a:pt x="6" y="241"/>
                    </a:lnTo>
                    <a:lnTo>
                      <a:pt x="6" y="239"/>
                    </a:lnTo>
                    <a:lnTo>
                      <a:pt x="7" y="235"/>
                    </a:lnTo>
                    <a:lnTo>
                      <a:pt x="9" y="231"/>
                    </a:lnTo>
                    <a:lnTo>
                      <a:pt x="13" y="229"/>
                    </a:lnTo>
                    <a:lnTo>
                      <a:pt x="13" y="229"/>
                    </a:lnTo>
                    <a:lnTo>
                      <a:pt x="17" y="229"/>
                    </a:lnTo>
                    <a:lnTo>
                      <a:pt x="19" y="227"/>
                    </a:lnTo>
                    <a:lnTo>
                      <a:pt x="27" y="227"/>
                    </a:lnTo>
                    <a:lnTo>
                      <a:pt x="35" y="225"/>
                    </a:lnTo>
                    <a:lnTo>
                      <a:pt x="42" y="223"/>
                    </a:lnTo>
                    <a:lnTo>
                      <a:pt x="48" y="221"/>
                    </a:lnTo>
                    <a:lnTo>
                      <a:pt x="52" y="221"/>
                    </a:lnTo>
                    <a:lnTo>
                      <a:pt x="54" y="221"/>
                    </a:lnTo>
                    <a:lnTo>
                      <a:pt x="54" y="221"/>
                    </a:lnTo>
                    <a:lnTo>
                      <a:pt x="58" y="219"/>
                    </a:lnTo>
                    <a:lnTo>
                      <a:pt x="62" y="217"/>
                    </a:lnTo>
                    <a:lnTo>
                      <a:pt x="64" y="214"/>
                    </a:lnTo>
                    <a:lnTo>
                      <a:pt x="64" y="212"/>
                    </a:lnTo>
                    <a:lnTo>
                      <a:pt x="66" y="210"/>
                    </a:lnTo>
                    <a:lnTo>
                      <a:pt x="66" y="206"/>
                    </a:lnTo>
                    <a:lnTo>
                      <a:pt x="68" y="200"/>
                    </a:lnTo>
                    <a:lnTo>
                      <a:pt x="72" y="196"/>
                    </a:lnTo>
                    <a:lnTo>
                      <a:pt x="72" y="192"/>
                    </a:lnTo>
                    <a:lnTo>
                      <a:pt x="73" y="190"/>
                    </a:lnTo>
                    <a:lnTo>
                      <a:pt x="73" y="188"/>
                    </a:lnTo>
                    <a:lnTo>
                      <a:pt x="75" y="188"/>
                    </a:lnTo>
                    <a:lnTo>
                      <a:pt x="75" y="184"/>
                    </a:lnTo>
                    <a:lnTo>
                      <a:pt x="77" y="181"/>
                    </a:lnTo>
                    <a:lnTo>
                      <a:pt x="81" y="177"/>
                    </a:lnTo>
                    <a:lnTo>
                      <a:pt x="83" y="173"/>
                    </a:lnTo>
                    <a:lnTo>
                      <a:pt x="85" y="169"/>
                    </a:lnTo>
                    <a:lnTo>
                      <a:pt x="87" y="167"/>
                    </a:lnTo>
                    <a:lnTo>
                      <a:pt x="87" y="165"/>
                    </a:lnTo>
                    <a:lnTo>
                      <a:pt x="89" y="161"/>
                    </a:lnTo>
                    <a:lnTo>
                      <a:pt x="89" y="157"/>
                    </a:lnTo>
                    <a:lnTo>
                      <a:pt x="89" y="153"/>
                    </a:lnTo>
                    <a:lnTo>
                      <a:pt x="87" y="153"/>
                    </a:lnTo>
                    <a:lnTo>
                      <a:pt x="87" y="149"/>
                    </a:lnTo>
                    <a:lnTo>
                      <a:pt x="83" y="146"/>
                    </a:lnTo>
                    <a:lnTo>
                      <a:pt x="81" y="140"/>
                    </a:lnTo>
                    <a:lnTo>
                      <a:pt x="79" y="134"/>
                    </a:lnTo>
                    <a:lnTo>
                      <a:pt x="77" y="128"/>
                    </a:lnTo>
                    <a:lnTo>
                      <a:pt x="73" y="124"/>
                    </a:lnTo>
                    <a:lnTo>
                      <a:pt x="72" y="118"/>
                    </a:lnTo>
                    <a:lnTo>
                      <a:pt x="72" y="117"/>
                    </a:lnTo>
                    <a:lnTo>
                      <a:pt x="72" y="115"/>
                    </a:lnTo>
                    <a:lnTo>
                      <a:pt x="70" y="111"/>
                    </a:lnTo>
                    <a:lnTo>
                      <a:pt x="72" y="107"/>
                    </a:lnTo>
                    <a:lnTo>
                      <a:pt x="73" y="103"/>
                    </a:lnTo>
                    <a:lnTo>
                      <a:pt x="73" y="103"/>
                    </a:lnTo>
                    <a:lnTo>
                      <a:pt x="75" y="101"/>
                    </a:lnTo>
                    <a:lnTo>
                      <a:pt x="77" y="99"/>
                    </a:lnTo>
                    <a:lnTo>
                      <a:pt x="81" y="93"/>
                    </a:lnTo>
                    <a:lnTo>
                      <a:pt x="85" y="89"/>
                    </a:lnTo>
                    <a:lnTo>
                      <a:pt x="91" y="85"/>
                    </a:lnTo>
                    <a:lnTo>
                      <a:pt x="95" y="82"/>
                    </a:lnTo>
                    <a:lnTo>
                      <a:pt x="97" y="80"/>
                    </a:lnTo>
                    <a:lnTo>
                      <a:pt x="99" y="78"/>
                    </a:lnTo>
                    <a:lnTo>
                      <a:pt x="99" y="78"/>
                    </a:lnTo>
                    <a:lnTo>
                      <a:pt x="103" y="74"/>
                    </a:lnTo>
                    <a:lnTo>
                      <a:pt x="106" y="74"/>
                    </a:lnTo>
                    <a:lnTo>
                      <a:pt x="110" y="74"/>
                    </a:lnTo>
                    <a:lnTo>
                      <a:pt x="112" y="74"/>
                    </a:lnTo>
                    <a:lnTo>
                      <a:pt x="114" y="76"/>
                    </a:lnTo>
                    <a:lnTo>
                      <a:pt x="118" y="76"/>
                    </a:lnTo>
                    <a:lnTo>
                      <a:pt x="124" y="80"/>
                    </a:lnTo>
                    <a:lnTo>
                      <a:pt x="132" y="82"/>
                    </a:lnTo>
                    <a:lnTo>
                      <a:pt x="137" y="85"/>
                    </a:lnTo>
                    <a:lnTo>
                      <a:pt x="143" y="87"/>
                    </a:lnTo>
                    <a:lnTo>
                      <a:pt x="147" y="89"/>
                    </a:lnTo>
                    <a:lnTo>
                      <a:pt x="149" y="91"/>
                    </a:lnTo>
                    <a:lnTo>
                      <a:pt x="149" y="91"/>
                    </a:lnTo>
                    <a:lnTo>
                      <a:pt x="153" y="93"/>
                    </a:lnTo>
                    <a:lnTo>
                      <a:pt x="157" y="91"/>
                    </a:lnTo>
                    <a:lnTo>
                      <a:pt x="161" y="91"/>
                    </a:lnTo>
                    <a:lnTo>
                      <a:pt x="163" y="89"/>
                    </a:lnTo>
                    <a:lnTo>
                      <a:pt x="165" y="87"/>
                    </a:lnTo>
                    <a:lnTo>
                      <a:pt x="169" y="85"/>
                    </a:lnTo>
                    <a:lnTo>
                      <a:pt x="172" y="84"/>
                    </a:lnTo>
                    <a:lnTo>
                      <a:pt x="178" y="82"/>
                    </a:lnTo>
                    <a:lnTo>
                      <a:pt x="180" y="80"/>
                    </a:lnTo>
                    <a:lnTo>
                      <a:pt x="184" y="78"/>
                    </a:lnTo>
                    <a:lnTo>
                      <a:pt x="184" y="78"/>
                    </a:lnTo>
                    <a:lnTo>
                      <a:pt x="186" y="76"/>
                    </a:lnTo>
                    <a:lnTo>
                      <a:pt x="188" y="76"/>
                    </a:lnTo>
                    <a:lnTo>
                      <a:pt x="192" y="74"/>
                    </a:lnTo>
                    <a:lnTo>
                      <a:pt x="198" y="70"/>
                    </a:lnTo>
                    <a:lnTo>
                      <a:pt x="201" y="68"/>
                    </a:lnTo>
                    <a:lnTo>
                      <a:pt x="205" y="68"/>
                    </a:lnTo>
                    <a:lnTo>
                      <a:pt x="209" y="66"/>
                    </a:lnTo>
                    <a:lnTo>
                      <a:pt x="209" y="66"/>
                    </a:lnTo>
                    <a:lnTo>
                      <a:pt x="213" y="64"/>
                    </a:lnTo>
                    <a:lnTo>
                      <a:pt x="215" y="60"/>
                    </a:lnTo>
                    <a:lnTo>
                      <a:pt x="217" y="56"/>
                    </a:lnTo>
                    <a:lnTo>
                      <a:pt x="217" y="56"/>
                    </a:lnTo>
                    <a:lnTo>
                      <a:pt x="217" y="54"/>
                    </a:lnTo>
                    <a:lnTo>
                      <a:pt x="217" y="51"/>
                    </a:lnTo>
                    <a:lnTo>
                      <a:pt x="219" y="43"/>
                    </a:lnTo>
                    <a:lnTo>
                      <a:pt x="221" y="37"/>
                    </a:lnTo>
                    <a:lnTo>
                      <a:pt x="223" y="29"/>
                    </a:lnTo>
                    <a:lnTo>
                      <a:pt x="223" y="21"/>
                    </a:lnTo>
                    <a:lnTo>
                      <a:pt x="225" y="18"/>
                    </a:lnTo>
                    <a:lnTo>
                      <a:pt x="225" y="16"/>
                    </a:lnTo>
                    <a:lnTo>
                      <a:pt x="225" y="16"/>
                    </a:lnTo>
                    <a:lnTo>
                      <a:pt x="227" y="12"/>
                    </a:lnTo>
                    <a:lnTo>
                      <a:pt x="231" y="8"/>
                    </a:lnTo>
                    <a:lnTo>
                      <a:pt x="234" y="6"/>
                    </a:lnTo>
                    <a:lnTo>
                      <a:pt x="236" y="6"/>
                    </a:lnTo>
                    <a:lnTo>
                      <a:pt x="238" y="6"/>
                    </a:lnTo>
                    <a:lnTo>
                      <a:pt x="240" y="6"/>
                    </a:lnTo>
                    <a:lnTo>
                      <a:pt x="246" y="4"/>
                    </a:lnTo>
                    <a:lnTo>
                      <a:pt x="252" y="4"/>
                    </a:lnTo>
                    <a:lnTo>
                      <a:pt x="260" y="2"/>
                    </a:lnTo>
                    <a:lnTo>
                      <a:pt x="266" y="2"/>
                    </a:lnTo>
                    <a:lnTo>
                      <a:pt x="269" y="2"/>
                    </a:lnTo>
                    <a:lnTo>
                      <a:pt x="269"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nvGrpSpPr>
              <p:cNvPr id="14" name="Grupo 2227"/>
              <p:cNvGrpSpPr/>
              <p:nvPr/>
            </p:nvGrpSpPr>
            <p:grpSpPr>
              <a:xfrm>
                <a:off x="9327026" y="7827186"/>
                <a:ext cx="346826" cy="329081"/>
                <a:chOff x="9327026" y="10148753"/>
                <a:chExt cx="346826" cy="329081"/>
              </a:xfrm>
              <a:solidFill>
                <a:srgbClr val="616161"/>
              </a:solidFill>
            </p:grpSpPr>
            <p:sp>
              <p:nvSpPr>
                <p:cNvPr id="57" name="Freeform 201"/>
                <p:cNvSpPr>
                  <a:spLocks/>
                </p:cNvSpPr>
                <p:nvPr/>
              </p:nvSpPr>
              <p:spPr bwMode="auto">
                <a:xfrm>
                  <a:off x="9327026" y="10148753"/>
                  <a:ext cx="346826" cy="329081"/>
                </a:xfrm>
                <a:custGeom>
                  <a:avLst/>
                  <a:gdLst>
                    <a:gd name="T0" fmla="*/ 7 w 215"/>
                    <a:gd name="T1" fmla="*/ 0 h 204"/>
                    <a:gd name="T2" fmla="*/ 11 w 215"/>
                    <a:gd name="T3" fmla="*/ 0 h 204"/>
                    <a:gd name="T4" fmla="*/ 13 w 215"/>
                    <a:gd name="T5" fmla="*/ 0 h 204"/>
                    <a:gd name="T6" fmla="*/ 15 w 215"/>
                    <a:gd name="T7" fmla="*/ 2 h 204"/>
                    <a:gd name="T8" fmla="*/ 17 w 215"/>
                    <a:gd name="T9" fmla="*/ 6 h 204"/>
                    <a:gd name="T10" fmla="*/ 17 w 215"/>
                    <a:gd name="T11" fmla="*/ 176 h 204"/>
                    <a:gd name="T12" fmla="*/ 17 w 215"/>
                    <a:gd name="T13" fmla="*/ 182 h 204"/>
                    <a:gd name="T14" fmla="*/ 21 w 215"/>
                    <a:gd name="T15" fmla="*/ 184 h 204"/>
                    <a:gd name="T16" fmla="*/ 27 w 215"/>
                    <a:gd name="T17" fmla="*/ 186 h 204"/>
                    <a:gd name="T18" fmla="*/ 209 w 215"/>
                    <a:gd name="T19" fmla="*/ 186 h 204"/>
                    <a:gd name="T20" fmla="*/ 211 w 215"/>
                    <a:gd name="T21" fmla="*/ 188 h 204"/>
                    <a:gd name="T22" fmla="*/ 213 w 215"/>
                    <a:gd name="T23" fmla="*/ 188 h 204"/>
                    <a:gd name="T24" fmla="*/ 215 w 215"/>
                    <a:gd name="T25" fmla="*/ 192 h 204"/>
                    <a:gd name="T26" fmla="*/ 215 w 215"/>
                    <a:gd name="T27" fmla="*/ 194 h 204"/>
                    <a:gd name="T28" fmla="*/ 215 w 215"/>
                    <a:gd name="T29" fmla="*/ 198 h 204"/>
                    <a:gd name="T30" fmla="*/ 213 w 215"/>
                    <a:gd name="T31" fmla="*/ 200 h 204"/>
                    <a:gd name="T32" fmla="*/ 211 w 215"/>
                    <a:gd name="T33" fmla="*/ 202 h 204"/>
                    <a:gd name="T34" fmla="*/ 209 w 215"/>
                    <a:gd name="T35" fmla="*/ 204 h 204"/>
                    <a:gd name="T36" fmla="*/ 9 w 215"/>
                    <a:gd name="T37" fmla="*/ 204 h 204"/>
                    <a:gd name="T38" fmla="*/ 6 w 215"/>
                    <a:gd name="T39" fmla="*/ 202 h 204"/>
                    <a:gd name="T40" fmla="*/ 2 w 215"/>
                    <a:gd name="T41" fmla="*/ 198 h 204"/>
                    <a:gd name="T42" fmla="*/ 0 w 215"/>
                    <a:gd name="T43" fmla="*/ 192 h 204"/>
                    <a:gd name="T44" fmla="*/ 0 w 215"/>
                    <a:gd name="T45" fmla="*/ 6 h 204"/>
                    <a:gd name="T46" fmla="*/ 2 w 215"/>
                    <a:gd name="T47" fmla="*/ 2 h 204"/>
                    <a:gd name="T48" fmla="*/ 2 w 215"/>
                    <a:gd name="T49" fmla="*/ 0 h 204"/>
                    <a:gd name="T50" fmla="*/ 6 w 215"/>
                    <a:gd name="T51" fmla="*/ 0 h 204"/>
                    <a:gd name="T52" fmla="*/ 7 w 215"/>
                    <a:gd name="T53" fmla="*/ 0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15" h="204">
                      <a:moveTo>
                        <a:pt x="7" y="0"/>
                      </a:moveTo>
                      <a:lnTo>
                        <a:pt x="11" y="0"/>
                      </a:lnTo>
                      <a:lnTo>
                        <a:pt x="13" y="0"/>
                      </a:lnTo>
                      <a:lnTo>
                        <a:pt x="15" y="2"/>
                      </a:lnTo>
                      <a:lnTo>
                        <a:pt x="17" y="6"/>
                      </a:lnTo>
                      <a:lnTo>
                        <a:pt x="17" y="176"/>
                      </a:lnTo>
                      <a:lnTo>
                        <a:pt x="17" y="182"/>
                      </a:lnTo>
                      <a:lnTo>
                        <a:pt x="21" y="184"/>
                      </a:lnTo>
                      <a:lnTo>
                        <a:pt x="27" y="186"/>
                      </a:lnTo>
                      <a:lnTo>
                        <a:pt x="209" y="186"/>
                      </a:lnTo>
                      <a:lnTo>
                        <a:pt x="211" y="188"/>
                      </a:lnTo>
                      <a:lnTo>
                        <a:pt x="213" y="188"/>
                      </a:lnTo>
                      <a:lnTo>
                        <a:pt x="215" y="192"/>
                      </a:lnTo>
                      <a:lnTo>
                        <a:pt x="215" y="194"/>
                      </a:lnTo>
                      <a:lnTo>
                        <a:pt x="215" y="198"/>
                      </a:lnTo>
                      <a:lnTo>
                        <a:pt x="213" y="200"/>
                      </a:lnTo>
                      <a:lnTo>
                        <a:pt x="211" y="202"/>
                      </a:lnTo>
                      <a:lnTo>
                        <a:pt x="209" y="204"/>
                      </a:lnTo>
                      <a:lnTo>
                        <a:pt x="9" y="204"/>
                      </a:lnTo>
                      <a:lnTo>
                        <a:pt x="6" y="202"/>
                      </a:lnTo>
                      <a:lnTo>
                        <a:pt x="2" y="198"/>
                      </a:lnTo>
                      <a:lnTo>
                        <a:pt x="0" y="192"/>
                      </a:lnTo>
                      <a:lnTo>
                        <a:pt x="0" y="6"/>
                      </a:lnTo>
                      <a:lnTo>
                        <a:pt x="2" y="2"/>
                      </a:lnTo>
                      <a:lnTo>
                        <a:pt x="2" y="0"/>
                      </a:lnTo>
                      <a:lnTo>
                        <a:pt x="6" y="0"/>
                      </a:lnTo>
                      <a:lnTo>
                        <a:pt x="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 name="Freeform 202"/>
                <p:cNvSpPr>
                  <a:spLocks/>
                </p:cNvSpPr>
                <p:nvPr/>
              </p:nvSpPr>
              <p:spPr bwMode="auto">
                <a:xfrm>
                  <a:off x="9380259" y="10179403"/>
                  <a:ext cx="269395" cy="229066"/>
                </a:xfrm>
                <a:custGeom>
                  <a:avLst/>
                  <a:gdLst>
                    <a:gd name="T0" fmla="*/ 161 w 167"/>
                    <a:gd name="T1" fmla="*/ 0 h 142"/>
                    <a:gd name="T2" fmla="*/ 163 w 167"/>
                    <a:gd name="T3" fmla="*/ 2 h 142"/>
                    <a:gd name="T4" fmla="*/ 163 w 167"/>
                    <a:gd name="T5" fmla="*/ 4 h 142"/>
                    <a:gd name="T6" fmla="*/ 167 w 167"/>
                    <a:gd name="T7" fmla="*/ 47 h 142"/>
                    <a:gd name="T8" fmla="*/ 167 w 167"/>
                    <a:gd name="T9" fmla="*/ 49 h 142"/>
                    <a:gd name="T10" fmla="*/ 165 w 167"/>
                    <a:gd name="T11" fmla="*/ 51 h 142"/>
                    <a:gd name="T12" fmla="*/ 163 w 167"/>
                    <a:gd name="T13" fmla="*/ 49 h 142"/>
                    <a:gd name="T14" fmla="*/ 155 w 167"/>
                    <a:gd name="T15" fmla="*/ 43 h 142"/>
                    <a:gd name="T16" fmla="*/ 151 w 167"/>
                    <a:gd name="T17" fmla="*/ 43 h 142"/>
                    <a:gd name="T18" fmla="*/ 149 w 167"/>
                    <a:gd name="T19" fmla="*/ 43 h 142"/>
                    <a:gd name="T20" fmla="*/ 147 w 167"/>
                    <a:gd name="T21" fmla="*/ 45 h 142"/>
                    <a:gd name="T22" fmla="*/ 104 w 167"/>
                    <a:gd name="T23" fmla="*/ 109 h 142"/>
                    <a:gd name="T24" fmla="*/ 103 w 167"/>
                    <a:gd name="T25" fmla="*/ 111 h 142"/>
                    <a:gd name="T26" fmla="*/ 99 w 167"/>
                    <a:gd name="T27" fmla="*/ 113 h 142"/>
                    <a:gd name="T28" fmla="*/ 97 w 167"/>
                    <a:gd name="T29" fmla="*/ 113 h 142"/>
                    <a:gd name="T30" fmla="*/ 48 w 167"/>
                    <a:gd name="T31" fmla="*/ 93 h 142"/>
                    <a:gd name="T32" fmla="*/ 46 w 167"/>
                    <a:gd name="T33" fmla="*/ 93 h 142"/>
                    <a:gd name="T34" fmla="*/ 42 w 167"/>
                    <a:gd name="T35" fmla="*/ 93 h 142"/>
                    <a:gd name="T36" fmla="*/ 40 w 167"/>
                    <a:gd name="T37" fmla="*/ 95 h 142"/>
                    <a:gd name="T38" fmla="*/ 2 w 167"/>
                    <a:gd name="T39" fmla="*/ 140 h 142"/>
                    <a:gd name="T40" fmla="*/ 2 w 167"/>
                    <a:gd name="T41" fmla="*/ 142 h 142"/>
                    <a:gd name="T42" fmla="*/ 0 w 167"/>
                    <a:gd name="T43" fmla="*/ 142 h 142"/>
                    <a:gd name="T44" fmla="*/ 0 w 167"/>
                    <a:gd name="T45" fmla="*/ 140 h 142"/>
                    <a:gd name="T46" fmla="*/ 0 w 167"/>
                    <a:gd name="T47" fmla="*/ 109 h 142"/>
                    <a:gd name="T48" fmla="*/ 0 w 167"/>
                    <a:gd name="T49" fmla="*/ 107 h 142"/>
                    <a:gd name="T50" fmla="*/ 2 w 167"/>
                    <a:gd name="T51" fmla="*/ 103 h 142"/>
                    <a:gd name="T52" fmla="*/ 2 w 167"/>
                    <a:gd name="T53" fmla="*/ 101 h 142"/>
                    <a:gd name="T54" fmla="*/ 33 w 167"/>
                    <a:gd name="T55" fmla="*/ 64 h 142"/>
                    <a:gd name="T56" fmla="*/ 35 w 167"/>
                    <a:gd name="T57" fmla="*/ 62 h 142"/>
                    <a:gd name="T58" fmla="*/ 39 w 167"/>
                    <a:gd name="T59" fmla="*/ 62 h 142"/>
                    <a:gd name="T60" fmla="*/ 40 w 167"/>
                    <a:gd name="T61" fmla="*/ 62 h 142"/>
                    <a:gd name="T62" fmla="*/ 87 w 167"/>
                    <a:gd name="T63" fmla="*/ 80 h 142"/>
                    <a:gd name="T64" fmla="*/ 91 w 167"/>
                    <a:gd name="T65" fmla="*/ 82 h 142"/>
                    <a:gd name="T66" fmla="*/ 93 w 167"/>
                    <a:gd name="T67" fmla="*/ 80 h 142"/>
                    <a:gd name="T68" fmla="*/ 95 w 167"/>
                    <a:gd name="T69" fmla="*/ 78 h 142"/>
                    <a:gd name="T70" fmla="*/ 126 w 167"/>
                    <a:gd name="T71" fmla="*/ 31 h 142"/>
                    <a:gd name="T72" fmla="*/ 128 w 167"/>
                    <a:gd name="T73" fmla="*/ 29 h 142"/>
                    <a:gd name="T74" fmla="*/ 126 w 167"/>
                    <a:gd name="T75" fmla="*/ 27 h 142"/>
                    <a:gd name="T76" fmla="*/ 124 w 167"/>
                    <a:gd name="T77" fmla="*/ 25 h 142"/>
                    <a:gd name="T78" fmla="*/ 116 w 167"/>
                    <a:gd name="T79" fmla="*/ 20 h 142"/>
                    <a:gd name="T80" fmla="*/ 116 w 167"/>
                    <a:gd name="T81" fmla="*/ 18 h 142"/>
                    <a:gd name="T82" fmla="*/ 116 w 167"/>
                    <a:gd name="T83" fmla="*/ 18 h 142"/>
                    <a:gd name="T84" fmla="*/ 118 w 167"/>
                    <a:gd name="T85" fmla="*/ 16 h 142"/>
                    <a:gd name="T86" fmla="*/ 159 w 167"/>
                    <a:gd name="T87" fmla="*/ 0 h 142"/>
                    <a:gd name="T88" fmla="*/ 161 w 167"/>
                    <a:gd name="T89"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67" h="142">
                      <a:moveTo>
                        <a:pt x="161" y="0"/>
                      </a:moveTo>
                      <a:lnTo>
                        <a:pt x="163" y="2"/>
                      </a:lnTo>
                      <a:lnTo>
                        <a:pt x="163" y="4"/>
                      </a:lnTo>
                      <a:lnTo>
                        <a:pt x="167" y="47"/>
                      </a:lnTo>
                      <a:lnTo>
                        <a:pt x="167" y="49"/>
                      </a:lnTo>
                      <a:lnTo>
                        <a:pt x="165" y="51"/>
                      </a:lnTo>
                      <a:lnTo>
                        <a:pt x="163" y="49"/>
                      </a:lnTo>
                      <a:lnTo>
                        <a:pt x="155" y="43"/>
                      </a:lnTo>
                      <a:lnTo>
                        <a:pt x="151" y="43"/>
                      </a:lnTo>
                      <a:lnTo>
                        <a:pt x="149" y="43"/>
                      </a:lnTo>
                      <a:lnTo>
                        <a:pt x="147" y="45"/>
                      </a:lnTo>
                      <a:lnTo>
                        <a:pt x="104" y="109"/>
                      </a:lnTo>
                      <a:lnTo>
                        <a:pt x="103" y="111"/>
                      </a:lnTo>
                      <a:lnTo>
                        <a:pt x="99" y="113"/>
                      </a:lnTo>
                      <a:lnTo>
                        <a:pt x="97" y="113"/>
                      </a:lnTo>
                      <a:lnTo>
                        <a:pt x="48" y="93"/>
                      </a:lnTo>
                      <a:lnTo>
                        <a:pt x="46" y="93"/>
                      </a:lnTo>
                      <a:lnTo>
                        <a:pt x="42" y="93"/>
                      </a:lnTo>
                      <a:lnTo>
                        <a:pt x="40" y="95"/>
                      </a:lnTo>
                      <a:lnTo>
                        <a:pt x="2" y="140"/>
                      </a:lnTo>
                      <a:lnTo>
                        <a:pt x="2" y="142"/>
                      </a:lnTo>
                      <a:lnTo>
                        <a:pt x="0" y="142"/>
                      </a:lnTo>
                      <a:lnTo>
                        <a:pt x="0" y="140"/>
                      </a:lnTo>
                      <a:lnTo>
                        <a:pt x="0" y="109"/>
                      </a:lnTo>
                      <a:lnTo>
                        <a:pt x="0" y="107"/>
                      </a:lnTo>
                      <a:lnTo>
                        <a:pt x="2" y="103"/>
                      </a:lnTo>
                      <a:lnTo>
                        <a:pt x="2" y="101"/>
                      </a:lnTo>
                      <a:lnTo>
                        <a:pt x="33" y="64"/>
                      </a:lnTo>
                      <a:lnTo>
                        <a:pt x="35" y="62"/>
                      </a:lnTo>
                      <a:lnTo>
                        <a:pt x="39" y="62"/>
                      </a:lnTo>
                      <a:lnTo>
                        <a:pt x="40" y="62"/>
                      </a:lnTo>
                      <a:lnTo>
                        <a:pt x="87" y="80"/>
                      </a:lnTo>
                      <a:lnTo>
                        <a:pt x="91" y="82"/>
                      </a:lnTo>
                      <a:lnTo>
                        <a:pt x="93" y="80"/>
                      </a:lnTo>
                      <a:lnTo>
                        <a:pt x="95" y="78"/>
                      </a:lnTo>
                      <a:lnTo>
                        <a:pt x="126" y="31"/>
                      </a:lnTo>
                      <a:lnTo>
                        <a:pt x="128" y="29"/>
                      </a:lnTo>
                      <a:lnTo>
                        <a:pt x="126" y="27"/>
                      </a:lnTo>
                      <a:lnTo>
                        <a:pt x="124" y="25"/>
                      </a:lnTo>
                      <a:lnTo>
                        <a:pt x="116" y="20"/>
                      </a:lnTo>
                      <a:lnTo>
                        <a:pt x="116" y="18"/>
                      </a:lnTo>
                      <a:lnTo>
                        <a:pt x="116" y="18"/>
                      </a:lnTo>
                      <a:lnTo>
                        <a:pt x="118" y="16"/>
                      </a:lnTo>
                      <a:lnTo>
                        <a:pt x="159" y="0"/>
                      </a:lnTo>
                      <a:lnTo>
                        <a:pt x="16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
            <p:nvSpPr>
              <p:cNvPr id="15" name="Freeform 203"/>
              <p:cNvSpPr>
                <a:spLocks noEditPoints="1"/>
              </p:cNvSpPr>
              <p:nvPr/>
            </p:nvSpPr>
            <p:spPr bwMode="auto">
              <a:xfrm>
                <a:off x="10496553" y="7817507"/>
                <a:ext cx="2300340" cy="2300340"/>
              </a:xfrm>
              <a:custGeom>
                <a:avLst/>
                <a:gdLst>
                  <a:gd name="T0" fmla="*/ 474 w 1426"/>
                  <a:gd name="T1" fmla="*/ 277 h 1426"/>
                  <a:gd name="T2" fmla="*/ 289 w 1426"/>
                  <a:gd name="T3" fmla="*/ 454 h 1426"/>
                  <a:gd name="T4" fmla="*/ 216 w 1426"/>
                  <a:gd name="T5" fmla="*/ 700 h 1426"/>
                  <a:gd name="T6" fmla="*/ 274 w 1426"/>
                  <a:gd name="T7" fmla="*/ 949 h 1426"/>
                  <a:gd name="T8" fmla="*/ 439 w 1426"/>
                  <a:gd name="T9" fmla="*/ 1129 h 1426"/>
                  <a:gd name="T10" fmla="*/ 683 w 1426"/>
                  <a:gd name="T11" fmla="*/ 1211 h 1426"/>
                  <a:gd name="T12" fmla="*/ 931 w 1426"/>
                  <a:gd name="T13" fmla="*/ 1162 h 1426"/>
                  <a:gd name="T14" fmla="*/ 1100 w 1426"/>
                  <a:gd name="T15" fmla="*/ 1028 h 1426"/>
                  <a:gd name="T16" fmla="*/ 1207 w 1426"/>
                  <a:gd name="T17" fmla="*/ 792 h 1426"/>
                  <a:gd name="T18" fmla="*/ 1186 w 1426"/>
                  <a:gd name="T19" fmla="*/ 549 h 1426"/>
                  <a:gd name="T20" fmla="*/ 1096 w 1426"/>
                  <a:gd name="T21" fmla="*/ 394 h 1426"/>
                  <a:gd name="T22" fmla="*/ 900 w 1426"/>
                  <a:gd name="T23" fmla="*/ 250 h 1426"/>
                  <a:gd name="T24" fmla="*/ 602 w 1426"/>
                  <a:gd name="T25" fmla="*/ 10 h 1426"/>
                  <a:gd name="T26" fmla="*/ 666 w 1426"/>
                  <a:gd name="T27" fmla="*/ 87 h 1426"/>
                  <a:gd name="T28" fmla="*/ 765 w 1426"/>
                  <a:gd name="T29" fmla="*/ 89 h 1426"/>
                  <a:gd name="T30" fmla="*/ 864 w 1426"/>
                  <a:gd name="T31" fmla="*/ 12 h 1426"/>
                  <a:gd name="T32" fmla="*/ 974 w 1426"/>
                  <a:gd name="T33" fmla="*/ 89 h 1426"/>
                  <a:gd name="T34" fmla="*/ 1036 w 1426"/>
                  <a:gd name="T35" fmla="*/ 177 h 1426"/>
                  <a:gd name="T36" fmla="*/ 1110 w 1426"/>
                  <a:gd name="T37" fmla="*/ 212 h 1426"/>
                  <a:gd name="T38" fmla="*/ 1213 w 1426"/>
                  <a:gd name="T39" fmla="*/ 188 h 1426"/>
                  <a:gd name="T40" fmla="*/ 1269 w 1426"/>
                  <a:gd name="T41" fmla="*/ 258 h 1426"/>
                  <a:gd name="T42" fmla="*/ 1244 w 1426"/>
                  <a:gd name="T43" fmla="*/ 380 h 1426"/>
                  <a:gd name="T44" fmla="*/ 1288 w 1426"/>
                  <a:gd name="T45" fmla="*/ 462 h 1426"/>
                  <a:gd name="T46" fmla="*/ 1411 w 1426"/>
                  <a:gd name="T47" fmla="*/ 508 h 1426"/>
                  <a:gd name="T48" fmla="*/ 1418 w 1426"/>
                  <a:gd name="T49" fmla="*/ 601 h 1426"/>
                  <a:gd name="T50" fmla="*/ 1339 w 1426"/>
                  <a:gd name="T51" fmla="*/ 673 h 1426"/>
                  <a:gd name="T52" fmla="*/ 1339 w 1426"/>
                  <a:gd name="T53" fmla="*/ 772 h 1426"/>
                  <a:gd name="T54" fmla="*/ 1418 w 1426"/>
                  <a:gd name="T55" fmla="*/ 869 h 1426"/>
                  <a:gd name="T56" fmla="*/ 1318 w 1426"/>
                  <a:gd name="T57" fmla="*/ 976 h 1426"/>
                  <a:gd name="T58" fmla="*/ 1250 w 1426"/>
                  <a:gd name="T59" fmla="*/ 1038 h 1426"/>
                  <a:gd name="T60" fmla="*/ 1217 w 1426"/>
                  <a:gd name="T61" fmla="*/ 1112 h 1426"/>
                  <a:gd name="T62" fmla="*/ 1240 w 1426"/>
                  <a:gd name="T63" fmla="*/ 1214 h 1426"/>
                  <a:gd name="T64" fmla="*/ 1164 w 1426"/>
                  <a:gd name="T65" fmla="*/ 1267 h 1426"/>
                  <a:gd name="T66" fmla="*/ 1038 w 1426"/>
                  <a:gd name="T67" fmla="*/ 1249 h 1426"/>
                  <a:gd name="T68" fmla="*/ 964 w 1426"/>
                  <a:gd name="T69" fmla="*/ 1288 h 1426"/>
                  <a:gd name="T70" fmla="*/ 914 w 1426"/>
                  <a:gd name="T71" fmla="*/ 1410 h 1426"/>
                  <a:gd name="T72" fmla="*/ 825 w 1426"/>
                  <a:gd name="T73" fmla="*/ 1416 h 1426"/>
                  <a:gd name="T74" fmla="*/ 755 w 1426"/>
                  <a:gd name="T75" fmla="*/ 1339 h 1426"/>
                  <a:gd name="T76" fmla="*/ 650 w 1426"/>
                  <a:gd name="T77" fmla="*/ 1337 h 1426"/>
                  <a:gd name="T78" fmla="*/ 551 w 1426"/>
                  <a:gd name="T79" fmla="*/ 1420 h 1426"/>
                  <a:gd name="T80" fmla="*/ 450 w 1426"/>
                  <a:gd name="T81" fmla="*/ 1302 h 1426"/>
                  <a:gd name="T82" fmla="*/ 388 w 1426"/>
                  <a:gd name="T83" fmla="*/ 1249 h 1426"/>
                  <a:gd name="T84" fmla="*/ 311 w 1426"/>
                  <a:gd name="T85" fmla="*/ 1218 h 1426"/>
                  <a:gd name="T86" fmla="*/ 212 w 1426"/>
                  <a:gd name="T87" fmla="*/ 1238 h 1426"/>
                  <a:gd name="T88" fmla="*/ 161 w 1426"/>
                  <a:gd name="T89" fmla="*/ 1160 h 1426"/>
                  <a:gd name="T90" fmla="*/ 175 w 1426"/>
                  <a:gd name="T91" fmla="*/ 1032 h 1426"/>
                  <a:gd name="T92" fmla="*/ 136 w 1426"/>
                  <a:gd name="T93" fmla="*/ 958 h 1426"/>
                  <a:gd name="T94" fmla="*/ 16 w 1426"/>
                  <a:gd name="T95" fmla="*/ 908 h 1426"/>
                  <a:gd name="T96" fmla="*/ 16 w 1426"/>
                  <a:gd name="T97" fmla="*/ 821 h 1426"/>
                  <a:gd name="T98" fmla="*/ 88 w 1426"/>
                  <a:gd name="T99" fmla="*/ 751 h 1426"/>
                  <a:gd name="T100" fmla="*/ 91 w 1426"/>
                  <a:gd name="T101" fmla="*/ 646 h 1426"/>
                  <a:gd name="T102" fmla="*/ 8 w 1426"/>
                  <a:gd name="T103" fmla="*/ 543 h 1426"/>
                  <a:gd name="T104" fmla="*/ 132 w 1426"/>
                  <a:gd name="T105" fmla="*/ 450 h 1426"/>
                  <a:gd name="T106" fmla="*/ 179 w 1426"/>
                  <a:gd name="T107" fmla="*/ 386 h 1426"/>
                  <a:gd name="T108" fmla="*/ 206 w 1426"/>
                  <a:gd name="T109" fmla="*/ 307 h 1426"/>
                  <a:gd name="T110" fmla="*/ 192 w 1426"/>
                  <a:gd name="T111" fmla="*/ 210 h 1426"/>
                  <a:gd name="T112" fmla="*/ 278 w 1426"/>
                  <a:gd name="T113" fmla="*/ 165 h 1426"/>
                  <a:gd name="T114" fmla="*/ 400 w 1426"/>
                  <a:gd name="T115" fmla="*/ 171 h 1426"/>
                  <a:gd name="T116" fmla="*/ 474 w 1426"/>
                  <a:gd name="T117" fmla="*/ 132 h 1426"/>
                  <a:gd name="T118" fmla="*/ 526 w 1426"/>
                  <a:gd name="T119" fmla="*/ 14 h 1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426" h="1426">
                    <a:moveTo>
                      <a:pt x="714" y="215"/>
                    </a:moveTo>
                    <a:lnTo>
                      <a:pt x="706" y="215"/>
                    </a:lnTo>
                    <a:lnTo>
                      <a:pt x="697" y="215"/>
                    </a:lnTo>
                    <a:lnTo>
                      <a:pt x="685" y="215"/>
                    </a:lnTo>
                    <a:lnTo>
                      <a:pt x="658" y="217"/>
                    </a:lnTo>
                    <a:lnTo>
                      <a:pt x="627" y="223"/>
                    </a:lnTo>
                    <a:lnTo>
                      <a:pt x="596" y="229"/>
                    </a:lnTo>
                    <a:lnTo>
                      <a:pt x="551" y="243"/>
                    </a:lnTo>
                    <a:lnTo>
                      <a:pt x="511" y="258"/>
                    </a:lnTo>
                    <a:lnTo>
                      <a:pt x="503" y="262"/>
                    </a:lnTo>
                    <a:lnTo>
                      <a:pt x="497" y="266"/>
                    </a:lnTo>
                    <a:lnTo>
                      <a:pt x="489" y="268"/>
                    </a:lnTo>
                    <a:lnTo>
                      <a:pt x="485" y="272"/>
                    </a:lnTo>
                    <a:lnTo>
                      <a:pt x="479" y="274"/>
                    </a:lnTo>
                    <a:lnTo>
                      <a:pt x="476" y="276"/>
                    </a:lnTo>
                    <a:lnTo>
                      <a:pt x="476" y="276"/>
                    </a:lnTo>
                    <a:lnTo>
                      <a:pt x="474" y="277"/>
                    </a:lnTo>
                    <a:lnTo>
                      <a:pt x="470" y="279"/>
                    </a:lnTo>
                    <a:lnTo>
                      <a:pt x="466" y="281"/>
                    </a:lnTo>
                    <a:lnTo>
                      <a:pt x="460" y="285"/>
                    </a:lnTo>
                    <a:lnTo>
                      <a:pt x="454" y="289"/>
                    </a:lnTo>
                    <a:lnTo>
                      <a:pt x="446" y="293"/>
                    </a:lnTo>
                    <a:lnTo>
                      <a:pt x="441" y="297"/>
                    </a:lnTo>
                    <a:lnTo>
                      <a:pt x="417" y="312"/>
                    </a:lnTo>
                    <a:lnTo>
                      <a:pt x="394" y="332"/>
                    </a:lnTo>
                    <a:lnTo>
                      <a:pt x="369" y="353"/>
                    </a:lnTo>
                    <a:lnTo>
                      <a:pt x="348" y="376"/>
                    </a:lnTo>
                    <a:lnTo>
                      <a:pt x="326" y="400"/>
                    </a:lnTo>
                    <a:lnTo>
                      <a:pt x="311" y="421"/>
                    </a:lnTo>
                    <a:lnTo>
                      <a:pt x="305" y="431"/>
                    </a:lnTo>
                    <a:lnTo>
                      <a:pt x="299" y="438"/>
                    </a:lnTo>
                    <a:lnTo>
                      <a:pt x="293" y="444"/>
                    </a:lnTo>
                    <a:lnTo>
                      <a:pt x="291" y="450"/>
                    </a:lnTo>
                    <a:lnTo>
                      <a:pt x="289" y="454"/>
                    </a:lnTo>
                    <a:lnTo>
                      <a:pt x="287" y="454"/>
                    </a:lnTo>
                    <a:lnTo>
                      <a:pt x="287" y="456"/>
                    </a:lnTo>
                    <a:lnTo>
                      <a:pt x="285" y="458"/>
                    </a:lnTo>
                    <a:lnTo>
                      <a:pt x="282" y="464"/>
                    </a:lnTo>
                    <a:lnTo>
                      <a:pt x="278" y="471"/>
                    </a:lnTo>
                    <a:lnTo>
                      <a:pt x="274" y="479"/>
                    </a:lnTo>
                    <a:lnTo>
                      <a:pt x="268" y="491"/>
                    </a:lnTo>
                    <a:lnTo>
                      <a:pt x="251" y="528"/>
                    </a:lnTo>
                    <a:lnTo>
                      <a:pt x="235" y="574"/>
                    </a:lnTo>
                    <a:lnTo>
                      <a:pt x="227" y="605"/>
                    </a:lnTo>
                    <a:lnTo>
                      <a:pt x="221" y="634"/>
                    </a:lnTo>
                    <a:lnTo>
                      <a:pt x="218" y="662"/>
                    </a:lnTo>
                    <a:lnTo>
                      <a:pt x="218" y="673"/>
                    </a:lnTo>
                    <a:lnTo>
                      <a:pt x="216" y="683"/>
                    </a:lnTo>
                    <a:lnTo>
                      <a:pt x="216" y="691"/>
                    </a:lnTo>
                    <a:lnTo>
                      <a:pt x="216" y="697"/>
                    </a:lnTo>
                    <a:lnTo>
                      <a:pt x="216" y="700"/>
                    </a:lnTo>
                    <a:lnTo>
                      <a:pt x="216" y="702"/>
                    </a:lnTo>
                    <a:lnTo>
                      <a:pt x="216" y="704"/>
                    </a:lnTo>
                    <a:lnTo>
                      <a:pt x="216" y="708"/>
                    </a:lnTo>
                    <a:lnTo>
                      <a:pt x="216" y="714"/>
                    </a:lnTo>
                    <a:lnTo>
                      <a:pt x="216" y="722"/>
                    </a:lnTo>
                    <a:lnTo>
                      <a:pt x="216" y="731"/>
                    </a:lnTo>
                    <a:lnTo>
                      <a:pt x="216" y="743"/>
                    </a:lnTo>
                    <a:lnTo>
                      <a:pt x="218" y="770"/>
                    </a:lnTo>
                    <a:lnTo>
                      <a:pt x="223" y="799"/>
                    </a:lnTo>
                    <a:lnTo>
                      <a:pt x="229" y="832"/>
                    </a:lnTo>
                    <a:lnTo>
                      <a:pt x="243" y="877"/>
                    </a:lnTo>
                    <a:lnTo>
                      <a:pt x="258" y="916"/>
                    </a:lnTo>
                    <a:lnTo>
                      <a:pt x="262" y="923"/>
                    </a:lnTo>
                    <a:lnTo>
                      <a:pt x="266" y="931"/>
                    </a:lnTo>
                    <a:lnTo>
                      <a:pt x="268" y="937"/>
                    </a:lnTo>
                    <a:lnTo>
                      <a:pt x="272" y="943"/>
                    </a:lnTo>
                    <a:lnTo>
                      <a:pt x="274" y="949"/>
                    </a:lnTo>
                    <a:lnTo>
                      <a:pt x="276" y="953"/>
                    </a:lnTo>
                    <a:lnTo>
                      <a:pt x="276" y="953"/>
                    </a:lnTo>
                    <a:lnTo>
                      <a:pt x="278" y="955"/>
                    </a:lnTo>
                    <a:lnTo>
                      <a:pt x="280" y="956"/>
                    </a:lnTo>
                    <a:lnTo>
                      <a:pt x="282" y="962"/>
                    </a:lnTo>
                    <a:lnTo>
                      <a:pt x="285" y="968"/>
                    </a:lnTo>
                    <a:lnTo>
                      <a:pt x="289" y="974"/>
                    </a:lnTo>
                    <a:lnTo>
                      <a:pt x="293" y="980"/>
                    </a:lnTo>
                    <a:lnTo>
                      <a:pt x="297" y="988"/>
                    </a:lnTo>
                    <a:lnTo>
                      <a:pt x="313" y="1011"/>
                    </a:lnTo>
                    <a:lnTo>
                      <a:pt x="332" y="1034"/>
                    </a:lnTo>
                    <a:lnTo>
                      <a:pt x="353" y="1057"/>
                    </a:lnTo>
                    <a:lnTo>
                      <a:pt x="377" y="1081"/>
                    </a:lnTo>
                    <a:lnTo>
                      <a:pt x="400" y="1100"/>
                    </a:lnTo>
                    <a:lnTo>
                      <a:pt x="421" y="1117"/>
                    </a:lnTo>
                    <a:lnTo>
                      <a:pt x="431" y="1123"/>
                    </a:lnTo>
                    <a:lnTo>
                      <a:pt x="439" y="1129"/>
                    </a:lnTo>
                    <a:lnTo>
                      <a:pt x="445" y="1133"/>
                    </a:lnTo>
                    <a:lnTo>
                      <a:pt x="450" y="1137"/>
                    </a:lnTo>
                    <a:lnTo>
                      <a:pt x="454" y="1139"/>
                    </a:lnTo>
                    <a:lnTo>
                      <a:pt x="454" y="1139"/>
                    </a:lnTo>
                    <a:lnTo>
                      <a:pt x="456" y="1141"/>
                    </a:lnTo>
                    <a:lnTo>
                      <a:pt x="458" y="1143"/>
                    </a:lnTo>
                    <a:lnTo>
                      <a:pt x="464" y="1145"/>
                    </a:lnTo>
                    <a:lnTo>
                      <a:pt x="472" y="1149"/>
                    </a:lnTo>
                    <a:lnTo>
                      <a:pt x="479" y="1154"/>
                    </a:lnTo>
                    <a:lnTo>
                      <a:pt x="491" y="1160"/>
                    </a:lnTo>
                    <a:lnTo>
                      <a:pt x="528" y="1176"/>
                    </a:lnTo>
                    <a:lnTo>
                      <a:pt x="575" y="1193"/>
                    </a:lnTo>
                    <a:lnTo>
                      <a:pt x="606" y="1201"/>
                    </a:lnTo>
                    <a:lnTo>
                      <a:pt x="635" y="1207"/>
                    </a:lnTo>
                    <a:lnTo>
                      <a:pt x="662" y="1209"/>
                    </a:lnTo>
                    <a:lnTo>
                      <a:pt x="673" y="1211"/>
                    </a:lnTo>
                    <a:lnTo>
                      <a:pt x="683" y="1211"/>
                    </a:lnTo>
                    <a:lnTo>
                      <a:pt x="691" y="1213"/>
                    </a:lnTo>
                    <a:lnTo>
                      <a:pt x="697" y="1213"/>
                    </a:lnTo>
                    <a:lnTo>
                      <a:pt x="701" y="1213"/>
                    </a:lnTo>
                    <a:lnTo>
                      <a:pt x="703" y="1213"/>
                    </a:lnTo>
                    <a:lnTo>
                      <a:pt x="705" y="1213"/>
                    </a:lnTo>
                    <a:lnTo>
                      <a:pt x="708" y="1213"/>
                    </a:lnTo>
                    <a:lnTo>
                      <a:pt x="714" y="1213"/>
                    </a:lnTo>
                    <a:lnTo>
                      <a:pt x="722" y="1213"/>
                    </a:lnTo>
                    <a:lnTo>
                      <a:pt x="732" y="1213"/>
                    </a:lnTo>
                    <a:lnTo>
                      <a:pt x="743" y="1211"/>
                    </a:lnTo>
                    <a:lnTo>
                      <a:pt x="770" y="1209"/>
                    </a:lnTo>
                    <a:lnTo>
                      <a:pt x="800" y="1205"/>
                    </a:lnTo>
                    <a:lnTo>
                      <a:pt x="833" y="1199"/>
                    </a:lnTo>
                    <a:lnTo>
                      <a:pt x="877" y="1185"/>
                    </a:lnTo>
                    <a:lnTo>
                      <a:pt x="916" y="1170"/>
                    </a:lnTo>
                    <a:lnTo>
                      <a:pt x="924" y="1166"/>
                    </a:lnTo>
                    <a:lnTo>
                      <a:pt x="931" y="1162"/>
                    </a:lnTo>
                    <a:lnTo>
                      <a:pt x="937" y="1158"/>
                    </a:lnTo>
                    <a:lnTo>
                      <a:pt x="943" y="1156"/>
                    </a:lnTo>
                    <a:lnTo>
                      <a:pt x="949" y="1154"/>
                    </a:lnTo>
                    <a:lnTo>
                      <a:pt x="953" y="1152"/>
                    </a:lnTo>
                    <a:lnTo>
                      <a:pt x="953" y="1150"/>
                    </a:lnTo>
                    <a:lnTo>
                      <a:pt x="955" y="1150"/>
                    </a:lnTo>
                    <a:lnTo>
                      <a:pt x="959" y="1149"/>
                    </a:lnTo>
                    <a:lnTo>
                      <a:pt x="963" y="1145"/>
                    </a:lnTo>
                    <a:lnTo>
                      <a:pt x="968" y="1143"/>
                    </a:lnTo>
                    <a:lnTo>
                      <a:pt x="974" y="1139"/>
                    </a:lnTo>
                    <a:lnTo>
                      <a:pt x="980" y="1135"/>
                    </a:lnTo>
                    <a:lnTo>
                      <a:pt x="988" y="1129"/>
                    </a:lnTo>
                    <a:lnTo>
                      <a:pt x="1011" y="1116"/>
                    </a:lnTo>
                    <a:lnTo>
                      <a:pt x="1034" y="1096"/>
                    </a:lnTo>
                    <a:lnTo>
                      <a:pt x="1058" y="1075"/>
                    </a:lnTo>
                    <a:lnTo>
                      <a:pt x="1081" y="1052"/>
                    </a:lnTo>
                    <a:lnTo>
                      <a:pt x="1100" y="1028"/>
                    </a:lnTo>
                    <a:lnTo>
                      <a:pt x="1118" y="1007"/>
                    </a:lnTo>
                    <a:lnTo>
                      <a:pt x="1124" y="997"/>
                    </a:lnTo>
                    <a:lnTo>
                      <a:pt x="1129" y="989"/>
                    </a:lnTo>
                    <a:lnTo>
                      <a:pt x="1133" y="982"/>
                    </a:lnTo>
                    <a:lnTo>
                      <a:pt x="1137" y="978"/>
                    </a:lnTo>
                    <a:lnTo>
                      <a:pt x="1139" y="974"/>
                    </a:lnTo>
                    <a:lnTo>
                      <a:pt x="1139" y="974"/>
                    </a:lnTo>
                    <a:lnTo>
                      <a:pt x="1141" y="972"/>
                    </a:lnTo>
                    <a:lnTo>
                      <a:pt x="1143" y="968"/>
                    </a:lnTo>
                    <a:lnTo>
                      <a:pt x="1145" y="964"/>
                    </a:lnTo>
                    <a:lnTo>
                      <a:pt x="1149" y="956"/>
                    </a:lnTo>
                    <a:lnTo>
                      <a:pt x="1155" y="947"/>
                    </a:lnTo>
                    <a:lnTo>
                      <a:pt x="1160" y="937"/>
                    </a:lnTo>
                    <a:lnTo>
                      <a:pt x="1176" y="898"/>
                    </a:lnTo>
                    <a:lnTo>
                      <a:pt x="1193" y="854"/>
                    </a:lnTo>
                    <a:lnTo>
                      <a:pt x="1201" y="823"/>
                    </a:lnTo>
                    <a:lnTo>
                      <a:pt x="1207" y="792"/>
                    </a:lnTo>
                    <a:lnTo>
                      <a:pt x="1209" y="766"/>
                    </a:lnTo>
                    <a:lnTo>
                      <a:pt x="1211" y="755"/>
                    </a:lnTo>
                    <a:lnTo>
                      <a:pt x="1211" y="745"/>
                    </a:lnTo>
                    <a:lnTo>
                      <a:pt x="1213" y="737"/>
                    </a:lnTo>
                    <a:lnTo>
                      <a:pt x="1213" y="729"/>
                    </a:lnTo>
                    <a:lnTo>
                      <a:pt x="1213" y="726"/>
                    </a:lnTo>
                    <a:lnTo>
                      <a:pt x="1213" y="726"/>
                    </a:lnTo>
                    <a:lnTo>
                      <a:pt x="1213" y="724"/>
                    </a:lnTo>
                    <a:lnTo>
                      <a:pt x="1213" y="720"/>
                    </a:lnTo>
                    <a:lnTo>
                      <a:pt x="1213" y="714"/>
                    </a:lnTo>
                    <a:lnTo>
                      <a:pt x="1213" y="706"/>
                    </a:lnTo>
                    <a:lnTo>
                      <a:pt x="1213" y="697"/>
                    </a:lnTo>
                    <a:lnTo>
                      <a:pt x="1213" y="685"/>
                    </a:lnTo>
                    <a:lnTo>
                      <a:pt x="1209" y="658"/>
                    </a:lnTo>
                    <a:lnTo>
                      <a:pt x="1205" y="627"/>
                    </a:lnTo>
                    <a:lnTo>
                      <a:pt x="1199" y="596"/>
                    </a:lnTo>
                    <a:lnTo>
                      <a:pt x="1186" y="549"/>
                    </a:lnTo>
                    <a:lnTo>
                      <a:pt x="1170" y="510"/>
                    </a:lnTo>
                    <a:lnTo>
                      <a:pt x="1166" y="503"/>
                    </a:lnTo>
                    <a:lnTo>
                      <a:pt x="1162" y="497"/>
                    </a:lnTo>
                    <a:lnTo>
                      <a:pt x="1158" y="489"/>
                    </a:lnTo>
                    <a:lnTo>
                      <a:pt x="1157" y="485"/>
                    </a:lnTo>
                    <a:lnTo>
                      <a:pt x="1155" y="479"/>
                    </a:lnTo>
                    <a:lnTo>
                      <a:pt x="1153" y="475"/>
                    </a:lnTo>
                    <a:lnTo>
                      <a:pt x="1151" y="475"/>
                    </a:lnTo>
                    <a:lnTo>
                      <a:pt x="1151" y="473"/>
                    </a:lnTo>
                    <a:lnTo>
                      <a:pt x="1149" y="470"/>
                    </a:lnTo>
                    <a:lnTo>
                      <a:pt x="1145" y="466"/>
                    </a:lnTo>
                    <a:lnTo>
                      <a:pt x="1143" y="460"/>
                    </a:lnTo>
                    <a:lnTo>
                      <a:pt x="1139" y="454"/>
                    </a:lnTo>
                    <a:lnTo>
                      <a:pt x="1135" y="446"/>
                    </a:lnTo>
                    <a:lnTo>
                      <a:pt x="1129" y="438"/>
                    </a:lnTo>
                    <a:lnTo>
                      <a:pt x="1116" y="417"/>
                    </a:lnTo>
                    <a:lnTo>
                      <a:pt x="1096" y="394"/>
                    </a:lnTo>
                    <a:lnTo>
                      <a:pt x="1075" y="369"/>
                    </a:lnTo>
                    <a:lnTo>
                      <a:pt x="1052" y="347"/>
                    </a:lnTo>
                    <a:lnTo>
                      <a:pt x="1028" y="326"/>
                    </a:lnTo>
                    <a:lnTo>
                      <a:pt x="1007" y="310"/>
                    </a:lnTo>
                    <a:lnTo>
                      <a:pt x="997" y="305"/>
                    </a:lnTo>
                    <a:lnTo>
                      <a:pt x="990" y="299"/>
                    </a:lnTo>
                    <a:lnTo>
                      <a:pt x="982" y="293"/>
                    </a:lnTo>
                    <a:lnTo>
                      <a:pt x="978" y="291"/>
                    </a:lnTo>
                    <a:lnTo>
                      <a:pt x="974" y="289"/>
                    </a:lnTo>
                    <a:lnTo>
                      <a:pt x="974" y="287"/>
                    </a:lnTo>
                    <a:lnTo>
                      <a:pt x="972" y="287"/>
                    </a:lnTo>
                    <a:lnTo>
                      <a:pt x="968" y="285"/>
                    </a:lnTo>
                    <a:lnTo>
                      <a:pt x="964" y="281"/>
                    </a:lnTo>
                    <a:lnTo>
                      <a:pt x="957" y="277"/>
                    </a:lnTo>
                    <a:lnTo>
                      <a:pt x="947" y="274"/>
                    </a:lnTo>
                    <a:lnTo>
                      <a:pt x="937" y="268"/>
                    </a:lnTo>
                    <a:lnTo>
                      <a:pt x="900" y="250"/>
                    </a:lnTo>
                    <a:lnTo>
                      <a:pt x="854" y="235"/>
                    </a:lnTo>
                    <a:lnTo>
                      <a:pt x="823" y="227"/>
                    </a:lnTo>
                    <a:lnTo>
                      <a:pt x="794" y="221"/>
                    </a:lnTo>
                    <a:lnTo>
                      <a:pt x="767" y="217"/>
                    </a:lnTo>
                    <a:lnTo>
                      <a:pt x="755" y="217"/>
                    </a:lnTo>
                    <a:lnTo>
                      <a:pt x="745" y="215"/>
                    </a:lnTo>
                    <a:lnTo>
                      <a:pt x="737" y="215"/>
                    </a:lnTo>
                    <a:lnTo>
                      <a:pt x="730" y="215"/>
                    </a:lnTo>
                    <a:lnTo>
                      <a:pt x="726" y="215"/>
                    </a:lnTo>
                    <a:lnTo>
                      <a:pt x="726" y="215"/>
                    </a:lnTo>
                    <a:lnTo>
                      <a:pt x="724" y="215"/>
                    </a:lnTo>
                    <a:lnTo>
                      <a:pt x="720" y="215"/>
                    </a:lnTo>
                    <a:lnTo>
                      <a:pt x="714" y="215"/>
                    </a:lnTo>
                    <a:close/>
                    <a:moveTo>
                      <a:pt x="584" y="0"/>
                    </a:moveTo>
                    <a:lnTo>
                      <a:pt x="590" y="2"/>
                    </a:lnTo>
                    <a:lnTo>
                      <a:pt x="598" y="4"/>
                    </a:lnTo>
                    <a:lnTo>
                      <a:pt x="602" y="10"/>
                    </a:lnTo>
                    <a:lnTo>
                      <a:pt x="602" y="10"/>
                    </a:lnTo>
                    <a:lnTo>
                      <a:pt x="604" y="12"/>
                    </a:lnTo>
                    <a:lnTo>
                      <a:pt x="608" y="16"/>
                    </a:lnTo>
                    <a:lnTo>
                      <a:pt x="609" y="19"/>
                    </a:lnTo>
                    <a:lnTo>
                      <a:pt x="615" y="27"/>
                    </a:lnTo>
                    <a:lnTo>
                      <a:pt x="621" y="35"/>
                    </a:lnTo>
                    <a:lnTo>
                      <a:pt x="627" y="43"/>
                    </a:lnTo>
                    <a:lnTo>
                      <a:pt x="635" y="52"/>
                    </a:lnTo>
                    <a:lnTo>
                      <a:pt x="640" y="60"/>
                    </a:lnTo>
                    <a:lnTo>
                      <a:pt x="644" y="66"/>
                    </a:lnTo>
                    <a:lnTo>
                      <a:pt x="648" y="72"/>
                    </a:lnTo>
                    <a:lnTo>
                      <a:pt x="650" y="76"/>
                    </a:lnTo>
                    <a:lnTo>
                      <a:pt x="652" y="78"/>
                    </a:lnTo>
                    <a:lnTo>
                      <a:pt x="652" y="78"/>
                    </a:lnTo>
                    <a:lnTo>
                      <a:pt x="656" y="83"/>
                    </a:lnTo>
                    <a:lnTo>
                      <a:pt x="660" y="85"/>
                    </a:lnTo>
                    <a:lnTo>
                      <a:pt x="666" y="87"/>
                    </a:lnTo>
                    <a:lnTo>
                      <a:pt x="673" y="87"/>
                    </a:lnTo>
                    <a:lnTo>
                      <a:pt x="673" y="87"/>
                    </a:lnTo>
                    <a:lnTo>
                      <a:pt x="677" y="87"/>
                    </a:lnTo>
                    <a:lnTo>
                      <a:pt x="681" y="87"/>
                    </a:lnTo>
                    <a:lnTo>
                      <a:pt x="691" y="87"/>
                    </a:lnTo>
                    <a:lnTo>
                      <a:pt x="701" y="87"/>
                    </a:lnTo>
                    <a:lnTo>
                      <a:pt x="710" y="87"/>
                    </a:lnTo>
                    <a:lnTo>
                      <a:pt x="720" y="87"/>
                    </a:lnTo>
                    <a:lnTo>
                      <a:pt x="724" y="87"/>
                    </a:lnTo>
                    <a:lnTo>
                      <a:pt x="728" y="87"/>
                    </a:lnTo>
                    <a:lnTo>
                      <a:pt x="728" y="87"/>
                    </a:lnTo>
                    <a:lnTo>
                      <a:pt x="730" y="87"/>
                    </a:lnTo>
                    <a:lnTo>
                      <a:pt x="734" y="87"/>
                    </a:lnTo>
                    <a:lnTo>
                      <a:pt x="741" y="87"/>
                    </a:lnTo>
                    <a:lnTo>
                      <a:pt x="747" y="87"/>
                    </a:lnTo>
                    <a:lnTo>
                      <a:pt x="757" y="89"/>
                    </a:lnTo>
                    <a:lnTo>
                      <a:pt x="765" y="89"/>
                    </a:lnTo>
                    <a:lnTo>
                      <a:pt x="772" y="89"/>
                    </a:lnTo>
                    <a:lnTo>
                      <a:pt x="778" y="89"/>
                    </a:lnTo>
                    <a:lnTo>
                      <a:pt x="782" y="91"/>
                    </a:lnTo>
                    <a:lnTo>
                      <a:pt x="784" y="91"/>
                    </a:lnTo>
                    <a:lnTo>
                      <a:pt x="790" y="91"/>
                    </a:lnTo>
                    <a:lnTo>
                      <a:pt x="796" y="89"/>
                    </a:lnTo>
                    <a:lnTo>
                      <a:pt x="802" y="85"/>
                    </a:lnTo>
                    <a:lnTo>
                      <a:pt x="805" y="82"/>
                    </a:lnTo>
                    <a:lnTo>
                      <a:pt x="807" y="80"/>
                    </a:lnTo>
                    <a:lnTo>
                      <a:pt x="813" y="72"/>
                    </a:lnTo>
                    <a:lnTo>
                      <a:pt x="821" y="60"/>
                    </a:lnTo>
                    <a:lnTo>
                      <a:pt x="831" y="49"/>
                    </a:lnTo>
                    <a:lnTo>
                      <a:pt x="840" y="35"/>
                    </a:lnTo>
                    <a:lnTo>
                      <a:pt x="850" y="25"/>
                    </a:lnTo>
                    <a:lnTo>
                      <a:pt x="856" y="18"/>
                    </a:lnTo>
                    <a:lnTo>
                      <a:pt x="860" y="16"/>
                    </a:lnTo>
                    <a:lnTo>
                      <a:pt x="864" y="12"/>
                    </a:lnTo>
                    <a:lnTo>
                      <a:pt x="869" y="8"/>
                    </a:lnTo>
                    <a:lnTo>
                      <a:pt x="877" y="8"/>
                    </a:lnTo>
                    <a:lnTo>
                      <a:pt x="883" y="8"/>
                    </a:lnTo>
                    <a:lnTo>
                      <a:pt x="889" y="10"/>
                    </a:lnTo>
                    <a:lnTo>
                      <a:pt x="900" y="14"/>
                    </a:lnTo>
                    <a:lnTo>
                      <a:pt x="918" y="18"/>
                    </a:lnTo>
                    <a:lnTo>
                      <a:pt x="933" y="23"/>
                    </a:lnTo>
                    <a:lnTo>
                      <a:pt x="947" y="27"/>
                    </a:lnTo>
                    <a:lnTo>
                      <a:pt x="951" y="29"/>
                    </a:lnTo>
                    <a:lnTo>
                      <a:pt x="959" y="31"/>
                    </a:lnTo>
                    <a:lnTo>
                      <a:pt x="963" y="37"/>
                    </a:lnTo>
                    <a:lnTo>
                      <a:pt x="966" y="41"/>
                    </a:lnTo>
                    <a:lnTo>
                      <a:pt x="968" y="47"/>
                    </a:lnTo>
                    <a:lnTo>
                      <a:pt x="970" y="50"/>
                    </a:lnTo>
                    <a:lnTo>
                      <a:pt x="970" y="60"/>
                    </a:lnTo>
                    <a:lnTo>
                      <a:pt x="972" y="74"/>
                    </a:lnTo>
                    <a:lnTo>
                      <a:pt x="974" y="89"/>
                    </a:lnTo>
                    <a:lnTo>
                      <a:pt x="976" y="111"/>
                    </a:lnTo>
                    <a:lnTo>
                      <a:pt x="978" y="126"/>
                    </a:lnTo>
                    <a:lnTo>
                      <a:pt x="978" y="132"/>
                    </a:lnTo>
                    <a:lnTo>
                      <a:pt x="980" y="138"/>
                    </a:lnTo>
                    <a:lnTo>
                      <a:pt x="982" y="144"/>
                    </a:lnTo>
                    <a:lnTo>
                      <a:pt x="986" y="147"/>
                    </a:lnTo>
                    <a:lnTo>
                      <a:pt x="992" y="151"/>
                    </a:lnTo>
                    <a:lnTo>
                      <a:pt x="992" y="151"/>
                    </a:lnTo>
                    <a:lnTo>
                      <a:pt x="996" y="153"/>
                    </a:lnTo>
                    <a:lnTo>
                      <a:pt x="999" y="155"/>
                    </a:lnTo>
                    <a:lnTo>
                      <a:pt x="1003" y="157"/>
                    </a:lnTo>
                    <a:lnTo>
                      <a:pt x="1009" y="161"/>
                    </a:lnTo>
                    <a:lnTo>
                      <a:pt x="1015" y="165"/>
                    </a:lnTo>
                    <a:lnTo>
                      <a:pt x="1023" y="167"/>
                    </a:lnTo>
                    <a:lnTo>
                      <a:pt x="1027" y="171"/>
                    </a:lnTo>
                    <a:lnTo>
                      <a:pt x="1032" y="175"/>
                    </a:lnTo>
                    <a:lnTo>
                      <a:pt x="1036" y="177"/>
                    </a:lnTo>
                    <a:lnTo>
                      <a:pt x="1038" y="179"/>
                    </a:lnTo>
                    <a:lnTo>
                      <a:pt x="1040" y="179"/>
                    </a:lnTo>
                    <a:lnTo>
                      <a:pt x="1040" y="179"/>
                    </a:lnTo>
                    <a:lnTo>
                      <a:pt x="1042" y="180"/>
                    </a:lnTo>
                    <a:lnTo>
                      <a:pt x="1048" y="182"/>
                    </a:lnTo>
                    <a:lnTo>
                      <a:pt x="1056" y="188"/>
                    </a:lnTo>
                    <a:lnTo>
                      <a:pt x="1063" y="194"/>
                    </a:lnTo>
                    <a:lnTo>
                      <a:pt x="1071" y="200"/>
                    </a:lnTo>
                    <a:lnTo>
                      <a:pt x="1079" y="204"/>
                    </a:lnTo>
                    <a:lnTo>
                      <a:pt x="1083" y="208"/>
                    </a:lnTo>
                    <a:lnTo>
                      <a:pt x="1085" y="210"/>
                    </a:lnTo>
                    <a:lnTo>
                      <a:pt x="1087" y="210"/>
                    </a:lnTo>
                    <a:lnTo>
                      <a:pt x="1091" y="212"/>
                    </a:lnTo>
                    <a:lnTo>
                      <a:pt x="1098" y="213"/>
                    </a:lnTo>
                    <a:lnTo>
                      <a:pt x="1104" y="213"/>
                    </a:lnTo>
                    <a:lnTo>
                      <a:pt x="1110" y="212"/>
                    </a:lnTo>
                    <a:lnTo>
                      <a:pt x="1110" y="212"/>
                    </a:lnTo>
                    <a:lnTo>
                      <a:pt x="1112" y="210"/>
                    </a:lnTo>
                    <a:lnTo>
                      <a:pt x="1116" y="210"/>
                    </a:lnTo>
                    <a:lnTo>
                      <a:pt x="1122" y="206"/>
                    </a:lnTo>
                    <a:lnTo>
                      <a:pt x="1129" y="204"/>
                    </a:lnTo>
                    <a:lnTo>
                      <a:pt x="1139" y="200"/>
                    </a:lnTo>
                    <a:lnTo>
                      <a:pt x="1149" y="196"/>
                    </a:lnTo>
                    <a:lnTo>
                      <a:pt x="1158" y="192"/>
                    </a:lnTo>
                    <a:lnTo>
                      <a:pt x="1168" y="188"/>
                    </a:lnTo>
                    <a:lnTo>
                      <a:pt x="1176" y="184"/>
                    </a:lnTo>
                    <a:lnTo>
                      <a:pt x="1182" y="184"/>
                    </a:lnTo>
                    <a:lnTo>
                      <a:pt x="1186" y="182"/>
                    </a:lnTo>
                    <a:lnTo>
                      <a:pt x="1188" y="180"/>
                    </a:lnTo>
                    <a:lnTo>
                      <a:pt x="1190" y="180"/>
                    </a:lnTo>
                    <a:lnTo>
                      <a:pt x="1195" y="180"/>
                    </a:lnTo>
                    <a:lnTo>
                      <a:pt x="1201" y="180"/>
                    </a:lnTo>
                    <a:lnTo>
                      <a:pt x="1207" y="182"/>
                    </a:lnTo>
                    <a:lnTo>
                      <a:pt x="1213" y="188"/>
                    </a:lnTo>
                    <a:lnTo>
                      <a:pt x="1215" y="188"/>
                    </a:lnTo>
                    <a:lnTo>
                      <a:pt x="1217" y="190"/>
                    </a:lnTo>
                    <a:lnTo>
                      <a:pt x="1219" y="192"/>
                    </a:lnTo>
                    <a:lnTo>
                      <a:pt x="1222" y="196"/>
                    </a:lnTo>
                    <a:lnTo>
                      <a:pt x="1226" y="200"/>
                    </a:lnTo>
                    <a:lnTo>
                      <a:pt x="1232" y="206"/>
                    </a:lnTo>
                    <a:lnTo>
                      <a:pt x="1238" y="213"/>
                    </a:lnTo>
                    <a:lnTo>
                      <a:pt x="1246" y="219"/>
                    </a:lnTo>
                    <a:lnTo>
                      <a:pt x="1250" y="225"/>
                    </a:lnTo>
                    <a:lnTo>
                      <a:pt x="1255" y="231"/>
                    </a:lnTo>
                    <a:lnTo>
                      <a:pt x="1257" y="235"/>
                    </a:lnTo>
                    <a:lnTo>
                      <a:pt x="1261" y="237"/>
                    </a:lnTo>
                    <a:lnTo>
                      <a:pt x="1261" y="239"/>
                    </a:lnTo>
                    <a:lnTo>
                      <a:pt x="1263" y="239"/>
                    </a:lnTo>
                    <a:lnTo>
                      <a:pt x="1267" y="244"/>
                    </a:lnTo>
                    <a:lnTo>
                      <a:pt x="1269" y="252"/>
                    </a:lnTo>
                    <a:lnTo>
                      <a:pt x="1269" y="258"/>
                    </a:lnTo>
                    <a:lnTo>
                      <a:pt x="1269" y="264"/>
                    </a:lnTo>
                    <a:lnTo>
                      <a:pt x="1267" y="268"/>
                    </a:lnTo>
                    <a:lnTo>
                      <a:pt x="1263" y="277"/>
                    </a:lnTo>
                    <a:lnTo>
                      <a:pt x="1257" y="289"/>
                    </a:lnTo>
                    <a:lnTo>
                      <a:pt x="1252" y="305"/>
                    </a:lnTo>
                    <a:lnTo>
                      <a:pt x="1246" y="318"/>
                    </a:lnTo>
                    <a:lnTo>
                      <a:pt x="1240" y="330"/>
                    </a:lnTo>
                    <a:lnTo>
                      <a:pt x="1234" y="340"/>
                    </a:lnTo>
                    <a:lnTo>
                      <a:pt x="1234" y="341"/>
                    </a:lnTo>
                    <a:lnTo>
                      <a:pt x="1232" y="347"/>
                    </a:lnTo>
                    <a:lnTo>
                      <a:pt x="1230" y="353"/>
                    </a:lnTo>
                    <a:lnTo>
                      <a:pt x="1232" y="359"/>
                    </a:lnTo>
                    <a:lnTo>
                      <a:pt x="1234" y="365"/>
                    </a:lnTo>
                    <a:lnTo>
                      <a:pt x="1236" y="367"/>
                    </a:lnTo>
                    <a:lnTo>
                      <a:pt x="1238" y="369"/>
                    </a:lnTo>
                    <a:lnTo>
                      <a:pt x="1240" y="373"/>
                    </a:lnTo>
                    <a:lnTo>
                      <a:pt x="1244" y="380"/>
                    </a:lnTo>
                    <a:lnTo>
                      <a:pt x="1250" y="388"/>
                    </a:lnTo>
                    <a:lnTo>
                      <a:pt x="1254" y="394"/>
                    </a:lnTo>
                    <a:lnTo>
                      <a:pt x="1257" y="400"/>
                    </a:lnTo>
                    <a:lnTo>
                      <a:pt x="1259" y="406"/>
                    </a:lnTo>
                    <a:lnTo>
                      <a:pt x="1261" y="409"/>
                    </a:lnTo>
                    <a:lnTo>
                      <a:pt x="1263" y="411"/>
                    </a:lnTo>
                    <a:lnTo>
                      <a:pt x="1263" y="413"/>
                    </a:lnTo>
                    <a:lnTo>
                      <a:pt x="1265" y="413"/>
                    </a:lnTo>
                    <a:lnTo>
                      <a:pt x="1265" y="417"/>
                    </a:lnTo>
                    <a:lnTo>
                      <a:pt x="1267" y="421"/>
                    </a:lnTo>
                    <a:lnTo>
                      <a:pt x="1271" y="425"/>
                    </a:lnTo>
                    <a:lnTo>
                      <a:pt x="1273" y="431"/>
                    </a:lnTo>
                    <a:lnTo>
                      <a:pt x="1277" y="438"/>
                    </a:lnTo>
                    <a:lnTo>
                      <a:pt x="1281" y="446"/>
                    </a:lnTo>
                    <a:lnTo>
                      <a:pt x="1285" y="456"/>
                    </a:lnTo>
                    <a:lnTo>
                      <a:pt x="1287" y="460"/>
                    </a:lnTo>
                    <a:lnTo>
                      <a:pt x="1288" y="462"/>
                    </a:lnTo>
                    <a:lnTo>
                      <a:pt x="1288" y="464"/>
                    </a:lnTo>
                    <a:lnTo>
                      <a:pt x="1292" y="468"/>
                    </a:lnTo>
                    <a:lnTo>
                      <a:pt x="1296" y="473"/>
                    </a:lnTo>
                    <a:lnTo>
                      <a:pt x="1302" y="475"/>
                    </a:lnTo>
                    <a:lnTo>
                      <a:pt x="1308" y="477"/>
                    </a:lnTo>
                    <a:lnTo>
                      <a:pt x="1314" y="477"/>
                    </a:lnTo>
                    <a:lnTo>
                      <a:pt x="1329" y="479"/>
                    </a:lnTo>
                    <a:lnTo>
                      <a:pt x="1349" y="481"/>
                    </a:lnTo>
                    <a:lnTo>
                      <a:pt x="1364" y="485"/>
                    </a:lnTo>
                    <a:lnTo>
                      <a:pt x="1378" y="487"/>
                    </a:lnTo>
                    <a:lnTo>
                      <a:pt x="1387" y="489"/>
                    </a:lnTo>
                    <a:lnTo>
                      <a:pt x="1391" y="489"/>
                    </a:lnTo>
                    <a:lnTo>
                      <a:pt x="1397" y="493"/>
                    </a:lnTo>
                    <a:lnTo>
                      <a:pt x="1403" y="497"/>
                    </a:lnTo>
                    <a:lnTo>
                      <a:pt x="1407" y="501"/>
                    </a:lnTo>
                    <a:lnTo>
                      <a:pt x="1409" y="508"/>
                    </a:lnTo>
                    <a:lnTo>
                      <a:pt x="1411" y="508"/>
                    </a:lnTo>
                    <a:lnTo>
                      <a:pt x="1411" y="512"/>
                    </a:lnTo>
                    <a:lnTo>
                      <a:pt x="1413" y="518"/>
                    </a:lnTo>
                    <a:lnTo>
                      <a:pt x="1415" y="526"/>
                    </a:lnTo>
                    <a:lnTo>
                      <a:pt x="1416" y="534"/>
                    </a:lnTo>
                    <a:lnTo>
                      <a:pt x="1418" y="541"/>
                    </a:lnTo>
                    <a:lnTo>
                      <a:pt x="1420" y="551"/>
                    </a:lnTo>
                    <a:lnTo>
                      <a:pt x="1422" y="559"/>
                    </a:lnTo>
                    <a:lnTo>
                      <a:pt x="1424" y="567"/>
                    </a:lnTo>
                    <a:lnTo>
                      <a:pt x="1426" y="570"/>
                    </a:lnTo>
                    <a:lnTo>
                      <a:pt x="1426" y="574"/>
                    </a:lnTo>
                    <a:lnTo>
                      <a:pt x="1426" y="576"/>
                    </a:lnTo>
                    <a:lnTo>
                      <a:pt x="1426" y="576"/>
                    </a:lnTo>
                    <a:lnTo>
                      <a:pt x="1426" y="584"/>
                    </a:lnTo>
                    <a:lnTo>
                      <a:pt x="1426" y="590"/>
                    </a:lnTo>
                    <a:lnTo>
                      <a:pt x="1422" y="596"/>
                    </a:lnTo>
                    <a:lnTo>
                      <a:pt x="1418" y="601"/>
                    </a:lnTo>
                    <a:lnTo>
                      <a:pt x="1418" y="601"/>
                    </a:lnTo>
                    <a:lnTo>
                      <a:pt x="1416" y="603"/>
                    </a:lnTo>
                    <a:lnTo>
                      <a:pt x="1413" y="605"/>
                    </a:lnTo>
                    <a:lnTo>
                      <a:pt x="1409" y="609"/>
                    </a:lnTo>
                    <a:lnTo>
                      <a:pt x="1401" y="615"/>
                    </a:lnTo>
                    <a:lnTo>
                      <a:pt x="1393" y="621"/>
                    </a:lnTo>
                    <a:lnTo>
                      <a:pt x="1385" y="627"/>
                    </a:lnTo>
                    <a:lnTo>
                      <a:pt x="1376" y="634"/>
                    </a:lnTo>
                    <a:lnTo>
                      <a:pt x="1368" y="640"/>
                    </a:lnTo>
                    <a:lnTo>
                      <a:pt x="1360" y="644"/>
                    </a:lnTo>
                    <a:lnTo>
                      <a:pt x="1356" y="648"/>
                    </a:lnTo>
                    <a:lnTo>
                      <a:pt x="1352" y="650"/>
                    </a:lnTo>
                    <a:lnTo>
                      <a:pt x="1351" y="652"/>
                    </a:lnTo>
                    <a:lnTo>
                      <a:pt x="1351" y="652"/>
                    </a:lnTo>
                    <a:lnTo>
                      <a:pt x="1345" y="656"/>
                    </a:lnTo>
                    <a:lnTo>
                      <a:pt x="1341" y="660"/>
                    </a:lnTo>
                    <a:lnTo>
                      <a:pt x="1339" y="665"/>
                    </a:lnTo>
                    <a:lnTo>
                      <a:pt x="1339" y="673"/>
                    </a:lnTo>
                    <a:lnTo>
                      <a:pt x="1339" y="673"/>
                    </a:lnTo>
                    <a:lnTo>
                      <a:pt x="1339" y="677"/>
                    </a:lnTo>
                    <a:lnTo>
                      <a:pt x="1341" y="681"/>
                    </a:lnTo>
                    <a:lnTo>
                      <a:pt x="1341" y="691"/>
                    </a:lnTo>
                    <a:lnTo>
                      <a:pt x="1341" y="700"/>
                    </a:lnTo>
                    <a:lnTo>
                      <a:pt x="1341" y="710"/>
                    </a:lnTo>
                    <a:lnTo>
                      <a:pt x="1341" y="720"/>
                    </a:lnTo>
                    <a:lnTo>
                      <a:pt x="1341" y="724"/>
                    </a:lnTo>
                    <a:lnTo>
                      <a:pt x="1341" y="728"/>
                    </a:lnTo>
                    <a:lnTo>
                      <a:pt x="1341" y="728"/>
                    </a:lnTo>
                    <a:lnTo>
                      <a:pt x="1341" y="729"/>
                    </a:lnTo>
                    <a:lnTo>
                      <a:pt x="1341" y="733"/>
                    </a:lnTo>
                    <a:lnTo>
                      <a:pt x="1341" y="741"/>
                    </a:lnTo>
                    <a:lnTo>
                      <a:pt x="1341" y="747"/>
                    </a:lnTo>
                    <a:lnTo>
                      <a:pt x="1339" y="757"/>
                    </a:lnTo>
                    <a:lnTo>
                      <a:pt x="1339" y="764"/>
                    </a:lnTo>
                    <a:lnTo>
                      <a:pt x="1339" y="772"/>
                    </a:lnTo>
                    <a:lnTo>
                      <a:pt x="1337" y="778"/>
                    </a:lnTo>
                    <a:lnTo>
                      <a:pt x="1337" y="782"/>
                    </a:lnTo>
                    <a:lnTo>
                      <a:pt x="1337" y="784"/>
                    </a:lnTo>
                    <a:lnTo>
                      <a:pt x="1337" y="790"/>
                    </a:lnTo>
                    <a:lnTo>
                      <a:pt x="1339" y="795"/>
                    </a:lnTo>
                    <a:lnTo>
                      <a:pt x="1341" y="801"/>
                    </a:lnTo>
                    <a:lnTo>
                      <a:pt x="1347" y="805"/>
                    </a:lnTo>
                    <a:lnTo>
                      <a:pt x="1349" y="807"/>
                    </a:lnTo>
                    <a:lnTo>
                      <a:pt x="1356" y="813"/>
                    </a:lnTo>
                    <a:lnTo>
                      <a:pt x="1368" y="821"/>
                    </a:lnTo>
                    <a:lnTo>
                      <a:pt x="1380" y="830"/>
                    </a:lnTo>
                    <a:lnTo>
                      <a:pt x="1391" y="840"/>
                    </a:lnTo>
                    <a:lnTo>
                      <a:pt x="1403" y="850"/>
                    </a:lnTo>
                    <a:lnTo>
                      <a:pt x="1411" y="856"/>
                    </a:lnTo>
                    <a:lnTo>
                      <a:pt x="1413" y="859"/>
                    </a:lnTo>
                    <a:lnTo>
                      <a:pt x="1416" y="863"/>
                    </a:lnTo>
                    <a:lnTo>
                      <a:pt x="1418" y="869"/>
                    </a:lnTo>
                    <a:lnTo>
                      <a:pt x="1420" y="877"/>
                    </a:lnTo>
                    <a:lnTo>
                      <a:pt x="1418" y="883"/>
                    </a:lnTo>
                    <a:lnTo>
                      <a:pt x="1418" y="889"/>
                    </a:lnTo>
                    <a:lnTo>
                      <a:pt x="1415" y="900"/>
                    </a:lnTo>
                    <a:lnTo>
                      <a:pt x="1411" y="918"/>
                    </a:lnTo>
                    <a:lnTo>
                      <a:pt x="1405" y="933"/>
                    </a:lnTo>
                    <a:lnTo>
                      <a:pt x="1401" y="947"/>
                    </a:lnTo>
                    <a:lnTo>
                      <a:pt x="1399" y="951"/>
                    </a:lnTo>
                    <a:lnTo>
                      <a:pt x="1397" y="958"/>
                    </a:lnTo>
                    <a:lnTo>
                      <a:pt x="1391" y="962"/>
                    </a:lnTo>
                    <a:lnTo>
                      <a:pt x="1385" y="966"/>
                    </a:lnTo>
                    <a:lnTo>
                      <a:pt x="1380" y="968"/>
                    </a:lnTo>
                    <a:lnTo>
                      <a:pt x="1378" y="970"/>
                    </a:lnTo>
                    <a:lnTo>
                      <a:pt x="1368" y="970"/>
                    </a:lnTo>
                    <a:lnTo>
                      <a:pt x="1354" y="972"/>
                    </a:lnTo>
                    <a:lnTo>
                      <a:pt x="1337" y="974"/>
                    </a:lnTo>
                    <a:lnTo>
                      <a:pt x="1318" y="976"/>
                    </a:lnTo>
                    <a:lnTo>
                      <a:pt x="1302" y="978"/>
                    </a:lnTo>
                    <a:lnTo>
                      <a:pt x="1296" y="978"/>
                    </a:lnTo>
                    <a:lnTo>
                      <a:pt x="1290" y="980"/>
                    </a:lnTo>
                    <a:lnTo>
                      <a:pt x="1285" y="982"/>
                    </a:lnTo>
                    <a:lnTo>
                      <a:pt x="1279" y="986"/>
                    </a:lnTo>
                    <a:lnTo>
                      <a:pt x="1277" y="991"/>
                    </a:lnTo>
                    <a:lnTo>
                      <a:pt x="1275" y="991"/>
                    </a:lnTo>
                    <a:lnTo>
                      <a:pt x="1275" y="995"/>
                    </a:lnTo>
                    <a:lnTo>
                      <a:pt x="1273" y="999"/>
                    </a:lnTo>
                    <a:lnTo>
                      <a:pt x="1269" y="1003"/>
                    </a:lnTo>
                    <a:lnTo>
                      <a:pt x="1267" y="1009"/>
                    </a:lnTo>
                    <a:lnTo>
                      <a:pt x="1263" y="1015"/>
                    </a:lnTo>
                    <a:lnTo>
                      <a:pt x="1259" y="1020"/>
                    </a:lnTo>
                    <a:lnTo>
                      <a:pt x="1257" y="1026"/>
                    </a:lnTo>
                    <a:lnTo>
                      <a:pt x="1254" y="1032"/>
                    </a:lnTo>
                    <a:lnTo>
                      <a:pt x="1252" y="1036"/>
                    </a:lnTo>
                    <a:lnTo>
                      <a:pt x="1250" y="1038"/>
                    </a:lnTo>
                    <a:lnTo>
                      <a:pt x="1250" y="1040"/>
                    </a:lnTo>
                    <a:lnTo>
                      <a:pt x="1250" y="1040"/>
                    </a:lnTo>
                    <a:lnTo>
                      <a:pt x="1248" y="1044"/>
                    </a:lnTo>
                    <a:lnTo>
                      <a:pt x="1246" y="1048"/>
                    </a:lnTo>
                    <a:lnTo>
                      <a:pt x="1240" y="1055"/>
                    </a:lnTo>
                    <a:lnTo>
                      <a:pt x="1234" y="1063"/>
                    </a:lnTo>
                    <a:lnTo>
                      <a:pt x="1228" y="1071"/>
                    </a:lnTo>
                    <a:lnTo>
                      <a:pt x="1224" y="1079"/>
                    </a:lnTo>
                    <a:lnTo>
                      <a:pt x="1221" y="1083"/>
                    </a:lnTo>
                    <a:lnTo>
                      <a:pt x="1219" y="1085"/>
                    </a:lnTo>
                    <a:lnTo>
                      <a:pt x="1219" y="1086"/>
                    </a:lnTo>
                    <a:lnTo>
                      <a:pt x="1215" y="1090"/>
                    </a:lnTo>
                    <a:lnTo>
                      <a:pt x="1215" y="1096"/>
                    </a:lnTo>
                    <a:lnTo>
                      <a:pt x="1215" y="1104"/>
                    </a:lnTo>
                    <a:lnTo>
                      <a:pt x="1217" y="1110"/>
                    </a:lnTo>
                    <a:lnTo>
                      <a:pt x="1217" y="1110"/>
                    </a:lnTo>
                    <a:lnTo>
                      <a:pt x="1217" y="1112"/>
                    </a:lnTo>
                    <a:lnTo>
                      <a:pt x="1219" y="1116"/>
                    </a:lnTo>
                    <a:lnTo>
                      <a:pt x="1221" y="1121"/>
                    </a:lnTo>
                    <a:lnTo>
                      <a:pt x="1224" y="1129"/>
                    </a:lnTo>
                    <a:lnTo>
                      <a:pt x="1228" y="1139"/>
                    </a:lnTo>
                    <a:lnTo>
                      <a:pt x="1232" y="1149"/>
                    </a:lnTo>
                    <a:lnTo>
                      <a:pt x="1236" y="1158"/>
                    </a:lnTo>
                    <a:lnTo>
                      <a:pt x="1240" y="1168"/>
                    </a:lnTo>
                    <a:lnTo>
                      <a:pt x="1242" y="1176"/>
                    </a:lnTo>
                    <a:lnTo>
                      <a:pt x="1244" y="1182"/>
                    </a:lnTo>
                    <a:lnTo>
                      <a:pt x="1246" y="1185"/>
                    </a:lnTo>
                    <a:lnTo>
                      <a:pt x="1246" y="1187"/>
                    </a:lnTo>
                    <a:lnTo>
                      <a:pt x="1248" y="1189"/>
                    </a:lnTo>
                    <a:lnTo>
                      <a:pt x="1248" y="1195"/>
                    </a:lnTo>
                    <a:lnTo>
                      <a:pt x="1248" y="1201"/>
                    </a:lnTo>
                    <a:lnTo>
                      <a:pt x="1244" y="1207"/>
                    </a:lnTo>
                    <a:lnTo>
                      <a:pt x="1240" y="1213"/>
                    </a:lnTo>
                    <a:lnTo>
                      <a:pt x="1240" y="1214"/>
                    </a:lnTo>
                    <a:lnTo>
                      <a:pt x="1238" y="1216"/>
                    </a:lnTo>
                    <a:lnTo>
                      <a:pt x="1236" y="1218"/>
                    </a:lnTo>
                    <a:lnTo>
                      <a:pt x="1232" y="1222"/>
                    </a:lnTo>
                    <a:lnTo>
                      <a:pt x="1226" y="1226"/>
                    </a:lnTo>
                    <a:lnTo>
                      <a:pt x="1221" y="1232"/>
                    </a:lnTo>
                    <a:lnTo>
                      <a:pt x="1215" y="1238"/>
                    </a:lnTo>
                    <a:lnTo>
                      <a:pt x="1209" y="1246"/>
                    </a:lnTo>
                    <a:lnTo>
                      <a:pt x="1203" y="1249"/>
                    </a:lnTo>
                    <a:lnTo>
                      <a:pt x="1197" y="1255"/>
                    </a:lnTo>
                    <a:lnTo>
                      <a:pt x="1193" y="1257"/>
                    </a:lnTo>
                    <a:lnTo>
                      <a:pt x="1191" y="1261"/>
                    </a:lnTo>
                    <a:lnTo>
                      <a:pt x="1190" y="1261"/>
                    </a:lnTo>
                    <a:lnTo>
                      <a:pt x="1190" y="1263"/>
                    </a:lnTo>
                    <a:lnTo>
                      <a:pt x="1184" y="1267"/>
                    </a:lnTo>
                    <a:lnTo>
                      <a:pt x="1176" y="1269"/>
                    </a:lnTo>
                    <a:lnTo>
                      <a:pt x="1170" y="1269"/>
                    </a:lnTo>
                    <a:lnTo>
                      <a:pt x="1164" y="1267"/>
                    </a:lnTo>
                    <a:lnTo>
                      <a:pt x="1160" y="1267"/>
                    </a:lnTo>
                    <a:lnTo>
                      <a:pt x="1151" y="1263"/>
                    </a:lnTo>
                    <a:lnTo>
                      <a:pt x="1139" y="1257"/>
                    </a:lnTo>
                    <a:lnTo>
                      <a:pt x="1124" y="1251"/>
                    </a:lnTo>
                    <a:lnTo>
                      <a:pt x="1110" y="1246"/>
                    </a:lnTo>
                    <a:lnTo>
                      <a:pt x="1096" y="1240"/>
                    </a:lnTo>
                    <a:lnTo>
                      <a:pt x="1089" y="1234"/>
                    </a:lnTo>
                    <a:lnTo>
                      <a:pt x="1085" y="1234"/>
                    </a:lnTo>
                    <a:lnTo>
                      <a:pt x="1079" y="1232"/>
                    </a:lnTo>
                    <a:lnTo>
                      <a:pt x="1073" y="1230"/>
                    </a:lnTo>
                    <a:lnTo>
                      <a:pt x="1067" y="1232"/>
                    </a:lnTo>
                    <a:lnTo>
                      <a:pt x="1061" y="1234"/>
                    </a:lnTo>
                    <a:lnTo>
                      <a:pt x="1061" y="1236"/>
                    </a:lnTo>
                    <a:lnTo>
                      <a:pt x="1060" y="1238"/>
                    </a:lnTo>
                    <a:lnTo>
                      <a:pt x="1056" y="1240"/>
                    </a:lnTo>
                    <a:lnTo>
                      <a:pt x="1048" y="1244"/>
                    </a:lnTo>
                    <a:lnTo>
                      <a:pt x="1038" y="1249"/>
                    </a:lnTo>
                    <a:lnTo>
                      <a:pt x="1032" y="1253"/>
                    </a:lnTo>
                    <a:lnTo>
                      <a:pt x="1027" y="1257"/>
                    </a:lnTo>
                    <a:lnTo>
                      <a:pt x="1023" y="1259"/>
                    </a:lnTo>
                    <a:lnTo>
                      <a:pt x="1019" y="1261"/>
                    </a:lnTo>
                    <a:lnTo>
                      <a:pt x="1015" y="1263"/>
                    </a:lnTo>
                    <a:lnTo>
                      <a:pt x="1015" y="1263"/>
                    </a:lnTo>
                    <a:lnTo>
                      <a:pt x="1013" y="1265"/>
                    </a:lnTo>
                    <a:lnTo>
                      <a:pt x="1011" y="1265"/>
                    </a:lnTo>
                    <a:lnTo>
                      <a:pt x="1007" y="1267"/>
                    </a:lnTo>
                    <a:lnTo>
                      <a:pt x="1001" y="1271"/>
                    </a:lnTo>
                    <a:lnTo>
                      <a:pt x="996" y="1273"/>
                    </a:lnTo>
                    <a:lnTo>
                      <a:pt x="990" y="1277"/>
                    </a:lnTo>
                    <a:lnTo>
                      <a:pt x="980" y="1280"/>
                    </a:lnTo>
                    <a:lnTo>
                      <a:pt x="972" y="1284"/>
                    </a:lnTo>
                    <a:lnTo>
                      <a:pt x="968" y="1286"/>
                    </a:lnTo>
                    <a:lnTo>
                      <a:pt x="966" y="1288"/>
                    </a:lnTo>
                    <a:lnTo>
                      <a:pt x="964" y="1288"/>
                    </a:lnTo>
                    <a:lnTo>
                      <a:pt x="959" y="1292"/>
                    </a:lnTo>
                    <a:lnTo>
                      <a:pt x="955" y="1296"/>
                    </a:lnTo>
                    <a:lnTo>
                      <a:pt x="953" y="1302"/>
                    </a:lnTo>
                    <a:lnTo>
                      <a:pt x="951" y="1308"/>
                    </a:lnTo>
                    <a:lnTo>
                      <a:pt x="951" y="1313"/>
                    </a:lnTo>
                    <a:lnTo>
                      <a:pt x="949" y="1329"/>
                    </a:lnTo>
                    <a:lnTo>
                      <a:pt x="945" y="1348"/>
                    </a:lnTo>
                    <a:lnTo>
                      <a:pt x="943" y="1364"/>
                    </a:lnTo>
                    <a:lnTo>
                      <a:pt x="941" y="1377"/>
                    </a:lnTo>
                    <a:lnTo>
                      <a:pt x="939" y="1387"/>
                    </a:lnTo>
                    <a:lnTo>
                      <a:pt x="937" y="1391"/>
                    </a:lnTo>
                    <a:lnTo>
                      <a:pt x="935" y="1397"/>
                    </a:lnTo>
                    <a:lnTo>
                      <a:pt x="931" y="1403"/>
                    </a:lnTo>
                    <a:lnTo>
                      <a:pt x="926" y="1407"/>
                    </a:lnTo>
                    <a:lnTo>
                      <a:pt x="920" y="1408"/>
                    </a:lnTo>
                    <a:lnTo>
                      <a:pt x="918" y="1410"/>
                    </a:lnTo>
                    <a:lnTo>
                      <a:pt x="914" y="1410"/>
                    </a:lnTo>
                    <a:lnTo>
                      <a:pt x="910" y="1412"/>
                    </a:lnTo>
                    <a:lnTo>
                      <a:pt x="902" y="1414"/>
                    </a:lnTo>
                    <a:lnTo>
                      <a:pt x="895" y="1416"/>
                    </a:lnTo>
                    <a:lnTo>
                      <a:pt x="885" y="1418"/>
                    </a:lnTo>
                    <a:lnTo>
                      <a:pt x="877" y="1420"/>
                    </a:lnTo>
                    <a:lnTo>
                      <a:pt x="869" y="1422"/>
                    </a:lnTo>
                    <a:lnTo>
                      <a:pt x="862" y="1424"/>
                    </a:lnTo>
                    <a:lnTo>
                      <a:pt x="858" y="1426"/>
                    </a:lnTo>
                    <a:lnTo>
                      <a:pt x="854" y="1426"/>
                    </a:lnTo>
                    <a:lnTo>
                      <a:pt x="852" y="1426"/>
                    </a:lnTo>
                    <a:lnTo>
                      <a:pt x="850" y="1426"/>
                    </a:lnTo>
                    <a:lnTo>
                      <a:pt x="844" y="1426"/>
                    </a:lnTo>
                    <a:lnTo>
                      <a:pt x="836" y="1426"/>
                    </a:lnTo>
                    <a:lnTo>
                      <a:pt x="831" y="1422"/>
                    </a:lnTo>
                    <a:lnTo>
                      <a:pt x="827" y="1418"/>
                    </a:lnTo>
                    <a:lnTo>
                      <a:pt x="827" y="1418"/>
                    </a:lnTo>
                    <a:lnTo>
                      <a:pt x="825" y="1416"/>
                    </a:lnTo>
                    <a:lnTo>
                      <a:pt x="821" y="1412"/>
                    </a:lnTo>
                    <a:lnTo>
                      <a:pt x="817" y="1408"/>
                    </a:lnTo>
                    <a:lnTo>
                      <a:pt x="813" y="1401"/>
                    </a:lnTo>
                    <a:lnTo>
                      <a:pt x="807" y="1393"/>
                    </a:lnTo>
                    <a:lnTo>
                      <a:pt x="800" y="1385"/>
                    </a:lnTo>
                    <a:lnTo>
                      <a:pt x="794" y="1376"/>
                    </a:lnTo>
                    <a:lnTo>
                      <a:pt x="788" y="1368"/>
                    </a:lnTo>
                    <a:lnTo>
                      <a:pt x="784" y="1360"/>
                    </a:lnTo>
                    <a:lnTo>
                      <a:pt x="780" y="1356"/>
                    </a:lnTo>
                    <a:lnTo>
                      <a:pt x="778" y="1352"/>
                    </a:lnTo>
                    <a:lnTo>
                      <a:pt x="776" y="1350"/>
                    </a:lnTo>
                    <a:lnTo>
                      <a:pt x="776" y="1350"/>
                    </a:lnTo>
                    <a:lnTo>
                      <a:pt x="772" y="1344"/>
                    </a:lnTo>
                    <a:lnTo>
                      <a:pt x="767" y="1341"/>
                    </a:lnTo>
                    <a:lnTo>
                      <a:pt x="761" y="1339"/>
                    </a:lnTo>
                    <a:lnTo>
                      <a:pt x="755" y="1339"/>
                    </a:lnTo>
                    <a:lnTo>
                      <a:pt x="755" y="1339"/>
                    </a:lnTo>
                    <a:lnTo>
                      <a:pt x="751" y="1339"/>
                    </a:lnTo>
                    <a:lnTo>
                      <a:pt x="747" y="1341"/>
                    </a:lnTo>
                    <a:lnTo>
                      <a:pt x="737" y="1341"/>
                    </a:lnTo>
                    <a:lnTo>
                      <a:pt x="728" y="1341"/>
                    </a:lnTo>
                    <a:lnTo>
                      <a:pt x="718" y="1341"/>
                    </a:lnTo>
                    <a:lnTo>
                      <a:pt x="708" y="1341"/>
                    </a:lnTo>
                    <a:lnTo>
                      <a:pt x="705" y="1341"/>
                    </a:lnTo>
                    <a:lnTo>
                      <a:pt x="701" y="1341"/>
                    </a:lnTo>
                    <a:lnTo>
                      <a:pt x="699" y="1341"/>
                    </a:lnTo>
                    <a:lnTo>
                      <a:pt x="699" y="1341"/>
                    </a:lnTo>
                    <a:lnTo>
                      <a:pt x="693" y="1341"/>
                    </a:lnTo>
                    <a:lnTo>
                      <a:pt x="687" y="1341"/>
                    </a:lnTo>
                    <a:lnTo>
                      <a:pt x="679" y="1339"/>
                    </a:lnTo>
                    <a:lnTo>
                      <a:pt x="672" y="1339"/>
                    </a:lnTo>
                    <a:lnTo>
                      <a:pt x="664" y="1339"/>
                    </a:lnTo>
                    <a:lnTo>
                      <a:pt x="656" y="1339"/>
                    </a:lnTo>
                    <a:lnTo>
                      <a:pt x="650" y="1337"/>
                    </a:lnTo>
                    <a:lnTo>
                      <a:pt x="646" y="1337"/>
                    </a:lnTo>
                    <a:lnTo>
                      <a:pt x="644" y="1337"/>
                    </a:lnTo>
                    <a:lnTo>
                      <a:pt x="639" y="1337"/>
                    </a:lnTo>
                    <a:lnTo>
                      <a:pt x="633" y="1339"/>
                    </a:lnTo>
                    <a:lnTo>
                      <a:pt x="627" y="1341"/>
                    </a:lnTo>
                    <a:lnTo>
                      <a:pt x="623" y="1346"/>
                    </a:lnTo>
                    <a:lnTo>
                      <a:pt x="621" y="1348"/>
                    </a:lnTo>
                    <a:lnTo>
                      <a:pt x="615" y="1356"/>
                    </a:lnTo>
                    <a:lnTo>
                      <a:pt x="608" y="1368"/>
                    </a:lnTo>
                    <a:lnTo>
                      <a:pt x="598" y="1379"/>
                    </a:lnTo>
                    <a:lnTo>
                      <a:pt x="586" y="1391"/>
                    </a:lnTo>
                    <a:lnTo>
                      <a:pt x="578" y="1403"/>
                    </a:lnTo>
                    <a:lnTo>
                      <a:pt x="571" y="1410"/>
                    </a:lnTo>
                    <a:lnTo>
                      <a:pt x="569" y="1412"/>
                    </a:lnTo>
                    <a:lnTo>
                      <a:pt x="565" y="1416"/>
                    </a:lnTo>
                    <a:lnTo>
                      <a:pt x="559" y="1418"/>
                    </a:lnTo>
                    <a:lnTo>
                      <a:pt x="551" y="1420"/>
                    </a:lnTo>
                    <a:lnTo>
                      <a:pt x="543" y="1418"/>
                    </a:lnTo>
                    <a:lnTo>
                      <a:pt x="540" y="1418"/>
                    </a:lnTo>
                    <a:lnTo>
                      <a:pt x="526" y="1414"/>
                    </a:lnTo>
                    <a:lnTo>
                      <a:pt x="511" y="1410"/>
                    </a:lnTo>
                    <a:lnTo>
                      <a:pt x="493" y="1405"/>
                    </a:lnTo>
                    <a:lnTo>
                      <a:pt x="481" y="1401"/>
                    </a:lnTo>
                    <a:lnTo>
                      <a:pt x="476" y="1399"/>
                    </a:lnTo>
                    <a:lnTo>
                      <a:pt x="470" y="1395"/>
                    </a:lnTo>
                    <a:lnTo>
                      <a:pt x="464" y="1391"/>
                    </a:lnTo>
                    <a:lnTo>
                      <a:pt x="460" y="1385"/>
                    </a:lnTo>
                    <a:lnTo>
                      <a:pt x="458" y="1379"/>
                    </a:lnTo>
                    <a:lnTo>
                      <a:pt x="458" y="1376"/>
                    </a:lnTo>
                    <a:lnTo>
                      <a:pt x="456" y="1368"/>
                    </a:lnTo>
                    <a:lnTo>
                      <a:pt x="454" y="1352"/>
                    </a:lnTo>
                    <a:lnTo>
                      <a:pt x="454" y="1337"/>
                    </a:lnTo>
                    <a:lnTo>
                      <a:pt x="452" y="1317"/>
                    </a:lnTo>
                    <a:lnTo>
                      <a:pt x="450" y="1302"/>
                    </a:lnTo>
                    <a:lnTo>
                      <a:pt x="450" y="1296"/>
                    </a:lnTo>
                    <a:lnTo>
                      <a:pt x="448" y="1290"/>
                    </a:lnTo>
                    <a:lnTo>
                      <a:pt x="446" y="1284"/>
                    </a:lnTo>
                    <a:lnTo>
                      <a:pt x="443" y="1279"/>
                    </a:lnTo>
                    <a:lnTo>
                      <a:pt x="437" y="1277"/>
                    </a:lnTo>
                    <a:lnTo>
                      <a:pt x="437" y="1275"/>
                    </a:lnTo>
                    <a:lnTo>
                      <a:pt x="433" y="1275"/>
                    </a:lnTo>
                    <a:lnTo>
                      <a:pt x="429" y="1273"/>
                    </a:lnTo>
                    <a:lnTo>
                      <a:pt x="423" y="1269"/>
                    </a:lnTo>
                    <a:lnTo>
                      <a:pt x="417" y="1267"/>
                    </a:lnTo>
                    <a:lnTo>
                      <a:pt x="412" y="1263"/>
                    </a:lnTo>
                    <a:lnTo>
                      <a:pt x="406" y="1259"/>
                    </a:lnTo>
                    <a:lnTo>
                      <a:pt x="400" y="1257"/>
                    </a:lnTo>
                    <a:lnTo>
                      <a:pt x="396" y="1253"/>
                    </a:lnTo>
                    <a:lnTo>
                      <a:pt x="392" y="1251"/>
                    </a:lnTo>
                    <a:lnTo>
                      <a:pt x="388" y="1249"/>
                    </a:lnTo>
                    <a:lnTo>
                      <a:pt x="388" y="1249"/>
                    </a:lnTo>
                    <a:lnTo>
                      <a:pt x="386" y="1249"/>
                    </a:lnTo>
                    <a:lnTo>
                      <a:pt x="384" y="1247"/>
                    </a:lnTo>
                    <a:lnTo>
                      <a:pt x="381" y="1244"/>
                    </a:lnTo>
                    <a:lnTo>
                      <a:pt x="373" y="1240"/>
                    </a:lnTo>
                    <a:lnTo>
                      <a:pt x="365" y="1234"/>
                    </a:lnTo>
                    <a:lnTo>
                      <a:pt x="355" y="1228"/>
                    </a:lnTo>
                    <a:lnTo>
                      <a:pt x="349" y="1224"/>
                    </a:lnTo>
                    <a:lnTo>
                      <a:pt x="346" y="1220"/>
                    </a:lnTo>
                    <a:lnTo>
                      <a:pt x="344" y="1218"/>
                    </a:lnTo>
                    <a:lnTo>
                      <a:pt x="342" y="1218"/>
                    </a:lnTo>
                    <a:lnTo>
                      <a:pt x="336" y="1214"/>
                    </a:lnTo>
                    <a:lnTo>
                      <a:pt x="330" y="1214"/>
                    </a:lnTo>
                    <a:lnTo>
                      <a:pt x="324" y="1214"/>
                    </a:lnTo>
                    <a:lnTo>
                      <a:pt x="318" y="1216"/>
                    </a:lnTo>
                    <a:lnTo>
                      <a:pt x="318" y="1216"/>
                    </a:lnTo>
                    <a:lnTo>
                      <a:pt x="315" y="1216"/>
                    </a:lnTo>
                    <a:lnTo>
                      <a:pt x="311" y="1218"/>
                    </a:lnTo>
                    <a:lnTo>
                      <a:pt x="307" y="1220"/>
                    </a:lnTo>
                    <a:lnTo>
                      <a:pt x="299" y="1224"/>
                    </a:lnTo>
                    <a:lnTo>
                      <a:pt x="289" y="1228"/>
                    </a:lnTo>
                    <a:lnTo>
                      <a:pt x="280" y="1232"/>
                    </a:lnTo>
                    <a:lnTo>
                      <a:pt x="270" y="1236"/>
                    </a:lnTo>
                    <a:lnTo>
                      <a:pt x="260" y="1240"/>
                    </a:lnTo>
                    <a:lnTo>
                      <a:pt x="252" y="1242"/>
                    </a:lnTo>
                    <a:lnTo>
                      <a:pt x="247" y="1244"/>
                    </a:lnTo>
                    <a:lnTo>
                      <a:pt x="243" y="1246"/>
                    </a:lnTo>
                    <a:lnTo>
                      <a:pt x="241" y="1246"/>
                    </a:lnTo>
                    <a:lnTo>
                      <a:pt x="239" y="1246"/>
                    </a:lnTo>
                    <a:lnTo>
                      <a:pt x="233" y="1247"/>
                    </a:lnTo>
                    <a:lnTo>
                      <a:pt x="227" y="1247"/>
                    </a:lnTo>
                    <a:lnTo>
                      <a:pt x="220" y="1244"/>
                    </a:lnTo>
                    <a:lnTo>
                      <a:pt x="214" y="1240"/>
                    </a:lnTo>
                    <a:lnTo>
                      <a:pt x="214" y="1240"/>
                    </a:lnTo>
                    <a:lnTo>
                      <a:pt x="212" y="1238"/>
                    </a:lnTo>
                    <a:lnTo>
                      <a:pt x="210" y="1236"/>
                    </a:lnTo>
                    <a:lnTo>
                      <a:pt x="206" y="1232"/>
                    </a:lnTo>
                    <a:lnTo>
                      <a:pt x="202" y="1226"/>
                    </a:lnTo>
                    <a:lnTo>
                      <a:pt x="196" y="1220"/>
                    </a:lnTo>
                    <a:lnTo>
                      <a:pt x="188" y="1214"/>
                    </a:lnTo>
                    <a:lnTo>
                      <a:pt x="183" y="1209"/>
                    </a:lnTo>
                    <a:lnTo>
                      <a:pt x="177" y="1203"/>
                    </a:lnTo>
                    <a:lnTo>
                      <a:pt x="173" y="1197"/>
                    </a:lnTo>
                    <a:lnTo>
                      <a:pt x="169" y="1193"/>
                    </a:lnTo>
                    <a:lnTo>
                      <a:pt x="167" y="1191"/>
                    </a:lnTo>
                    <a:lnTo>
                      <a:pt x="165" y="1189"/>
                    </a:lnTo>
                    <a:lnTo>
                      <a:pt x="165" y="1189"/>
                    </a:lnTo>
                    <a:lnTo>
                      <a:pt x="161" y="1182"/>
                    </a:lnTo>
                    <a:lnTo>
                      <a:pt x="159" y="1176"/>
                    </a:lnTo>
                    <a:lnTo>
                      <a:pt x="159" y="1170"/>
                    </a:lnTo>
                    <a:lnTo>
                      <a:pt x="159" y="1164"/>
                    </a:lnTo>
                    <a:lnTo>
                      <a:pt x="161" y="1160"/>
                    </a:lnTo>
                    <a:lnTo>
                      <a:pt x="165" y="1150"/>
                    </a:lnTo>
                    <a:lnTo>
                      <a:pt x="169" y="1139"/>
                    </a:lnTo>
                    <a:lnTo>
                      <a:pt x="177" y="1123"/>
                    </a:lnTo>
                    <a:lnTo>
                      <a:pt x="183" y="1110"/>
                    </a:lnTo>
                    <a:lnTo>
                      <a:pt x="188" y="1096"/>
                    </a:lnTo>
                    <a:lnTo>
                      <a:pt x="192" y="1088"/>
                    </a:lnTo>
                    <a:lnTo>
                      <a:pt x="194" y="1085"/>
                    </a:lnTo>
                    <a:lnTo>
                      <a:pt x="196" y="1079"/>
                    </a:lnTo>
                    <a:lnTo>
                      <a:pt x="196" y="1073"/>
                    </a:lnTo>
                    <a:lnTo>
                      <a:pt x="196" y="1067"/>
                    </a:lnTo>
                    <a:lnTo>
                      <a:pt x="192" y="1061"/>
                    </a:lnTo>
                    <a:lnTo>
                      <a:pt x="192" y="1061"/>
                    </a:lnTo>
                    <a:lnTo>
                      <a:pt x="190" y="1059"/>
                    </a:lnTo>
                    <a:lnTo>
                      <a:pt x="188" y="1055"/>
                    </a:lnTo>
                    <a:lnTo>
                      <a:pt x="183" y="1048"/>
                    </a:lnTo>
                    <a:lnTo>
                      <a:pt x="179" y="1038"/>
                    </a:lnTo>
                    <a:lnTo>
                      <a:pt x="175" y="1032"/>
                    </a:lnTo>
                    <a:lnTo>
                      <a:pt x="171" y="1026"/>
                    </a:lnTo>
                    <a:lnTo>
                      <a:pt x="169" y="1022"/>
                    </a:lnTo>
                    <a:lnTo>
                      <a:pt x="165" y="1019"/>
                    </a:lnTo>
                    <a:lnTo>
                      <a:pt x="165" y="1015"/>
                    </a:lnTo>
                    <a:lnTo>
                      <a:pt x="163" y="1015"/>
                    </a:lnTo>
                    <a:lnTo>
                      <a:pt x="163" y="1013"/>
                    </a:lnTo>
                    <a:lnTo>
                      <a:pt x="161" y="1011"/>
                    </a:lnTo>
                    <a:lnTo>
                      <a:pt x="159" y="1007"/>
                    </a:lnTo>
                    <a:lnTo>
                      <a:pt x="157" y="1001"/>
                    </a:lnTo>
                    <a:lnTo>
                      <a:pt x="154" y="995"/>
                    </a:lnTo>
                    <a:lnTo>
                      <a:pt x="152" y="989"/>
                    </a:lnTo>
                    <a:lnTo>
                      <a:pt x="148" y="980"/>
                    </a:lnTo>
                    <a:lnTo>
                      <a:pt x="144" y="972"/>
                    </a:lnTo>
                    <a:lnTo>
                      <a:pt x="142" y="968"/>
                    </a:lnTo>
                    <a:lnTo>
                      <a:pt x="140" y="966"/>
                    </a:lnTo>
                    <a:lnTo>
                      <a:pt x="140" y="964"/>
                    </a:lnTo>
                    <a:lnTo>
                      <a:pt x="136" y="958"/>
                    </a:lnTo>
                    <a:lnTo>
                      <a:pt x="132" y="955"/>
                    </a:lnTo>
                    <a:lnTo>
                      <a:pt x="126" y="953"/>
                    </a:lnTo>
                    <a:lnTo>
                      <a:pt x="121" y="951"/>
                    </a:lnTo>
                    <a:lnTo>
                      <a:pt x="115" y="951"/>
                    </a:lnTo>
                    <a:lnTo>
                      <a:pt x="99" y="949"/>
                    </a:lnTo>
                    <a:lnTo>
                      <a:pt x="78" y="945"/>
                    </a:lnTo>
                    <a:lnTo>
                      <a:pt x="62" y="943"/>
                    </a:lnTo>
                    <a:lnTo>
                      <a:pt x="49" y="941"/>
                    </a:lnTo>
                    <a:lnTo>
                      <a:pt x="41" y="939"/>
                    </a:lnTo>
                    <a:lnTo>
                      <a:pt x="37" y="937"/>
                    </a:lnTo>
                    <a:lnTo>
                      <a:pt x="31" y="935"/>
                    </a:lnTo>
                    <a:lnTo>
                      <a:pt x="26" y="931"/>
                    </a:lnTo>
                    <a:lnTo>
                      <a:pt x="22" y="925"/>
                    </a:lnTo>
                    <a:lnTo>
                      <a:pt x="18" y="920"/>
                    </a:lnTo>
                    <a:lnTo>
                      <a:pt x="18" y="918"/>
                    </a:lnTo>
                    <a:lnTo>
                      <a:pt x="18" y="914"/>
                    </a:lnTo>
                    <a:lnTo>
                      <a:pt x="16" y="908"/>
                    </a:lnTo>
                    <a:lnTo>
                      <a:pt x="14" y="902"/>
                    </a:lnTo>
                    <a:lnTo>
                      <a:pt x="12" y="894"/>
                    </a:lnTo>
                    <a:lnTo>
                      <a:pt x="10" y="885"/>
                    </a:lnTo>
                    <a:lnTo>
                      <a:pt x="8" y="877"/>
                    </a:lnTo>
                    <a:lnTo>
                      <a:pt x="6" y="869"/>
                    </a:lnTo>
                    <a:lnTo>
                      <a:pt x="4" y="861"/>
                    </a:lnTo>
                    <a:lnTo>
                      <a:pt x="2" y="858"/>
                    </a:lnTo>
                    <a:lnTo>
                      <a:pt x="2" y="854"/>
                    </a:lnTo>
                    <a:lnTo>
                      <a:pt x="2" y="852"/>
                    </a:lnTo>
                    <a:lnTo>
                      <a:pt x="2" y="850"/>
                    </a:lnTo>
                    <a:lnTo>
                      <a:pt x="0" y="844"/>
                    </a:lnTo>
                    <a:lnTo>
                      <a:pt x="2" y="836"/>
                    </a:lnTo>
                    <a:lnTo>
                      <a:pt x="4" y="830"/>
                    </a:lnTo>
                    <a:lnTo>
                      <a:pt x="10" y="826"/>
                    </a:lnTo>
                    <a:lnTo>
                      <a:pt x="10" y="825"/>
                    </a:lnTo>
                    <a:lnTo>
                      <a:pt x="12" y="825"/>
                    </a:lnTo>
                    <a:lnTo>
                      <a:pt x="16" y="821"/>
                    </a:lnTo>
                    <a:lnTo>
                      <a:pt x="20" y="817"/>
                    </a:lnTo>
                    <a:lnTo>
                      <a:pt x="27" y="813"/>
                    </a:lnTo>
                    <a:lnTo>
                      <a:pt x="35" y="807"/>
                    </a:lnTo>
                    <a:lnTo>
                      <a:pt x="43" y="799"/>
                    </a:lnTo>
                    <a:lnTo>
                      <a:pt x="53" y="794"/>
                    </a:lnTo>
                    <a:lnTo>
                      <a:pt x="60" y="788"/>
                    </a:lnTo>
                    <a:lnTo>
                      <a:pt x="68" y="784"/>
                    </a:lnTo>
                    <a:lnTo>
                      <a:pt x="72" y="780"/>
                    </a:lnTo>
                    <a:lnTo>
                      <a:pt x="76" y="778"/>
                    </a:lnTo>
                    <a:lnTo>
                      <a:pt x="78" y="776"/>
                    </a:lnTo>
                    <a:lnTo>
                      <a:pt x="78" y="776"/>
                    </a:lnTo>
                    <a:lnTo>
                      <a:pt x="84" y="772"/>
                    </a:lnTo>
                    <a:lnTo>
                      <a:pt x="86" y="766"/>
                    </a:lnTo>
                    <a:lnTo>
                      <a:pt x="88" y="761"/>
                    </a:lnTo>
                    <a:lnTo>
                      <a:pt x="88" y="755"/>
                    </a:lnTo>
                    <a:lnTo>
                      <a:pt x="88" y="755"/>
                    </a:lnTo>
                    <a:lnTo>
                      <a:pt x="88" y="751"/>
                    </a:lnTo>
                    <a:lnTo>
                      <a:pt x="88" y="747"/>
                    </a:lnTo>
                    <a:lnTo>
                      <a:pt x="88" y="737"/>
                    </a:lnTo>
                    <a:lnTo>
                      <a:pt x="88" y="728"/>
                    </a:lnTo>
                    <a:lnTo>
                      <a:pt x="88" y="716"/>
                    </a:lnTo>
                    <a:lnTo>
                      <a:pt x="88" y="708"/>
                    </a:lnTo>
                    <a:lnTo>
                      <a:pt x="88" y="704"/>
                    </a:lnTo>
                    <a:lnTo>
                      <a:pt x="88" y="700"/>
                    </a:lnTo>
                    <a:lnTo>
                      <a:pt x="88" y="698"/>
                    </a:lnTo>
                    <a:lnTo>
                      <a:pt x="88" y="698"/>
                    </a:lnTo>
                    <a:lnTo>
                      <a:pt x="88" y="693"/>
                    </a:lnTo>
                    <a:lnTo>
                      <a:pt x="88" y="687"/>
                    </a:lnTo>
                    <a:lnTo>
                      <a:pt x="88" y="679"/>
                    </a:lnTo>
                    <a:lnTo>
                      <a:pt x="90" y="671"/>
                    </a:lnTo>
                    <a:lnTo>
                      <a:pt x="90" y="664"/>
                    </a:lnTo>
                    <a:lnTo>
                      <a:pt x="90" y="656"/>
                    </a:lnTo>
                    <a:lnTo>
                      <a:pt x="91" y="650"/>
                    </a:lnTo>
                    <a:lnTo>
                      <a:pt x="91" y="646"/>
                    </a:lnTo>
                    <a:lnTo>
                      <a:pt x="91" y="644"/>
                    </a:lnTo>
                    <a:lnTo>
                      <a:pt x="91" y="638"/>
                    </a:lnTo>
                    <a:lnTo>
                      <a:pt x="90" y="632"/>
                    </a:lnTo>
                    <a:lnTo>
                      <a:pt x="86" y="627"/>
                    </a:lnTo>
                    <a:lnTo>
                      <a:pt x="82" y="623"/>
                    </a:lnTo>
                    <a:lnTo>
                      <a:pt x="80" y="621"/>
                    </a:lnTo>
                    <a:lnTo>
                      <a:pt x="72" y="615"/>
                    </a:lnTo>
                    <a:lnTo>
                      <a:pt x="60" y="607"/>
                    </a:lnTo>
                    <a:lnTo>
                      <a:pt x="49" y="598"/>
                    </a:lnTo>
                    <a:lnTo>
                      <a:pt x="35" y="586"/>
                    </a:lnTo>
                    <a:lnTo>
                      <a:pt x="26" y="578"/>
                    </a:lnTo>
                    <a:lnTo>
                      <a:pt x="18" y="570"/>
                    </a:lnTo>
                    <a:lnTo>
                      <a:pt x="16" y="568"/>
                    </a:lnTo>
                    <a:lnTo>
                      <a:pt x="12" y="565"/>
                    </a:lnTo>
                    <a:lnTo>
                      <a:pt x="8" y="559"/>
                    </a:lnTo>
                    <a:lnTo>
                      <a:pt x="8" y="551"/>
                    </a:lnTo>
                    <a:lnTo>
                      <a:pt x="8" y="543"/>
                    </a:lnTo>
                    <a:lnTo>
                      <a:pt x="10" y="539"/>
                    </a:lnTo>
                    <a:lnTo>
                      <a:pt x="14" y="526"/>
                    </a:lnTo>
                    <a:lnTo>
                      <a:pt x="18" y="510"/>
                    </a:lnTo>
                    <a:lnTo>
                      <a:pt x="24" y="493"/>
                    </a:lnTo>
                    <a:lnTo>
                      <a:pt x="27" y="481"/>
                    </a:lnTo>
                    <a:lnTo>
                      <a:pt x="29" y="475"/>
                    </a:lnTo>
                    <a:lnTo>
                      <a:pt x="31" y="470"/>
                    </a:lnTo>
                    <a:lnTo>
                      <a:pt x="37" y="464"/>
                    </a:lnTo>
                    <a:lnTo>
                      <a:pt x="41" y="460"/>
                    </a:lnTo>
                    <a:lnTo>
                      <a:pt x="47" y="458"/>
                    </a:lnTo>
                    <a:lnTo>
                      <a:pt x="51" y="458"/>
                    </a:lnTo>
                    <a:lnTo>
                      <a:pt x="60" y="456"/>
                    </a:lnTo>
                    <a:lnTo>
                      <a:pt x="74" y="454"/>
                    </a:lnTo>
                    <a:lnTo>
                      <a:pt x="90" y="454"/>
                    </a:lnTo>
                    <a:lnTo>
                      <a:pt x="111" y="452"/>
                    </a:lnTo>
                    <a:lnTo>
                      <a:pt x="126" y="450"/>
                    </a:lnTo>
                    <a:lnTo>
                      <a:pt x="132" y="450"/>
                    </a:lnTo>
                    <a:lnTo>
                      <a:pt x="138" y="448"/>
                    </a:lnTo>
                    <a:lnTo>
                      <a:pt x="144" y="446"/>
                    </a:lnTo>
                    <a:lnTo>
                      <a:pt x="148" y="442"/>
                    </a:lnTo>
                    <a:lnTo>
                      <a:pt x="152" y="437"/>
                    </a:lnTo>
                    <a:lnTo>
                      <a:pt x="152" y="437"/>
                    </a:lnTo>
                    <a:lnTo>
                      <a:pt x="154" y="433"/>
                    </a:lnTo>
                    <a:lnTo>
                      <a:pt x="155" y="429"/>
                    </a:lnTo>
                    <a:lnTo>
                      <a:pt x="157" y="423"/>
                    </a:lnTo>
                    <a:lnTo>
                      <a:pt x="161" y="417"/>
                    </a:lnTo>
                    <a:lnTo>
                      <a:pt x="165" y="411"/>
                    </a:lnTo>
                    <a:lnTo>
                      <a:pt x="167" y="406"/>
                    </a:lnTo>
                    <a:lnTo>
                      <a:pt x="171" y="400"/>
                    </a:lnTo>
                    <a:lnTo>
                      <a:pt x="175" y="396"/>
                    </a:lnTo>
                    <a:lnTo>
                      <a:pt x="177" y="392"/>
                    </a:lnTo>
                    <a:lnTo>
                      <a:pt x="179" y="388"/>
                    </a:lnTo>
                    <a:lnTo>
                      <a:pt x="179" y="388"/>
                    </a:lnTo>
                    <a:lnTo>
                      <a:pt x="179" y="386"/>
                    </a:lnTo>
                    <a:lnTo>
                      <a:pt x="181" y="384"/>
                    </a:lnTo>
                    <a:lnTo>
                      <a:pt x="183" y="380"/>
                    </a:lnTo>
                    <a:lnTo>
                      <a:pt x="188" y="373"/>
                    </a:lnTo>
                    <a:lnTo>
                      <a:pt x="194" y="365"/>
                    </a:lnTo>
                    <a:lnTo>
                      <a:pt x="200" y="355"/>
                    </a:lnTo>
                    <a:lnTo>
                      <a:pt x="204" y="349"/>
                    </a:lnTo>
                    <a:lnTo>
                      <a:pt x="208" y="345"/>
                    </a:lnTo>
                    <a:lnTo>
                      <a:pt x="210" y="341"/>
                    </a:lnTo>
                    <a:lnTo>
                      <a:pt x="210" y="341"/>
                    </a:lnTo>
                    <a:lnTo>
                      <a:pt x="212" y="336"/>
                    </a:lnTo>
                    <a:lnTo>
                      <a:pt x="214" y="330"/>
                    </a:lnTo>
                    <a:lnTo>
                      <a:pt x="214" y="324"/>
                    </a:lnTo>
                    <a:lnTo>
                      <a:pt x="212" y="318"/>
                    </a:lnTo>
                    <a:lnTo>
                      <a:pt x="212" y="318"/>
                    </a:lnTo>
                    <a:lnTo>
                      <a:pt x="210" y="314"/>
                    </a:lnTo>
                    <a:lnTo>
                      <a:pt x="210" y="310"/>
                    </a:lnTo>
                    <a:lnTo>
                      <a:pt x="206" y="307"/>
                    </a:lnTo>
                    <a:lnTo>
                      <a:pt x="204" y="299"/>
                    </a:lnTo>
                    <a:lnTo>
                      <a:pt x="200" y="289"/>
                    </a:lnTo>
                    <a:lnTo>
                      <a:pt x="196" y="279"/>
                    </a:lnTo>
                    <a:lnTo>
                      <a:pt x="192" y="270"/>
                    </a:lnTo>
                    <a:lnTo>
                      <a:pt x="188" y="260"/>
                    </a:lnTo>
                    <a:lnTo>
                      <a:pt x="185" y="252"/>
                    </a:lnTo>
                    <a:lnTo>
                      <a:pt x="185" y="246"/>
                    </a:lnTo>
                    <a:lnTo>
                      <a:pt x="183" y="243"/>
                    </a:lnTo>
                    <a:lnTo>
                      <a:pt x="181" y="241"/>
                    </a:lnTo>
                    <a:lnTo>
                      <a:pt x="181" y="239"/>
                    </a:lnTo>
                    <a:lnTo>
                      <a:pt x="181" y="233"/>
                    </a:lnTo>
                    <a:lnTo>
                      <a:pt x="181" y="227"/>
                    </a:lnTo>
                    <a:lnTo>
                      <a:pt x="185" y="219"/>
                    </a:lnTo>
                    <a:lnTo>
                      <a:pt x="188" y="213"/>
                    </a:lnTo>
                    <a:lnTo>
                      <a:pt x="188" y="213"/>
                    </a:lnTo>
                    <a:lnTo>
                      <a:pt x="190" y="212"/>
                    </a:lnTo>
                    <a:lnTo>
                      <a:pt x="192" y="210"/>
                    </a:lnTo>
                    <a:lnTo>
                      <a:pt x="196" y="206"/>
                    </a:lnTo>
                    <a:lnTo>
                      <a:pt x="200" y="202"/>
                    </a:lnTo>
                    <a:lnTo>
                      <a:pt x="206" y="196"/>
                    </a:lnTo>
                    <a:lnTo>
                      <a:pt x="214" y="188"/>
                    </a:lnTo>
                    <a:lnTo>
                      <a:pt x="220" y="182"/>
                    </a:lnTo>
                    <a:lnTo>
                      <a:pt x="225" y="177"/>
                    </a:lnTo>
                    <a:lnTo>
                      <a:pt x="231" y="173"/>
                    </a:lnTo>
                    <a:lnTo>
                      <a:pt x="235" y="169"/>
                    </a:lnTo>
                    <a:lnTo>
                      <a:pt x="237" y="167"/>
                    </a:lnTo>
                    <a:lnTo>
                      <a:pt x="239" y="165"/>
                    </a:lnTo>
                    <a:lnTo>
                      <a:pt x="239" y="165"/>
                    </a:lnTo>
                    <a:lnTo>
                      <a:pt x="245" y="161"/>
                    </a:lnTo>
                    <a:lnTo>
                      <a:pt x="252" y="159"/>
                    </a:lnTo>
                    <a:lnTo>
                      <a:pt x="258" y="159"/>
                    </a:lnTo>
                    <a:lnTo>
                      <a:pt x="264" y="159"/>
                    </a:lnTo>
                    <a:lnTo>
                      <a:pt x="268" y="161"/>
                    </a:lnTo>
                    <a:lnTo>
                      <a:pt x="278" y="165"/>
                    </a:lnTo>
                    <a:lnTo>
                      <a:pt x="289" y="169"/>
                    </a:lnTo>
                    <a:lnTo>
                      <a:pt x="305" y="177"/>
                    </a:lnTo>
                    <a:lnTo>
                      <a:pt x="318" y="182"/>
                    </a:lnTo>
                    <a:lnTo>
                      <a:pt x="330" y="188"/>
                    </a:lnTo>
                    <a:lnTo>
                      <a:pt x="340" y="192"/>
                    </a:lnTo>
                    <a:lnTo>
                      <a:pt x="342" y="194"/>
                    </a:lnTo>
                    <a:lnTo>
                      <a:pt x="348" y="196"/>
                    </a:lnTo>
                    <a:lnTo>
                      <a:pt x="353" y="196"/>
                    </a:lnTo>
                    <a:lnTo>
                      <a:pt x="359" y="196"/>
                    </a:lnTo>
                    <a:lnTo>
                      <a:pt x="365" y="192"/>
                    </a:lnTo>
                    <a:lnTo>
                      <a:pt x="367" y="192"/>
                    </a:lnTo>
                    <a:lnTo>
                      <a:pt x="369" y="190"/>
                    </a:lnTo>
                    <a:lnTo>
                      <a:pt x="373" y="188"/>
                    </a:lnTo>
                    <a:lnTo>
                      <a:pt x="381" y="182"/>
                    </a:lnTo>
                    <a:lnTo>
                      <a:pt x="388" y="179"/>
                    </a:lnTo>
                    <a:lnTo>
                      <a:pt x="394" y="175"/>
                    </a:lnTo>
                    <a:lnTo>
                      <a:pt x="400" y="171"/>
                    </a:lnTo>
                    <a:lnTo>
                      <a:pt x="406" y="169"/>
                    </a:lnTo>
                    <a:lnTo>
                      <a:pt x="410" y="165"/>
                    </a:lnTo>
                    <a:lnTo>
                      <a:pt x="412" y="165"/>
                    </a:lnTo>
                    <a:lnTo>
                      <a:pt x="414" y="163"/>
                    </a:lnTo>
                    <a:lnTo>
                      <a:pt x="414" y="163"/>
                    </a:lnTo>
                    <a:lnTo>
                      <a:pt x="417" y="161"/>
                    </a:lnTo>
                    <a:lnTo>
                      <a:pt x="421" y="159"/>
                    </a:lnTo>
                    <a:lnTo>
                      <a:pt x="425" y="157"/>
                    </a:lnTo>
                    <a:lnTo>
                      <a:pt x="431" y="153"/>
                    </a:lnTo>
                    <a:lnTo>
                      <a:pt x="439" y="151"/>
                    </a:lnTo>
                    <a:lnTo>
                      <a:pt x="446" y="147"/>
                    </a:lnTo>
                    <a:lnTo>
                      <a:pt x="456" y="144"/>
                    </a:lnTo>
                    <a:lnTo>
                      <a:pt x="460" y="142"/>
                    </a:lnTo>
                    <a:lnTo>
                      <a:pt x="462" y="140"/>
                    </a:lnTo>
                    <a:lnTo>
                      <a:pt x="464" y="140"/>
                    </a:lnTo>
                    <a:lnTo>
                      <a:pt x="468" y="136"/>
                    </a:lnTo>
                    <a:lnTo>
                      <a:pt x="474" y="132"/>
                    </a:lnTo>
                    <a:lnTo>
                      <a:pt x="476" y="126"/>
                    </a:lnTo>
                    <a:lnTo>
                      <a:pt x="478" y="120"/>
                    </a:lnTo>
                    <a:lnTo>
                      <a:pt x="478" y="115"/>
                    </a:lnTo>
                    <a:lnTo>
                      <a:pt x="479" y="99"/>
                    </a:lnTo>
                    <a:lnTo>
                      <a:pt x="481" y="78"/>
                    </a:lnTo>
                    <a:lnTo>
                      <a:pt x="485" y="62"/>
                    </a:lnTo>
                    <a:lnTo>
                      <a:pt x="487" y="49"/>
                    </a:lnTo>
                    <a:lnTo>
                      <a:pt x="489" y="41"/>
                    </a:lnTo>
                    <a:lnTo>
                      <a:pt x="489" y="37"/>
                    </a:lnTo>
                    <a:lnTo>
                      <a:pt x="493" y="31"/>
                    </a:lnTo>
                    <a:lnTo>
                      <a:pt x="497" y="25"/>
                    </a:lnTo>
                    <a:lnTo>
                      <a:pt x="501" y="21"/>
                    </a:lnTo>
                    <a:lnTo>
                      <a:pt x="509" y="18"/>
                    </a:lnTo>
                    <a:lnTo>
                      <a:pt x="509" y="18"/>
                    </a:lnTo>
                    <a:lnTo>
                      <a:pt x="512" y="18"/>
                    </a:lnTo>
                    <a:lnTo>
                      <a:pt x="518" y="16"/>
                    </a:lnTo>
                    <a:lnTo>
                      <a:pt x="526" y="14"/>
                    </a:lnTo>
                    <a:lnTo>
                      <a:pt x="534" y="12"/>
                    </a:lnTo>
                    <a:lnTo>
                      <a:pt x="542" y="8"/>
                    </a:lnTo>
                    <a:lnTo>
                      <a:pt x="551" y="6"/>
                    </a:lnTo>
                    <a:lnTo>
                      <a:pt x="559" y="6"/>
                    </a:lnTo>
                    <a:lnTo>
                      <a:pt x="567" y="4"/>
                    </a:lnTo>
                    <a:lnTo>
                      <a:pt x="571" y="2"/>
                    </a:lnTo>
                    <a:lnTo>
                      <a:pt x="575" y="2"/>
                    </a:lnTo>
                    <a:lnTo>
                      <a:pt x="576" y="2"/>
                    </a:lnTo>
                    <a:lnTo>
                      <a:pt x="576" y="2"/>
                    </a:lnTo>
                    <a:lnTo>
                      <a:pt x="584"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nvGrpSpPr>
              <p:cNvPr id="16" name="Grupo 2229"/>
              <p:cNvGrpSpPr/>
              <p:nvPr/>
            </p:nvGrpSpPr>
            <p:grpSpPr>
              <a:xfrm>
                <a:off x="11251503" y="8596655"/>
                <a:ext cx="795279" cy="751724"/>
                <a:chOff x="11251503" y="10918222"/>
                <a:chExt cx="795279" cy="751724"/>
              </a:xfrm>
              <a:solidFill>
                <a:srgbClr val="616161"/>
              </a:solidFill>
            </p:grpSpPr>
            <p:sp>
              <p:nvSpPr>
                <p:cNvPr id="52" name="Freeform 211"/>
                <p:cNvSpPr>
                  <a:spLocks/>
                </p:cNvSpPr>
                <p:nvPr/>
              </p:nvSpPr>
              <p:spPr bwMode="auto">
                <a:xfrm>
                  <a:off x="11425723" y="11015010"/>
                  <a:ext cx="442001" cy="38715"/>
                </a:xfrm>
                <a:custGeom>
                  <a:avLst/>
                  <a:gdLst>
                    <a:gd name="T0" fmla="*/ 14 w 274"/>
                    <a:gd name="T1" fmla="*/ 0 h 24"/>
                    <a:gd name="T2" fmla="*/ 262 w 274"/>
                    <a:gd name="T3" fmla="*/ 0 h 24"/>
                    <a:gd name="T4" fmla="*/ 268 w 274"/>
                    <a:gd name="T5" fmla="*/ 0 h 24"/>
                    <a:gd name="T6" fmla="*/ 270 w 274"/>
                    <a:gd name="T7" fmla="*/ 4 h 24"/>
                    <a:gd name="T8" fmla="*/ 274 w 274"/>
                    <a:gd name="T9" fmla="*/ 8 h 24"/>
                    <a:gd name="T10" fmla="*/ 274 w 274"/>
                    <a:gd name="T11" fmla="*/ 12 h 24"/>
                    <a:gd name="T12" fmla="*/ 274 w 274"/>
                    <a:gd name="T13" fmla="*/ 16 h 24"/>
                    <a:gd name="T14" fmla="*/ 270 w 274"/>
                    <a:gd name="T15" fmla="*/ 20 h 24"/>
                    <a:gd name="T16" fmla="*/ 268 w 274"/>
                    <a:gd name="T17" fmla="*/ 24 h 24"/>
                    <a:gd name="T18" fmla="*/ 262 w 274"/>
                    <a:gd name="T19" fmla="*/ 24 h 24"/>
                    <a:gd name="T20" fmla="*/ 14 w 274"/>
                    <a:gd name="T21" fmla="*/ 24 h 24"/>
                    <a:gd name="T22" fmla="*/ 8 w 274"/>
                    <a:gd name="T23" fmla="*/ 24 h 24"/>
                    <a:gd name="T24" fmla="*/ 4 w 274"/>
                    <a:gd name="T25" fmla="*/ 20 h 24"/>
                    <a:gd name="T26" fmla="*/ 2 w 274"/>
                    <a:gd name="T27" fmla="*/ 16 h 24"/>
                    <a:gd name="T28" fmla="*/ 0 w 274"/>
                    <a:gd name="T29" fmla="*/ 12 h 24"/>
                    <a:gd name="T30" fmla="*/ 2 w 274"/>
                    <a:gd name="T31" fmla="*/ 8 h 24"/>
                    <a:gd name="T32" fmla="*/ 4 w 274"/>
                    <a:gd name="T33" fmla="*/ 4 h 24"/>
                    <a:gd name="T34" fmla="*/ 8 w 274"/>
                    <a:gd name="T35" fmla="*/ 0 h 24"/>
                    <a:gd name="T36" fmla="*/ 14 w 274"/>
                    <a:gd name="T37"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 h="24">
                      <a:moveTo>
                        <a:pt x="14" y="0"/>
                      </a:moveTo>
                      <a:lnTo>
                        <a:pt x="262" y="0"/>
                      </a:lnTo>
                      <a:lnTo>
                        <a:pt x="268" y="0"/>
                      </a:lnTo>
                      <a:lnTo>
                        <a:pt x="270" y="4"/>
                      </a:lnTo>
                      <a:lnTo>
                        <a:pt x="274" y="8"/>
                      </a:lnTo>
                      <a:lnTo>
                        <a:pt x="274" y="12"/>
                      </a:lnTo>
                      <a:lnTo>
                        <a:pt x="274" y="16"/>
                      </a:lnTo>
                      <a:lnTo>
                        <a:pt x="270" y="20"/>
                      </a:lnTo>
                      <a:lnTo>
                        <a:pt x="268" y="24"/>
                      </a:lnTo>
                      <a:lnTo>
                        <a:pt x="262" y="24"/>
                      </a:lnTo>
                      <a:lnTo>
                        <a:pt x="14" y="24"/>
                      </a:lnTo>
                      <a:lnTo>
                        <a:pt x="8" y="24"/>
                      </a:lnTo>
                      <a:lnTo>
                        <a:pt x="4" y="20"/>
                      </a:lnTo>
                      <a:lnTo>
                        <a:pt x="2" y="16"/>
                      </a:lnTo>
                      <a:lnTo>
                        <a:pt x="0" y="12"/>
                      </a:lnTo>
                      <a:lnTo>
                        <a:pt x="2" y="8"/>
                      </a:lnTo>
                      <a:lnTo>
                        <a:pt x="4" y="4"/>
                      </a:lnTo>
                      <a:lnTo>
                        <a:pt x="8" y="0"/>
                      </a:lnTo>
                      <a:lnTo>
                        <a:pt x="1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 name="Freeform 212"/>
                <p:cNvSpPr>
                  <a:spLocks/>
                </p:cNvSpPr>
                <p:nvPr/>
              </p:nvSpPr>
              <p:spPr bwMode="auto">
                <a:xfrm>
                  <a:off x="11425723" y="11103733"/>
                  <a:ext cx="442001" cy="37103"/>
                </a:xfrm>
                <a:custGeom>
                  <a:avLst/>
                  <a:gdLst>
                    <a:gd name="T0" fmla="*/ 14 w 274"/>
                    <a:gd name="T1" fmla="*/ 0 h 23"/>
                    <a:gd name="T2" fmla="*/ 262 w 274"/>
                    <a:gd name="T3" fmla="*/ 0 h 23"/>
                    <a:gd name="T4" fmla="*/ 268 w 274"/>
                    <a:gd name="T5" fmla="*/ 0 h 23"/>
                    <a:gd name="T6" fmla="*/ 270 w 274"/>
                    <a:gd name="T7" fmla="*/ 3 h 23"/>
                    <a:gd name="T8" fmla="*/ 274 w 274"/>
                    <a:gd name="T9" fmla="*/ 7 h 23"/>
                    <a:gd name="T10" fmla="*/ 274 w 274"/>
                    <a:gd name="T11" fmla="*/ 11 h 23"/>
                    <a:gd name="T12" fmla="*/ 274 w 274"/>
                    <a:gd name="T13" fmla="*/ 17 h 23"/>
                    <a:gd name="T14" fmla="*/ 270 w 274"/>
                    <a:gd name="T15" fmla="*/ 19 h 23"/>
                    <a:gd name="T16" fmla="*/ 268 w 274"/>
                    <a:gd name="T17" fmla="*/ 23 h 23"/>
                    <a:gd name="T18" fmla="*/ 262 w 274"/>
                    <a:gd name="T19" fmla="*/ 23 h 23"/>
                    <a:gd name="T20" fmla="*/ 14 w 274"/>
                    <a:gd name="T21" fmla="*/ 23 h 23"/>
                    <a:gd name="T22" fmla="*/ 8 w 274"/>
                    <a:gd name="T23" fmla="*/ 23 h 23"/>
                    <a:gd name="T24" fmla="*/ 4 w 274"/>
                    <a:gd name="T25" fmla="*/ 19 h 23"/>
                    <a:gd name="T26" fmla="*/ 2 w 274"/>
                    <a:gd name="T27" fmla="*/ 17 h 23"/>
                    <a:gd name="T28" fmla="*/ 0 w 274"/>
                    <a:gd name="T29" fmla="*/ 11 h 23"/>
                    <a:gd name="T30" fmla="*/ 2 w 274"/>
                    <a:gd name="T31" fmla="*/ 7 h 23"/>
                    <a:gd name="T32" fmla="*/ 4 w 274"/>
                    <a:gd name="T33" fmla="*/ 3 h 23"/>
                    <a:gd name="T34" fmla="*/ 8 w 274"/>
                    <a:gd name="T35" fmla="*/ 0 h 23"/>
                    <a:gd name="T36" fmla="*/ 14 w 274"/>
                    <a:gd name="T3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 h="23">
                      <a:moveTo>
                        <a:pt x="14" y="0"/>
                      </a:moveTo>
                      <a:lnTo>
                        <a:pt x="262" y="0"/>
                      </a:lnTo>
                      <a:lnTo>
                        <a:pt x="268" y="0"/>
                      </a:lnTo>
                      <a:lnTo>
                        <a:pt x="270" y="3"/>
                      </a:lnTo>
                      <a:lnTo>
                        <a:pt x="274" y="7"/>
                      </a:lnTo>
                      <a:lnTo>
                        <a:pt x="274" y="11"/>
                      </a:lnTo>
                      <a:lnTo>
                        <a:pt x="274" y="17"/>
                      </a:lnTo>
                      <a:lnTo>
                        <a:pt x="270" y="19"/>
                      </a:lnTo>
                      <a:lnTo>
                        <a:pt x="268" y="23"/>
                      </a:lnTo>
                      <a:lnTo>
                        <a:pt x="262" y="23"/>
                      </a:lnTo>
                      <a:lnTo>
                        <a:pt x="14" y="23"/>
                      </a:lnTo>
                      <a:lnTo>
                        <a:pt x="8" y="23"/>
                      </a:lnTo>
                      <a:lnTo>
                        <a:pt x="4" y="19"/>
                      </a:lnTo>
                      <a:lnTo>
                        <a:pt x="2" y="17"/>
                      </a:lnTo>
                      <a:lnTo>
                        <a:pt x="0" y="11"/>
                      </a:lnTo>
                      <a:lnTo>
                        <a:pt x="2" y="7"/>
                      </a:lnTo>
                      <a:lnTo>
                        <a:pt x="4" y="3"/>
                      </a:lnTo>
                      <a:lnTo>
                        <a:pt x="8" y="0"/>
                      </a:lnTo>
                      <a:lnTo>
                        <a:pt x="1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 name="Freeform 213"/>
                <p:cNvSpPr>
                  <a:spLocks/>
                </p:cNvSpPr>
                <p:nvPr/>
              </p:nvSpPr>
              <p:spPr bwMode="auto">
                <a:xfrm>
                  <a:off x="11425723" y="11190842"/>
                  <a:ext cx="442001" cy="37103"/>
                </a:xfrm>
                <a:custGeom>
                  <a:avLst/>
                  <a:gdLst>
                    <a:gd name="T0" fmla="*/ 14 w 274"/>
                    <a:gd name="T1" fmla="*/ 0 h 23"/>
                    <a:gd name="T2" fmla="*/ 262 w 274"/>
                    <a:gd name="T3" fmla="*/ 0 h 23"/>
                    <a:gd name="T4" fmla="*/ 268 w 274"/>
                    <a:gd name="T5" fmla="*/ 0 h 23"/>
                    <a:gd name="T6" fmla="*/ 270 w 274"/>
                    <a:gd name="T7" fmla="*/ 4 h 23"/>
                    <a:gd name="T8" fmla="*/ 274 w 274"/>
                    <a:gd name="T9" fmla="*/ 8 h 23"/>
                    <a:gd name="T10" fmla="*/ 274 w 274"/>
                    <a:gd name="T11" fmla="*/ 12 h 23"/>
                    <a:gd name="T12" fmla="*/ 274 w 274"/>
                    <a:gd name="T13" fmla="*/ 17 h 23"/>
                    <a:gd name="T14" fmla="*/ 270 w 274"/>
                    <a:gd name="T15" fmla="*/ 21 h 23"/>
                    <a:gd name="T16" fmla="*/ 268 w 274"/>
                    <a:gd name="T17" fmla="*/ 23 h 23"/>
                    <a:gd name="T18" fmla="*/ 262 w 274"/>
                    <a:gd name="T19" fmla="*/ 23 h 23"/>
                    <a:gd name="T20" fmla="*/ 14 w 274"/>
                    <a:gd name="T21" fmla="*/ 23 h 23"/>
                    <a:gd name="T22" fmla="*/ 8 w 274"/>
                    <a:gd name="T23" fmla="*/ 23 h 23"/>
                    <a:gd name="T24" fmla="*/ 4 w 274"/>
                    <a:gd name="T25" fmla="*/ 21 h 23"/>
                    <a:gd name="T26" fmla="*/ 2 w 274"/>
                    <a:gd name="T27" fmla="*/ 17 h 23"/>
                    <a:gd name="T28" fmla="*/ 0 w 274"/>
                    <a:gd name="T29" fmla="*/ 12 h 23"/>
                    <a:gd name="T30" fmla="*/ 2 w 274"/>
                    <a:gd name="T31" fmla="*/ 8 h 23"/>
                    <a:gd name="T32" fmla="*/ 4 w 274"/>
                    <a:gd name="T33" fmla="*/ 4 h 23"/>
                    <a:gd name="T34" fmla="*/ 8 w 274"/>
                    <a:gd name="T35" fmla="*/ 0 h 23"/>
                    <a:gd name="T36" fmla="*/ 14 w 274"/>
                    <a:gd name="T3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 h="23">
                      <a:moveTo>
                        <a:pt x="14" y="0"/>
                      </a:moveTo>
                      <a:lnTo>
                        <a:pt x="262" y="0"/>
                      </a:lnTo>
                      <a:lnTo>
                        <a:pt x="268" y="0"/>
                      </a:lnTo>
                      <a:lnTo>
                        <a:pt x="270" y="4"/>
                      </a:lnTo>
                      <a:lnTo>
                        <a:pt x="274" y="8"/>
                      </a:lnTo>
                      <a:lnTo>
                        <a:pt x="274" y="12"/>
                      </a:lnTo>
                      <a:lnTo>
                        <a:pt x="274" y="17"/>
                      </a:lnTo>
                      <a:lnTo>
                        <a:pt x="270" y="21"/>
                      </a:lnTo>
                      <a:lnTo>
                        <a:pt x="268" y="23"/>
                      </a:lnTo>
                      <a:lnTo>
                        <a:pt x="262" y="23"/>
                      </a:lnTo>
                      <a:lnTo>
                        <a:pt x="14" y="23"/>
                      </a:lnTo>
                      <a:lnTo>
                        <a:pt x="8" y="23"/>
                      </a:lnTo>
                      <a:lnTo>
                        <a:pt x="4" y="21"/>
                      </a:lnTo>
                      <a:lnTo>
                        <a:pt x="2" y="17"/>
                      </a:lnTo>
                      <a:lnTo>
                        <a:pt x="0" y="12"/>
                      </a:lnTo>
                      <a:lnTo>
                        <a:pt x="2" y="8"/>
                      </a:lnTo>
                      <a:lnTo>
                        <a:pt x="4" y="4"/>
                      </a:lnTo>
                      <a:lnTo>
                        <a:pt x="8" y="0"/>
                      </a:lnTo>
                      <a:lnTo>
                        <a:pt x="1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 name="Freeform 208"/>
                <p:cNvSpPr>
                  <a:spLocks noEditPoints="1"/>
                </p:cNvSpPr>
                <p:nvPr/>
              </p:nvSpPr>
              <p:spPr bwMode="auto">
                <a:xfrm>
                  <a:off x="11354744" y="10918222"/>
                  <a:ext cx="588797" cy="751724"/>
                </a:xfrm>
                <a:custGeom>
                  <a:avLst/>
                  <a:gdLst>
                    <a:gd name="T0" fmla="*/ 31 w 365"/>
                    <a:gd name="T1" fmla="*/ 23 h 466"/>
                    <a:gd name="T2" fmla="*/ 27 w 365"/>
                    <a:gd name="T3" fmla="*/ 25 h 466"/>
                    <a:gd name="T4" fmla="*/ 25 w 365"/>
                    <a:gd name="T5" fmla="*/ 29 h 466"/>
                    <a:gd name="T6" fmla="*/ 23 w 365"/>
                    <a:gd name="T7" fmla="*/ 33 h 466"/>
                    <a:gd name="T8" fmla="*/ 23 w 365"/>
                    <a:gd name="T9" fmla="*/ 433 h 466"/>
                    <a:gd name="T10" fmla="*/ 25 w 365"/>
                    <a:gd name="T11" fmla="*/ 437 h 466"/>
                    <a:gd name="T12" fmla="*/ 27 w 365"/>
                    <a:gd name="T13" fmla="*/ 440 h 466"/>
                    <a:gd name="T14" fmla="*/ 31 w 365"/>
                    <a:gd name="T15" fmla="*/ 440 h 466"/>
                    <a:gd name="T16" fmla="*/ 332 w 365"/>
                    <a:gd name="T17" fmla="*/ 440 h 466"/>
                    <a:gd name="T18" fmla="*/ 337 w 365"/>
                    <a:gd name="T19" fmla="*/ 440 h 466"/>
                    <a:gd name="T20" fmla="*/ 339 w 365"/>
                    <a:gd name="T21" fmla="*/ 437 h 466"/>
                    <a:gd name="T22" fmla="*/ 341 w 365"/>
                    <a:gd name="T23" fmla="*/ 433 h 466"/>
                    <a:gd name="T24" fmla="*/ 341 w 365"/>
                    <a:gd name="T25" fmla="*/ 33 h 466"/>
                    <a:gd name="T26" fmla="*/ 339 w 365"/>
                    <a:gd name="T27" fmla="*/ 29 h 466"/>
                    <a:gd name="T28" fmla="*/ 337 w 365"/>
                    <a:gd name="T29" fmla="*/ 25 h 466"/>
                    <a:gd name="T30" fmla="*/ 332 w 365"/>
                    <a:gd name="T31" fmla="*/ 23 h 466"/>
                    <a:gd name="T32" fmla="*/ 31 w 365"/>
                    <a:gd name="T33" fmla="*/ 23 h 466"/>
                    <a:gd name="T34" fmla="*/ 31 w 365"/>
                    <a:gd name="T35" fmla="*/ 0 h 466"/>
                    <a:gd name="T36" fmla="*/ 332 w 365"/>
                    <a:gd name="T37" fmla="*/ 0 h 466"/>
                    <a:gd name="T38" fmla="*/ 349 w 365"/>
                    <a:gd name="T39" fmla="*/ 4 h 466"/>
                    <a:gd name="T40" fmla="*/ 361 w 365"/>
                    <a:gd name="T41" fmla="*/ 16 h 466"/>
                    <a:gd name="T42" fmla="*/ 365 w 365"/>
                    <a:gd name="T43" fmla="*/ 33 h 466"/>
                    <a:gd name="T44" fmla="*/ 365 w 365"/>
                    <a:gd name="T45" fmla="*/ 433 h 466"/>
                    <a:gd name="T46" fmla="*/ 361 w 365"/>
                    <a:gd name="T47" fmla="*/ 448 h 466"/>
                    <a:gd name="T48" fmla="*/ 349 w 365"/>
                    <a:gd name="T49" fmla="*/ 460 h 466"/>
                    <a:gd name="T50" fmla="*/ 332 w 365"/>
                    <a:gd name="T51" fmla="*/ 466 h 466"/>
                    <a:gd name="T52" fmla="*/ 31 w 365"/>
                    <a:gd name="T53" fmla="*/ 466 h 466"/>
                    <a:gd name="T54" fmla="*/ 15 w 365"/>
                    <a:gd name="T55" fmla="*/ 460 h 466"/>
                    <a:gd name="T56" fmla="*/ 4 w 365"/>
                    <a:gd name="T57" fmla="*/ 448 h 466"/>
                    <a:gd name="T58" fmla="*/ 0 w 365"/>
                    <a:gd name="T59" fmla="*/ 433 h 466"/>
                    <a:gd name="T60" fmla="*/ 0 w 365"/>
                    <a:gd name="T61" fmla="*/ 33 h 466"/>
                    <a:gd name="T62" fmla="*/ 4 w 365"/>
                    <a:gd name="T63" fmla="*/ 16 h 466"/>
                    <a:gd name="T64" fmla="*/ 15 w 365"/>
                    <a:gd name="T65" fmla="*/ 4 h 466"/>
                    <a:gd name="T66" fmla="*/ 31 w 365"/>
                    <a:gd name="T67" fmla="*/ 0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65" h="466">
                      <a:moveTo>
                        <a:pt x="31" y="23"/>
                      </a:moveTo>
                      <a:lnTo>
                        <a:pt x="27" y="25"/>
                      </a:lnTo>
                      <a:lnTo>
                        <a:pt x="25" y="29"/>
                      </a:lnTo>
                      <a:lnTo>
                        <a:pt x="23" y="33"/>
                      </a:lnTo>
                      <a:lnTo>
                        <a:pt x="23" y="433"/>
                      </a:lnTo>
                      <a:lnTo>
                        <a:pt x="25" y="437"/>
                      </a:lnTo>
                      <a:lnTo>
                        <a:pt x="27" y="440"/>
                      </a:lnTo>
                      <a:lnTo>
                        <a:pt x="31" y="440"/>
                      </a:lnTo>
                      <a:lnTo>
                        <a:pt x="332" y="440"/>
                      </a:lnTo>
                      <a:lnTo>
                        <a:pt x="337" y="440"/>
                      </a:lnTo>
                      <a:lnTo>
                        <a:pt x="339" y="437"/>
                      </a:lnTo>
                      <a:lnTo>
                        <a:pt x="341" y="433"/>
                      </a:lnTo>
                      <a:lnTo>
                        <a:pt x="341" y="33"/>
                      </a:lnTo>
                      <a:lnTo>
                        <a:pt x="339" y="29"/>
                      </a:lnTo>
                      <a:lnTo>
                        <a:pt x="337" y="25"/>
                      </a:lnTo>
                      <a:lnTo>
                        <a:pt x="332" y="23"/>
                      </a:lnTo>
                      <a:lnTo>
                        <a:pt x="31" y="23"/>
                      </a:lnTo>
                      <a:close/>
                      <a:moveTo>
                        <a:pt x="31" y="0"/>
                      </a:moveTo>
                      <a:lnTo>
                        <a:pt x="332" y="0"/>
                      </a:lnTo>
                      <a:lnTo>
                        <a:pt x="349" y="4"/>
                      </a:lnTo>
                      <a:lnTo>
                        <a:pt x="361" y="16"/>
                      </a:lnTo>
                      <a:lnTo>
                        <a:pt x="365" y="33"/>
                      </a:lnTo>
                      <a:lnTo>
                        <a:pt x="365" y="433"/>
                      </a:lnTo>
                      <a:lnTo>
                        <a:pt x="361" y="448"/>
                      </a:lnTo>
                      <a:lnTo>
                        <a:pt x="349" y="460"/>
                      </a:lnTo>
                      <a:lnTo>
                        <a:pt x="332" y="466"/>
                      </a:lnTo>
                      <a:lnTo>
                        <a:pt x="31" y="466"/>
                      </a:lnTo>
                      <a:lnTo>
                        <a:pt x="15" y="460"/>
                      </a:lnTo>
                      <a:lnTo>
                        <a:pt x="4" y="448"/>
                      </a:lnTo>
                      <a:lnTo>
                        <a:pt x="0" y="433"/>
                      </a:lnTo>
                      <a:lnTo>
                        <a:pt x="0" y="33"/>
                      </a:lnTo>
                      <a:lnTo>
                        <a:pt x="4" y="16"/>
                      </a:lnTo>
                      <a:lnTo>
                        <a:pt x="15" y="4"/>
                      </a:lnTo>
                      <a:lnTo>
                        <a:pt x="3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 name="Freeform 209"/>
                <p:cNvSpPr>
                  <a:spLocks/>
                </p:cNvSpPr>
                <p:nvPr/>
              </p:nvSpPr>
              <p:spPr bwMode="auto">
                <a:xfrm>
                  <a:off x="11251503" y="11137609"/>
                  <a:ext cx="795279" cy="509753"/>
                </a:xfrm>
                <a:custGeom>
                  <a:avLst/>
                  <a:gdLst>
                    <a:gd name="T0" fmla="*/ 0 w 493"/>
                    <a:gd name="T1" fmla="*/ 0 h 316"/>
                    <a:gd name="T2" fmla="*/ 246 w 493"/>
                    <a:gd name="T3" fmla="*/ 169 h 316"/>
                    <a:gd name="T4" fmla="*/ 493 w 493"/>
                    <a:gd name="T5" fmla="*/ 0 h 316"/>
                    <a:gd name="T6" fmla="*/ 493 w 493"/>
                    <a:gd name="T7" fmla="*/ 316 h 316"/>
                    <a:gd name="T8" fmla="*/ 0 w 493"/>
                    <a:gd name="T9" fmla="*/ 316 h 316"/>
                    <a:gd name="T10" fmla="*/ 0 w 493"/>
                    <a:gd name="T11" fmla="*/ 0 h 316"/>
                  </a:gdLst>
                  <a:ahLst/>
                  <a:cxnLst>
                    <a:cxn ang="0">
                      <a:pos x="T0" y="T1"/>
                    </a:cxn>
                    <a:cxn ang="0">
                      <a:pos x="T2" y="T3"/>
                    </a:cxn>
                    <a:cxn ang="0">
                      <a:pos x="T4" y="T5"/>
                    </a:cxn>
                    <a:cxn ang="0">
                      <a:pos x="T6" y="T7"/>
                    </a:cxn>
                    <a:cxn ang="0">
                      <a:pos x="T8" y="T9"/>
                    </a:cxn>
                    <a:cxn ang="0">
                      <a:pos x="T10" y="T11"/>
                    </a:cxn>
                  </a:cxnLst>
                  <a:rect l="0" t="0" r="r" b="b"/>
                  <a:pathLst>
                    <a:path w="493" h="316">
                      <a:moveTo>
                        <a:pt x="0" y="0"/>
                      </a:moveTo>
                      <a:lnTo>
                        <a:pt x="246" y="169"/>
                      </a:lnTo>
                      <a:lnTo>
                        <a:pt x="493" y="0"/>
                      </a:lnTo>
                      <a:lnTo>
                        <a:pt x="493" y="316"/>
                      </a:lnTo>
                      <a:lnTo>
                        <a:pt x="0" y="316"/>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
            <p:nvSpPr>
              <p:cNvPr id="17" name="Freeform 216"/>
              <p:cNvSpPr>
                <a:spLocks noEditPoints="1"/>
              </p:cNvSpPr>
              <p:nvPr/>
            </p:nvSpPr>
            <p:spPr bwMode="auto">
              <a:xfrm>
                <a:off x="10172312" y="6259212"/>
                <a:ext cx="1695412" cy="1695413"/>
              </a:xfrm>
              <a:custGeom>
                <a:avLst/>
                <a:gdLst>
                  <a:gd name="T0" fmla="*/ 362 w 1051"/>
                  <a:gd name="T1" fmla="*/ 209 h 1051"/>
                  <a:gd name="T2" fmla="*/ 227 w 1051"/>
                  <a:gd name="T3" fmla="*/ 334 h 1051"/>
                  <a:gd name="T4" fmla="*/ 170 w 1051"/>
                  <a:gd name="T5" fmla="*/ 512 h 1051"/>
                  <a:gd name="T6" fmla="*/ 209 w 1051"/>
                  <a:gd name="T7" fmla="*/ 689 h 1051"/>
                  <a:gd name="T8" fmla="*/ 333 w 1051"/>
                  <a:gd name="T9" fmla="*/ 826 h 1051"/>
                  <a:gd name="T10" fmla="*/ 512 w 1051"/>
                  <a:gd name="T11" fmla="*/ 883 h 1051"/>
                  <a:gd name="T12" fmla="*/ 688 w 1051"/>
                  <a:gd name="T13" fmla="*/ 842 h 1051"/>
                  <a:gd name="T14" fmla="*/ 826 w 1051"/>
                  <a:gd name="T15" fmla="*/ 718 h 1051"/>
                  <a:gd name="T16" fmla="*/ 880 w 1051"/>
                  <a:gd name="T17" fmla="*/ 541 h 1051"/>
                  <a:gd name="T18" fmla="*/ 841 w 1051"/>
                  <a:gd name="T19" fmla="*/ 363 h 1051"/>
                  <a:gd name="T20" fmla="*/ 717 w 1051"/>
                  <a:gd name="T21" fmla="*/ 227 h 1051"/>
                  <a:gd name="T22" fmla="*/ 541 w 1051"/>
                  <a:gd name="T23" fmla="*/ 171 h 1051"/>
                  <a:gd name="T24" fmla="*/ 518 w 1051"/>
                  <a:gd name="T25" fmla="*/ 62 h 1051"/>
                  <a:gd name="T26" fmla="*/ 578 w 1051"/>
                  <a:gd name="T27" fmla="*/ 76 h 1051"/>
                  <a:gd name="T28" fmla="*/ 646 w 1051"/>
                  <a:gd name="T29" fmla="*/ 58 h 1051"/>
                  <a:gd name="T30" fmla="*/ 725 w 1051"/>
                  <a:gd name="T31" fmla="*/ 37 h 1051"/>
                  <a:gd name="T32" fmla="*/ 750 w 1051"/>
                  <a:gd name="T33" fmla="*/ 118 h 1051"/>
                  <a:gd name="T34" fmla="*/ 793 w 1051"/>
                  <a:gd name="T35" fmla="*/ 161 h 1051"/>
                  <a:gd name="T36" fmla="*/ 857 w 1051"/>
                  <a:gd name="T37" fmla="*/ 182 h 1051"/>
                  <a:gd name="T38" fmla="*/ 944 w 1051"/>
                  <a:gd name="T39" fmla="*/ 204 h 1051"/>
                  <a:gd name="T40" fmla="*/ 929 w 1051"/>
                  <a:gd name="T41" fmla="*/ 281 h 1051"/>
                  <a:gd name="T42" fmla="*/ 940 w 1051"/>
                  <a:gd name="T43" fmla="*/ 341 h 1051"/>
                  <a:gd name="T44" fmla="*/ 977 w 1051"/>
                  <a:gd name="T45" fmla="*/ 392 h 1051"/>
                  <a:gd name="T46" fmla="*/ 1047 w 1051"/>
                  <a:gd name="T47" fmla="*/ 444 h 1051"/>
                  <a:gd name="T48" fmla="*/ 1003 w 1051"/>
                  <a:gd name="T49" fmla="*/ 512 h 1051"/>
                  <a:gd name="T50" fmla="*/ 977 w 1051"/>
                  <a:gd name="T51" fmla="*/ 574 h 1051"/>
                  <a:gd name="T52" fmla="*/ 983 w 1051"/>
                  <a:gd name="T53" fmla="*/ 636 h 1051"/>
                  <a:gd name="T54" fmla="*/ 1022 w 1051"/>
                  <a:gd name="T55" fmla="*/ 708 h 1051"/>
                  <a:gd name="T56" fmla="*/ 950 w 1051"/>
                  <a:gd name="T57" fmla="*/ 753 h 1051"/>
                  <a:gd name="T58" fmla="*/ 892 w 1051"/>
                  <a:gd name="T59" fmla="*/ 791 h 1051"/>
                  <a:gd name="T60" fmla="*/ 865 w 1051"/>
                  <a:gd name="T61" fmla="*/ 846 h 1051"/>
                  <a:gd name="T62" fmla="*/ 857 w 1051"/>
                  <a:gd name="T63" fmla="*/ 937 h 1051"/>
                  <a:gd name="T64" fmla="*/ 783 w 1051"/>
                  <a:gd name="T65" fmla="*/ 935 h 1051"/>
                  <a:gd name="T66" fmla="*/ 713 w 1051"/>
                  <a:gd name="T67" fmla="*/ 939 h 1051"/>
                  <a:gd name="T68" fmla="*/ 661 w 1051"/>
                  <a:gd name="T69" fmla="*/ 970 h 1051"/>
                  <a:gd name="T70" fmla="*/ 626 w 1051"/>
                  <a:gd name="T71" fmla="*/ 1046 h 1051"/>
                  <a:gd name="T72" fmla="*/ 549 w 1051"/>
                  <a:gd name="T73" fmla="*/ 1016 h 1051"/>
                  <a:gd name="T74" fmla="*/ 486 w 1051"/>
                  <a:gd name="T75" fmla="*/ 978 h 1051"/>
                  <a:gd name="T76" fmla="*/ 422 w 1051"/>
                  <a:gd name="T77" fmla="*/ 976 h 1051"/>
                  <a:gd name="T78" fmla="*/ 358 w 1051"/>
                  <a:gd name="T79" fmla="*/ 1028 h 1051"/>
                  <a:gd name="T80" fmla="*/ 300 w 1051"/>
                  <a:gd name="T81" fmla="*/ 984 h 1051"/>
                  <a:gd name="T82" fmla="*/ 269 w 1051"/>
                  <a:gd name="T83" fmla="*/ 900 h 1051"/>
                  <a:gd name="T84" fmla="*/ 217 w 1051"/>
                  <a:gd name="T85" fmla="*/ 863 h 1051"/>
                  <a:gd name="T86" fmla="*/ 126 w 1051"/>
                  <a:gd name="T87" fmla="*/ 871 h 1051"/>
                  <a:gd name="T88" fmla="*/ 104 w 1051"/>
                  <a:gd name="T89" fmla="*/ 805 h 1051"/>
                  <a:gd name="T90" fmla="*/ 120 w 1051"/>
                  <a:gd name="T91" fmla="*/ 727 h 1051"/>
                  <a:gd name="T92" fmla="*/ 93 w 1051"/>
                  <a:gd name="T93" fmla="*/ 667 h 1051"/>
                  <a:gd name="T94" fmla="*/ 7 w 1051"/>
                  <a:gd name="T95" fmla="*/ 632 h 1051"/>
                  <a:gd name="T96" fmla="*/ 17 w 1051"/>
                  <a:gd name="T97" fmla="*/ 561 h 1051"/>
                  <a:gd name="T98" fmla="*/ 73 w 1051"/>
                  <a:gd name="T99" fmla="*/ 506 h 1051"/>
                  <a:gd name="T100" fmla="*/ 81 w 1051"/>
                  <a:gd name="T101" fmla="*/ 438 h 1051"/>
                  <a:gd name="T102" fmla="*/ 25 w 1051"/>
                  <a:gd name="T103" fmla="*/ 374 h 1051"/>
                  <a:gd name="T104" fmla="*/ 58 w 1051"/>
                  <a:gd name="T105" fmla="*/ 301 h 1051"/>
                  <a:gd name="T106" fmla="*/ 139 w 1051"/>
                  <a:gd name="T107" fmla="*/ 287 h 1051"/>
                  <a:gd name="T108" fmla="*/ 184 w 1051"/>
                  <a:gd name="T109" fmla="*/ 229 h 1051"/>
                  <a:gd name="T110" fmla="*/ 174 w 1051"/>
                  <a:gd name="T111" fmla="*/ 132 h 1051"/>
                  <a:gd name="T112" fmla="*/ 234 w 1051"/>
                  <a:gd name="T113" fmla="*/ 97 h 1051"/>
                  <a:gd name="T114" fmla="*/ 310 w 1051"/>
                  <a:gd name="T115" fmla="*/ 128 h 1051"/>
                  <a:gd name="T116" fmla="*/ 376 w 1051"/>
                  <a:gd name="T117" fmla="*/ 99 h 1051"/>
                  <a:gd name="T118" fmla="*/ 407 w 1051"/>
                  <a:gd name="T119" fmla="*/ 15 h 10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51" h="1051">
                    <a:moveTo>
                      <a:pt x="535" y="171"/>
                    </a:moveTo>
                    <a:lnTo>
                      <a:pt x="504" y="171"/>
                    </a:lnTo>
                    <a:lnTo>
                      <a:pt x="471" y="175"/>
                    </a:lnTo>
                    <a:lnTo>
                      <a:pt x="436" y="182"/>
                    </a:lnTo>
                    <a:lnTo>
                      <a:pt x="409" y="190"/>
                    </a:lnTo>
                    <a:lnTo>
                      <a:pt x="401" y="192"/>
                    </a:lnTo>
                    <a:lnTo>
                      <a:pt x="393" y="196"/>
                    </a:lnTo>
                    <a:lnTo>
                      <a:pt x="389" y="198"/>
                    </a:lnTo>
                    <a:lnTo>
                      <a:pt x="386" y="200"/>
                    </a:lnTo>
                    <a:lnTo>
                      <a:pt x="382" y="200"/>
                    </a:lnTo>
                    <a:lnTo>
                      <a:pt x="382" y="202"/>
                    </a:lnTo>
                    <a:lnTo>
                      <a:pt x="380" y="202"/>
                    </a:lnTo>
                    <a:lnTo>
                      <a:pt x="378" y="202"/>
                    </a:lnTo>
                    <a:lnTo>
                      <a:pt x="374" y="204"/>
                    </a:lnTo>
                    <a:lnTo>
                      <a:pt x="368" y="208"/>
                    </a:lnTo>
                    <a:lnTo>
                      <a:pt x="362" y="209"/>
                    </a:lnTo>
                    <a:lnTo>
                      <a:pt x="355" y="213"/>
                    </a:lnTo>
                    <a:lnTo>
                      <a:pt x="329" y="229"/>
                    </a:lnTo>
                    <a:lnTo>
                      <a:pt x="302" y="250"/>
                    </a:lnTo>
                    <a:lnTo>
                      <a:pt x="277" y="272"/>
                    </a:lnTo>
                    <a:lnTo>
                      <a:pt x="256" y="295"/>
                    </a:lnTo>
                    <a:lnTo>
                      <a:pt x="250" y="301"/>
                    </a:lnTo>
                    <a:lnTo>
                      <a:pt x="246" y="306"/>
                    </a:lnTo>
                    <a:lnTo>
                      <a:pt x="242" y="310"/>
                    </a:lnTo>
                    <a:lnTo>
                      <a:pt x="240" y="314"/>
                    </a:lnTo>
                    <a:lnTo>
                      <a:pt x="238" y="316"/>
                    </a:lnTo>
                    <a:lnTo>
                      <a:pt x="238" y="316"/>
                    </a:lnTo>
                    <a:lnTo>
                      <a:pt x="238" y="318"/>
                    </a:lnTo>
                    <a:lnTo>
                      <a:pt x="236" y="320"/>
                    </a:lnTo>
                    <a:lnTo>
                      <a:pt x="232" y="324"/>
                    </a:lnTo>
                    <a:lnTo>
                      <a:pt x="230" y="328"/>
                    </a:lnTo>
                    <a:lnTo>
                      <a:pt x="227" y="334"/>
                    </a:lnTo>
                    <a:lnTo>
                      <a:pt x="223" y="341"/>
                    </a:lnTo>
                    <a:lnTo>
                      <a:pt x="207" y="367"/>
                    </a:lnTo>
                    <a:lnTo>
                      <a:pt x="194" y="398"/>
                    </a:lnTo>
                    <a:lnTo>
                      <a:pt x="182" y="431"/>
                    </a:lnTo>
                    <a:lnTo>
                      <a:pt x="176" y="460"/>
                    </a:lnTo>
                    <a:lnTo>
                      <a:pt x="174" y="466"/>
                    </a:lnTo>
                    <a:lnTo>
                      <a:pt x="174" y="471"/>
                    </a:lnTo>
                    <a:lnTo>
                      <a:pt x="172" y="481"/>
                    </a:lnTo>
                    <a:lnTo>
                      <a:pt x="172" y="485"/>
                    </a:lnTo>
                    <a:lnTo>
                      <a:pt x="172" y="487"/>
                    </a:lnTo>
                    <a:lnTo>
                      <a:pt x="172" y="489"/>
                    </a:lnTo>
                    <a:lnTo>
                      <a:pt x="172" y="489"/>
                    </a:lnTo>
                    <a:lnTo>
                      <a:pt x="172" y="493"/>
                    </a:lnTo>
                    <a:lnTo>
                      <a:pt x="170" y="497"/>
                    </a:lnTo>
                    <a:lnTo>
                      <a:pt x="170" y="506"/>
                    </a:lnTo>
                    <a:lnTo>
                      <a:pt x="170" y="512"/>
                    </a:lnTo>
                    <a:lnTo>
                      <a:pt x="170" y="518"/>
                    </a:lnTo>
                    <a:lnTo>
                      <a:pt x="170" y="547"/>
                    </a:lnTo>
                    <a:lnTo>
                      <a:pt x="174" y="582"/>
                    </a:lnTo>
                    <a:lnTo>
                      <a:pt x="180" y="615"/>
                    </a:lnTo>
                    <a:lnTo>
                      <a:pt x="190" y="644"/>
                    </a:lnTo>
                    <a:lnTo>
                      <a:pt x="192" y="652"/>
                    </a:lnTo>
                    <a:lnTo>
                      <a:pt x="195" y="658"/>
                    </a:lnTo>
                    <a:lnTo>
                      <a:pt x="197" y="663"/>
                    </a:lnTo>
                    <a:lnTo>
                      <a:pt x="199" y="667"/>
                    </a:lnTo>
                    <a:lnTo>
                      <a:pt x="199" y="669"/>
                    </a:lnTo>
                    <a:lnTo>
                      <a:pt x="199" y="671"/>
                    </a:lnTo>
                    <a:lnTo>
                      <a:pt x="201" y="671"/>
                    </a:lnTo>
                    <a:lnTo>
                      <a:pt x="201" y="673"/>
                    </a:lnTo>
                    <a:lnTo>
                      <a:pt x="203" y="677"/>
                    </a:lnTo>
                    <a:lnTo>
                      <a:pt x="207" y="683"/>
                    </a:lnTo>
                    <a:lnTo>
                      <a:pt x="209" y="689"/>
                    </a:lnTo>
                    <a:lnTo>
                      <a:pt x="213" y="696"/>
                    </a:lnTo>
                    <a:lnTo>
                      <a:pt x="228" y="722"/>
                    </a:lnTo>
                    <a:lnTo>
                      <a:pt x="248" y="751"/>
                    </a:lnTo>
                    <a:lnTo>
                      <a:pt x="271" y="776"/>
                    </a:lnTo>
                    <a:lnTo>
                      <a:pt x="292" y="795"/>
                    </a:lnTo>
                    <a:lnTo>
                      <a:pt x="300" y="801"/>
                    </a:lnTo>
                    <a:lnTo>
                      <a:pt x="306" y="805"/>
                    </a:lnTo>
                    <a:lnTo>
                      <a:pt x="310" y="809"/>
                    </a:lnTo>
                    <a:lnTo>
                      <a:pt x="314" y="811"/>
                    </a:lnTo>
                    <a:lnTo>
                      <a:pt x="316" y="813"/>
                    </a:lnTo>
                    <a:lnTo>
                      <a:pt x="316" y="815"/>
                    </a:lnTo>
                    <a:lnTo>
                      <a:pt x="318" y="815"/>
                    </a:lnTo>
                    <a:lnTo>
                      <a:pt x="320" y="817"/>
                    </a:lnTo>
                    <a:lnTo>
                      <a:pt x="324" y="819"/>
                    </a:lnTo>
                    <a:lnTo>
                      <a:pt x="327" y="822"/>
                    </a:lnTo>
                    <a:lnTo>
                      <a:pt x="333" y="826"/>
                    </a:lnTo>
                    <a:lnTo>
                      <a:pt x="341" y="830"/>
                    </a:lnTo>
                    <a:lnTo>
                      <a:pt x="366" y="844"/>
                    </a:lnTo>
                    <a:lnTo>
                      <a:pt x="397" y="857"/>
                    </a:lnTo>
                    <a:lnTo>
                      <a:pt x="430" y="869"/>
                    </a:lnTo>
                    <a:lnTo>
                      <a:pt x="459" y="875"/>
                    </a:lnTo>
                    <a:lnTo>
                      <a:pt x="465" y="877"/>
                    </a:lnTo>
                    <a:lnTo>
                      <a:pt x="471" y="879"/>
                    </a:lnTo>
                    <a:lnTo>
                      <a:pt x="481" y="879"/>
                    </a:lnTo>
                    <a:lnTo>
                      <a:pt x="485" y="879"/>
                    </a:lnTo>
                    <a:lnTo>
                      <a:pt x="486" y="881"/>
                    </a:lnTo>
                    <a:lnTo>
                      <a:pt x="488" y="881"/>
                    </a:lnTo>
                    <a:lnTo>
                      <a:pt x="488" y="881"/>
                    </a:lnTo>
                    <a:lnTo>
                      <a:pt x="492" y="881"/>
                    </a:lnTo>
                    <a:lnTo>
                      <a:pt x="496" y="881"/>
                    </a:lnTo>
                    <a:lnTo>
                      <a:pt x="506" y="881"/>
                    </a:lnTo>
                    <a:lnTo>
                      <a:pt x="512" y="883"/>
                    </a:lnTo>
                    <a:lnTo>
                      <a:pt x="518" y="883"/>
                    </a:lnTo>
                    <a:lnTo>
                      <a:pt x="547" y="881"/>
                    </a:lnTo>
                    <a:lnTo>
                      <a:pt x="582" y="879"/>
                    </a:lnTo>
                    <a:lnTo>
                      <a:pt x="615" y="871"/>
                    </a:lnTo>
                    <a:lnTo>
                      <a:pt x="644" y="863"/>
                    </a:lnTo>
                    <a:lnTo>
                      <a:pt x="651" y="859"/>
                    </a:lnTo>
                    <a:lnTo>
                      <a:pt x="657" y="857"/>
                    </a:lnTo>
                    <a:lnTo>
                      <a:pt x="663" y="855"/>
                    </a:lnTo>
                    <a:lnTo>
                      <a:pt x="667" y="854"/>
                    </a:lnTo>
                    <a:lnTo>
                      <a:pt x="669" y="852"/>
                    </a:lnTo>
                    <a:lnTo>
                      <a:pt x="671" y="852"/>
                    </a:lnTo>
                    <a:lnTo>
                      <a:pt x="671" y="852"/>
                    </a:lnTo>
                    <a:lnTo>
                      <a:pt x="673" y="850"/>
                    </a:lnTo>
                    <a:lnTo>
                      <a:pt x="677" y="848"/>
                    </a:lnTo>
                    <a:lnTo>
                      <a:pt x="682" y="846"/>
                    </a:lnTo>
                    <a:lnTo>
                      <a:pt x="688" y="842"/>
                    </a:lnTo>
                    <a:lnTo>
                      <a:pt x="696" y="838"/>
                    </a:lnTo>
                    <a:lnTo>
                      <a:pt x="721" y="822"/>
                    </a:lnTo>
                    <a:lnTo>
                      <a:pt x="750" y="803"/>
                    </a:lnTo>
                    <a:lnTo>
                      <a:pt x="776" y="780"/>
                    </a:lnTo>
                    <a:lnTo>
                      <a:pt x="795" y="758"/>
                    </a:lnTo>
                    <a:lnTo>
                      <a:pt x="801" y="753"/>
                    </a:lnTo>
                    <a:lnTo>
                      <a:pt x="805" y="747"/>
                    </a:lnTo>
                    <a:lnTo>
                      <a:pt x="809" y="743"/>
                    </a:lnTo>
                    <a:lnTo>
                      <a:pt x="810" y="739"/>
                    </a:lnTo>
                    <a:lnTo>
                      <a:pt x="812" y="737"/>
                    </a:lnTo>
                    <a:lnTo>
                      <a:pt x="814" y="735"/>
                    </a:lnTo>
                    <a:lnTo>
                      <a:pt x="814" y="735"/>
                    </a:lnTo>
                    <a:lnTo>
                      <a:pt x="816" y="733"/>
                    </a:lnTo>
                    <a:lnTo>
                      <a:pt x="818" y="729"/>
                    </a:lnTo>
                    <a:lnTo>
                      <a:pt x="822" y="724"/>
                    </a:lnTo>
                    <a:lnTo>
                      <a:pt x="826" y="718"/>
                    </a:lnTo>
                    <a:lnTo>
                      <a:pt x="830" y="712"/>
                    </a:lnTo>
                    <a:lnTo>
                      <a:pt x="843" y="685"/>
                    </a:lnTo>
                    <a:lnTo>
                      <a:pt x="857" y="654"/>
                    </a:lnTo>
                    <a:lnTo>
                      <a:pt x="869" y="623"/>
                    </a:lnTo>
                    <a:lnTo>
                      <a:pt x="874" y="594"/>
                    </a:lnTo>
                    <a:lnTo>
                      <a:pt x="876" y="586"/>
                    </a:lnTo>
                    <a:lnTo>
                      <a:pt x="876" y="580"/>
                    </a:lnTo>
                    <a:lnTo>
                      <a:pt x="878" y="572"/>
                    </a:lnTo>
                    <a:lnTo>
                      <a:pt x="878" y="568"/>
                    </a:lnTo>
                    <a:lnTo>
                      <a:pt x="880" y="564"/>
                    </a:lnTo>
                    <a:lnTo>
                      <a:pt x="880" y="564"/>
                    </a:lnTo>
                    <a:lnTo>
                      <a:pt x="880" y="563"/>
                    </a:lnTo>
                    <a:lnTo>
                      <a:pt x="880" y="561"/>
                    </a:lnTo>
                    <a:lnTo>
                      <a:pt x="880" y="555"/>
                    </a:lnTo>
                    <a:lnTo>
                      <a:pt x="880" y="547"/>
                    </a:lnTo>
                    <a:lnTo>
                      <a:pt x="880" y="541"/>
                    </a:lnTo>
                    <a:lnTo>
                      <a:pt x="882" y="535"/>
                    </a:lnTo>
                    <a:lnTo>
                      <a:pt x="880" y="504"/>
                    </a:lnTo>
                    <a:lnTo>
                      <a:pt x="876" y="471"/>
                    </a:lnTo>
                    <a:lnTo>
                      <a:pt x="871" y="436"/>
                    </a:lnTo>
                    <a:lnTo>
                      <a:pt x="861" y="409"/>
                    </a:lnTo>
                    <a:lnTo>
                      <a:pt x="859" y="402"/>
                    </a:lnTo>
                    <a:lnTo>
                      <a:pt x="857" y="394"/>
                    </a:lnTo>
                    <a:lnTo>
                      <a:pt x="855" y="390"/>
                    </a:lnTo>
                    <a:lnTo>
                      <a:pt x="853" y="386"/>
                    </a:lnTo>
                    <a:lnTo>
                      <a:pt x="851" y="382"/>
                    </a:lnTo>
                    <a:lnTo>
                      <a:pt x="851" y="382"/>
                    </a:lnTo>
                    <a:lnTo>
                      <a:pt x="851" y="380"/>
                    </a:lnTo>
                    <a:lnTo>
                      <a:pt x="849" y="378"/>
                    </a:lnTo>
                    <a:lnTo>
                      <a:pt x="847" y="374"/>
                    </a:lnTo>
                    <a:lnTo>
                      <a:pt x="845" y="369"/>
                    </a:lnTo>
                    <a:lnTo>
                      <a:pt x="841" y="363"/>
                    </a:lnTo>
                    <a:lnTo>
                      <a:pt x="838" y="355"/>
                    </a:lnTo>
                    <a:lnTo>
                      <a:pt x="822" y="330"/>
                    </a:lnTo>
                    <a:lnTo>
                      <a:pt x="803" y="303"/>
                    </a:lnTo>
                    <a:lnTo>
                      <a:pt x="779" y="277"/>
                    </a:lnTo>
                    <a:lnTo>
                      <a:pt x="758" y="256"/>
                    </a:lnTo>
                    <a:lnTo>
                      <a:pt x="752" y="250"/>
                    </a:lnTo>
                    <a:lnTo>
                      <a:pt x="746" y="246"/>
                    </a:lnTo>
                    <a:lnTo>
                      <a:pt x="743" y="242"/>
                    </a:lnTo>
                    <a:lnTo>
                      <a:pt x="739" y="240"/>
                    </a:lnTo>
                    <a:lnTo>
                      <a:pt x="737" y="239"/>
                    </a:lnTo>
                    <a:lnTo>
                      <a:pt x="735" y="239"/>
                    </a:lnTo>
                    <a:lnTo>
                      <a:pt x="735" y="239"/>
                    </a:lnTo>
                    <a:lnTo>
                      <a:pt x="733" y="237"/>
                    </a:lnTo>
                    <a:lnTo>
                      <a:pt x="729" y="233"/>
                    </a:lnTo>
                    <a:lnTo>
                      <a:pt x="723" y="231"/>
                    </a:lnTo>
                    <a:lnTo>
                      <a:pt x="717" y="227"/>
                    </a:lnTo>
                    <a:lnTo>
                      <a:pt x="712" y="223"/>
                    </a:lnTo>
                    <a:lnTo>
                      <a:pt x="684" y="208"/>
                    </a:lnTo>
                    <a:lnTo>
                      <a:pt x="653" y="194"/>
                    </a:lnTo>
                    <a:lnTo>
                      <a:pt x="620" y="184"/>
                    </a:lnTo>
                    <a:lnTo>
                      <a:pt x="591" y="176"/>
                    </a:lnTo>
                    <a:lnTo>
                      <a:pt x="585" y="175"/>
                    </a:lnTo>
                    <a:lnTo>
                      <a:pt x="580" y="175"/>
                    </a:lnTo>
                    <a:lnTo>
                      <a:pt x="572" y="173"/>
                    </a:lnTo>
                    <a:lnTo>
                      <a:pt x="566" y="173"/>
                    </a:lnTo>
                    <a:lnTo>
                      <a:pt x="564" y="173"/>
                    </a:lnTo>
                    <a:lnTo>
                      <a:pt x="564" y="173"/>
                    </a:lnTo>
                    <a:lnTo>
                      <a:pt x="562" y="173"/>
                    </a:lnTo>
                    <a:lnTo>
                      <a:pt x="560" y="173"/>
                    </a:lnTo>
                    <a:lnTo>
                      <a:pt x="554" y="171"/>
                    </a:lnTo>
                    <a:lnTo>
                      <a:pt x="547" y="171"/>
                    </a:lnTo>
                    <a:lnTo>
                      <a:pt x="541" y="171"/>
                    </a:lnTo>
                    <a:lnTo>
                      <a:pt x="535" y="171"/>
                    </a:lnTo>
                    <a:close/>
                    <a:moveTo>
                      <a:pt x="469" y="0"/>
                    </a:moveTo>
                    <a:lnTo>
                      <a:pt x="477" y="2"/>
                    </a:lnTo>
                    <a:lnTo>
                      <a:pt x="483" y="4"/>
                    </a:lnTo>
                    <a:lnTo>
                      <a:pt x="486" y="8"/>
                    </a:lnTo>
                    <a:lnTo>
                      <a:pt x="486" y="10"/>
                    </a:lnTo>
                    <a:lnTo>
                      <a:pt x="488" y="12"/>
                    </a:lnTo>
                    <a:lnTo>
                      <a:pt x="492" y="17"/>
                    </a:lnTo>
                    <a:lnTo>
                      <a:pt x="496" y="23"/>
                    </a:lnTo>
                    <a:lnTo>
                      <a:pt x="500" y="29"/>
                    </a:lnTo>
                    <a:lnTo>
                      <a:pt x="504" y="35"/>
                    </a:lnTo>
                    <a:lnTo>
                      <a:pt x="508" y="43"/>
                    </a:lnTo>
                    <a:lnTo>
                      <a:pt x="512" y="48"/>
                    </a:lnTo>
                    <a:lnTo>
                      <a:pt x="514" y="54"/>
                    </a:lnTo>
                    <a:lnTo>
                      <a:pt x="518" y="60"/>
                    </a:lnTo>
                    <a:lnTo>
                      <a:pt x="518" y="62"/>
                    </a:lnTo>
                    <a:lnTo>
                      <a:pt x="519" y="64"/>
                    </a:lnTo>
                    <a:lnTo>
                      <a:pt x="523" y="68"/>
                    </a:lnTo>
                    <a:lnTo>
                      <a:pt x="527" y="72"/>
                    </a:lnTo>
                    <a:lnTo>
                      <a:pt x="533" y="74"/>
                    </a:lnTo>
                    <a:lnTo>
                      <a:pt x="535" y="74"/>
                    </a:lnTo>
                    <a:lnTo>
                      <a:pt x="537" y="74"/>
                    </a:lnTo>
                    <a:lnTo>
                      <a:pt x="539" y="74"/>
                    </a:lnTo>
                    <a:lnTo>
                      <a:pt x="547" y="74"/>
                    </a:lnTo>
                    <a:lnTo>
                      <a:pt x="554" y="74"/>
                    </a:lnTo>
                    <a:lnTo>
                      <a:pt x="560" y="74"/>
                    </a:lnTo>
                    <a:lnTo>
                      <a:pt x="564" y="74"/>
                    </a:lnTo>
                    <a:lnTo>
                      <a:pt x="570" y="76"/>
                    </a:lnTo>
                    <a:lnTo>
                      <a:pt x="572" y="76"/>
                    </a:lnTo>
                    <a:lnTo>
                      <a:pt x="574" y="76"/>
                    </a:lnTo>
                    <a:lnTo>
                      <a:pt x="574" y="76"/>
                    </a:lnTo>
                    <a:lnTo>
                      <a:pt x="578" y="76"/>
                    </a:lnTo>
                    <a:lnTo>
                      <a:pt x="582" y="76"/>
                    </a:lnTo>
                    <a:lnTo>
                      <a:pt x="587" y="78"/>
                    </a:lnTo>
                    <a:lnTo>
                      <a:pt x="593" y="78"/>
                    </a:lnTo>
                    <a:lnTo>
                      <a:pt x="601" y="79"/>
                    </a:lnTo>
                    <a:lnTo>
                      <a:pt x="607" y="79"/>
                    </a:lnTo>
                    <a:lnTo>
                      <a:pt x="611" y="81"/>
                    </a:lnTo>
                    <a:lnTo>
                      <a:pt x="613" y="81"/>
                    </a:lnTo>
                    <a:lnTo>
                      <a:pt x="613" y="81"/>
                    </a:lnTo>
                    <a:lnTo>
                      <a:pt x="618" y="81"/>
                    </a:lnTo>
                    <a:lnTo>
                      <a:pt x="624" y="79"/>
                    </a:lnTo>
                    <a:lnTo>
                      <a:pt x="630" y="76"/>
                    </a:lnTo>
                    <a:lnTo>
                      <a:pt x="630" y="74"/>
                    </a:lnTo>
                    <a:lnTo>
                      <a:pt x="632" y="72"/>
                    </a:lnTo>
                    <a:lnTo>
                      <a:pt x="636" y="68"/>
                    </a:lnTo>
                    <a:lnTo>
                      <a:pt x="640" y="62"/>
                    </a:lnTo>
                    <a:lnTo>
                      <a:pt x="646" y="58"/>
                    </a:lnTo>
                    <a:lnTo>
                      <a:pt x="649" y="50"/>
                    </a:lnTo>
                    <a:lnTo>
                      <a:pt x="655" y="45"/>
                    </a:lnTo>
                    <a:lnTo>
                      <a:pt x="661" y="41"/>
                    </a:lnTo>
                    <a:lnTo>
                      <a:pt x="665" y="35"/>
                    </a:lnTo>
                    <a:lnTo>
                      <a:pt x="669" y="31"/>
                    </a:lnTo>
                    <a:lnTo>
                      <a:pt x="673" y="29"/>
                    </a:lnTo>
                    <a:lnTo>
                      <a:pt x="673" y="27"/>
                    </a:lnTo>
                    <a:lnTo>
                      <a:pt x="679" y="25"/>
                    </a:lnTo>
                    <a:lnTo>
                      <a:pt x="684" y="23"/>
                    </a:lnTo>
                    <a:lnTo>
                      <a:pt x="692" y="25"/>
                    </a:lnTo>
                    <a:lnTo>
                      <a:pt x="692" y="25"/>
                    </a:lnTo>
                    <a:lnTo>
                      <a:pt x="694" y="25"/>
                    </a:lnTo>
                    <a:lnTo>
                      <a:pt x="698" y="27"/>
                    </a:lnTo>
                    <a:lnTo>
                      <a:pt x="708" y="29"/>
                    </a:lnTo>
                    <a:lnTo>
                      <a:pt x="715" y="33"/>
                    </a:lnTo>
                    <a:lnTo>
                      <a:pt x="725" y="37"/>
                    </a:lnTo>
                    <a:lnTo>
                      <a:pt x="733" y="39"/>
                    </a:lnTo>
                    <a:lnTo>
                      <a:pt x="735" y="41"/>
                    </a:lnTo>
                    <a:lnTo>
                      <a:pt x="737" y="43"/>
                    </a:lnTo>
                    <a:lnTo>
                      <a:pt x="739" y="43"/>
                    </a:lnTo>
                    <a:lnTo>
                      <a:pt x="739" y="43"/>
                    </a:lnTo>
                    <a:lnTo>
                      <a:pt x="744" y="46"/>
                    </a:lnTo>
                    <a:lnTo>
                      <a:pt x="748" y="52"/>
                    </a:lnTo>
                    <a:lnTo>
                      <a:pt x="750" y="58"/>
                    </a:lnTo>
                    <a:lnTo>
                      <a:pt x="750" y="60"/>
                    </a:lnTo>
                    <a:lnTo>
                      <a:pt x="750" y="62"/>
                    </a:lnTo>
                    <a:lnTo>
                      <a:pt x="752" y="68"/>
                    </a:lnTo>
                    <a:lnTo>
                      <a:pt x="752" y="78"/>
                    </a:lnTo>
                    <a:lnTo>
                      <a:pt x="752" y="91"/>
                    </a:lnTo>
                    <a:lnTo>
                      <a:pt x="752" y="103"/>
                    </a:lnTo>
                    <a:lnTo>
                      <a:pt x="752" y="112"/>
                    </a:lnTo>
                    <a:lnTo>
                      <a:pt x="750" y="118"/>
                    </a:lnTo>
                    <a:lnTo>
                      <a:pt x="750" y="120"/>
                    </a:lnTo>
                    <a:lnTo>
                      <a:pt x="750" y="122"/>
                    </a:lnTo>
                    <a:lnTo>
                      <a:pt x="752" y="128"/>
                    </a:lnTo>
                    <a:lnTo>
                      <a:pt x="754" y="134"/>
                    </a:lnTo>
                    <a:lnTo>
                      <a:pt x="758" y="138"/>
                    </a:lnTo>
                    <a:lnTo>
                      <a:pt x="760" y="138"/>
                    </a:lnTo>
                    <a:lnTo>
                      <a:pt x="762" y="140"/>
                    </a:lnTo>
                    <a:lnTo>
                      <a:pt x="764" y="140"/>
                    </a:lnTo>
                    <a:lnTo>
                      <a:pt x="770" y="143"/>
                    </a:lnTo>
                    <a:lnTo>
                      <a:pt x="776" y="147"/>
                    </a:lnTo>
                    <a:lnTo>
                      <a:pt x="781" y="151"/>
                    </a:lnTo>
                    <a:lnTo>
                      <a:pt x="787" y="155"/>
                    </a:lnTo>
                    <a:lnTo>
                      <a:pt x="791" y="157"/>
                    </a:lnTo>
                    <a:lnTo>
                      <a:pt x="791" y="159"/>
                    </a:lnTo>
                    <a:lnTo>
                      <a:pt x="793" y="159"/>
                    </a:lnTo>
                    <a:lnTo>
                      <a:pt x="793" y="161"/>
                    </a:lnTo>
                    <a:lnTo>
                      <a:pt x="797" y="163"/>
                    </a:lnTo>
                    <a:lnTo>
                      <a:pt x="799" y="165"/>
                    </a:lnTo>
                    <a:lnTo>
                      <a:pt x="805" y="169"/>
                    </a:lnTo>
                    <a:lnTo>
                      <a:pt x="809" y="173"/>
                    </a:lnTo>
                    <a:lnTo>
                      <a:pt x="812" y="176"/>
                    </a:lnTo>
                    <a:lnTo>
                      <a:pt x="818" y="178"/>
                    </a:lnTo>
                    <a:lnTo>
                      <a:pt x="820" y="182"/>
                    </a:lnTo>
                    <a:lnTo>
                      <a:pt x="824" y="184"/>
                    </a:lnTo>
                    <a:lnTo>
                      <a:pt x="824" y="184"/>
                    </a:lnTo>
                    <a:lnTo>
                      <a:pt x="830" y="188"/>
                    </a:lnTo>
                    <a:lnTo>
                      <a:pt x="836" y="188"/>
                    </a:lnTo>
                    <a:lnTo>
                      <a:pt x="841" y="188"/>
                    </a:lnTo>
                    <a:lnTo>
                      <a:pt x="841" y="188"/>
                    </a:lnTo>
                    <a:lnTo>
                      <a:pt x="845" y="186"/>
                    </a:lnTo>
                    <a:lnTo>
                      <a:pt x="849" y="184"/>
                    </a:lnTo>
                    <a:lnTo>
                      <a:pt x="857" y="182"/>
                    </a:lnTo>
                    <a:lnTo>
                      <a:pt x="863" y="180"/>
                    </a:lnTo>
                    <a:lnTo>
                      <a:pt x="871" y="176"/>
                    </a:lnTo>
                    <a:lnTo>
                      <a:pt x="886" y="173"/>
                    </a:lnTo>
                    <a:lnTo>
                      <a:pt x="898" y="169"/>
                    </a:lnTo>
                    <a:lnTo>
                      <a:pt x="902" y="169"/>
                    </a:lnTo>
                    <a:lnTo>
                      <a:pt x="907" y="169"/>
                    </a:lnTo>
                    <a:lnTo>
                      <a:pt x="915" y="171"/>
                    </a:lnTo>
                    <a:lnTo>
                      <a:pt x="919" y="175"/>
                    </a:lnTo>
                    <a:lnTo>
                      <a:pt x="921" y="175"/>
                    </a:lnTo>
                    <a:lnTo>
                      <a:pt x="923" y="176"/>
                    </a:lnTo>
                    <a:lnTo>
                      <a:pt x="925" y="180"/>
                    </a:lnTo>
                    <a:lnTo>
                      <a:pt x="929" y="184"/>
                    </a:lnTo>
                    <a:lnTo>
                      <a:pt x="933" y="190"/>
                    </a:lnTo>
                    <a:lnTo>
                      <a:pt x="937" y="194"/>
                    </a:lnTo>
                    <a:lnTo>
                      <a:pt x="940" y="200"/>
                    </a:lnTo>
                    <a:lnTo>
                      <a:pt x="944" y="204"/>
                    </a:lnTo>
                    <a:lnTo>
                      <a:pt x="948" y="208"/>
                    </a:lnTo>
                    <a:lnTo>
                      <a:pt x="950" y="211"/>
                    </a:lnTo>
                    <a:lnTo>
                      <a:pt x="952" y="213"/>
                    </a:lnTo>
                    <a:lnTo>
                      <a:pt x="952" y="215"/>
                    </a:lnTo>
                    <a:lnTo>
                      <a:pt x="956" y="221"/>
                    </a:lnTo>
                    <a:lnTo>
                      <a:pt x="956" y="227"/>
                    </a:lnTo>
                    <a:lnTo>
                      <a:pt x="954" y="233"/>
                    </a:lnTo>
                    <a:lnTo>
                      <a:pt x="954" y="235"/>
                    </a:lnTo>
                    <a:lnTo>
                      <a:pt x="952" y="237"/>
                    </a:lnTo>
                    <a:lnTo>
                      <a:pt x="950" y="242"/>
                    </a:lnTo>
                    <a:lnTo>
                      <a:pt x="946" y="248"/>
                    </a:lnTo>
                    <a:lnTo>
                      <a:pt x="942" y="254"/>
                    </a:lnTo>
                    <a:lnTo>
                      <a:pt x="938" y="262"/>
                    </a:lnTo>
                    <a:lnTo>
                      <a:pt x="935" y="270"/>
                    </a:lnTo>
                    <a:lnTo>
                      <a:pt x="931" y="275"/>
                    </a:lnTo>
                    <a:lnTo>
                      <a:pt x="929" y="281"/>
                    </a:lnTo>
                    <a:lnTo>
                      <a:pt x="925" y="285"/>
                    </a:lnTo>
                    <a:lnTo>
                      <a:pt x="923" y="289"/>
                    </a:lnTo>
                    <a:lnTo>
                      <a:pt x="923" y="289"/>
                    </a:lnTo>
                    <a:lnTo>
                      <a:pt x="921" y="295"/>
                    </a:lnTo>
                    <a:lnTo>
                      <a:pt x="921" y="301"/>
                    </a:lnTo>
                    <a:lnTo>
                      <a:pt x="923" y="306"/>
                    </a:lnTo>
                    <a:lnTo>
                      <a:pt x="923" y="306"/>
                    </a:lnTo>
                    <a:lnTo>
                      <a:pt x="925" y="310"/>
                    </a:lnTo>
                    <a:lnTo>
                      <a:pt x="927" y="314"/>
                    </a:lnTo>
                    <a:lnTo>
                      <a:pt x="929" y="318"/>
                    </a:lnTo>
                    <a:lnTo>
                      <a:pt x="931" y="324"/>
                    </a:lnTo>
                    <a:lnTo>
                      <a:pt x="935" y="330"/>
                    </a:lnTo>
                    <a:lnTo>
                      <a:pt x="937" y="334"/>
                    </a:lnTo>
                    <a:lnTo>
                      <a:pt x="938" y="337"/>
                    </a:lnTo>
                    <a:lnTo>
                      <a:pt x="940" y="341"/>
                    </a:lnTo>
                    <a:lnTo>
                      <a:pt x="940" y="341"/>
                    </a:lnTo>
                    <a:lnTo>
                      <a:pt x="940" y="343"/>
                    </a:lnTo>
                    <a:lnTo>
                      <a:pt x="940" y="345"/>
                    </a:lnTo>
                    <a:lnTo>
                      <a:pt x="942" y="347"/>
                    </a:lnTo>
                    <a:lnTo>
                      <a:pt x="944" y="353"/>
                    </a:lnTo>
                    <a:lnTo>
                      <a:pt x="948" y="361"/>
                    </a:lnTo>
                    <a:lnTo>
                      <a:pt x="950" y="369"/>
                    </a:lnTo>
                    <a:lnTo>
                      <a:pt x="952" y="374"/>
                    </a:lnTo>
                    <a:lnTo>
                      <a:pt x="954" y="376"/>
                    </a:lnTo>
                    <a:lnTo>
                      <a:pt x="954" y="378"/>
                    </a:lnTo>
                    <a:lnTo>
                      <a:pt x="954" y="380"/>
                    </a:lnTo>
                    <a:lnTo>
                      <a:pt x="958" y="384"/>
                    </a:lnTo>
                    <a:lnTo>
                      <a:pt x="962" y="388"/>
                    </a:lnTo>
                    <a:lnTo>
                      <a:pt x="968" y="390"/>
                    </a:lnTo>
                    <a:lnTo>
                      <a:pt x="970" y="392"/>
                    </a:lnTo>
                    <a:lnTo>
                      <a:pt x="973" y="392"/>
                    </a:lnTo>
                    <a:lnTo>
                      <a:pt x="977" y="392"/>
                    </a:lnTo>
                    <a:lnTo>
                      <a:pt x="987" y="394"/>
                    </a:lnTo>
                    <a:lnTo>
                      <a:pt x="999" y="398"/>
                    </a:lnTo>
                    <a:lnTo>
                      <a:pt x="1010" y="400"/>
                    </a:lnTo>
                    <a:lnTo>
                      <a:pt x="1022" y="402"/>
                    </a:lnTo>
                    <a:lnTo>
                      <a:pt x="1026" y="403"/>
                    </a:lnTo>
                    <a:lnTo>
                      <a:pt x="1030" y="403"/>
                    </a:lnTo>
                    <a:lnTo>
                      <a:pt x="1032" y="405"/>
                    </a:lnTo>
                    <a:lnTo>
                      <a:pt x="1035" y="407"/>
                    </a:lnTo>
                    <a:lnTo>
                      <a:pt x="1041" y="413"/>
                    </a:lnTo>
                    <a:lnTo>
                      <a:pt x="1043" y="419"/>
                    </a:lnTo>
                    <a:lnTo>
                      <a:pt x="1043" y="419"/>
                    </a:lnTo>
                    <a:lnTo>
                      <a:pt x="1043" y="421"/>
                    </a:lnTo>
                    <a:lnTo>
                      <a:pt x="1043" y="423"/>
                    </a:lnTo>
                    <a:lnTo>
                      <a:pt x="1045" y="427"/>
                    </a:lnTo>
                    <a:lnTo>
                      <a:pt x="1045" y="434"/>
                    </a:lnTo>
                    <a:lnTo>
                      <a:pt x="1047" y="444"/>
                    </a:lnTo>
                    <a:lnTo>
                      <a:pt x="1049" y="454"/>
                    </a:lnTo>
                    <a:lnTo>
                      <a:pt x="1051" y="462"/>
                    </a:lnTo>
                    <a:lnTo>
                      <a:pt x="1051" y="466"/>
                    </a:lnTo>
                    <a:lnTo>
                      <a:pt x="1051" y="469"/>
                    </a:lnTo>
                    <a:lnTo>
                      <a:pt x="1051" y="469"/>
                    </a:lnTo>
                    <a:lnTo>
                      <a:pt x="1051" y="477"/>
                    </a:lnTo>
                    <a:lnTo>
                      <a:pt x="1047" y="483"/>
                    </a:lnTo>
                    <a:lnTo>
                      <a:pt x="1043" y="487"/>
                    </a:lnTo>
                    <a:lnTo>
                      <a:pt x="1043" y="487"/>
                    </a:lnTo>
                    <a:lnTo>
                      <a:pt x="1039" y="489"/>
                    </a:lnTo>
                    <a:lnTo>
                      <a:pt x="1035" y="493"/>
                    </a:lnTo>
                    <a:lnTo>
                      <a:pt x="1030" y="497"/>
                    </a:lnTo>
                    <a:lnTo>
                      <a:pt x="1024" y="500"/>
                    </a:lnTo>
                    <a:lnTo>
                      <a:pt x="1016" y="504"/>
                    </a:lnTo>
                    <a:lnTo>
                      <a:pt x="1008" y="508"/>
                    </a:lnTo>
                    <a:lnTo>
                      <a:pt x="1003" y="512"/>
                    </a:lnTo>
                    <a:lnTo>
                      <a:pt x="997" y="514"/>
                    </a:lnTo>
                    <a:lnTo>
                      <a:pt x="993" y="518"/>
                    </a:lnTo>
                    <a:lnTo>
                      <a:pt x="989" y="518"/>
                    </a:lnTo>
                    <a:lnTo>
                      <a:pt x="989" y="520"/>
                    </a:lnTo>
                    <a:lnTo>
                      <a:pt x="983" y="524"/>
                    </a:lnTo>
                    <a:lnTo>
                      <a:pt x="981" y="528"/>
                    </a:lnTo>
                    <a:lnTo>
                      <a:pt x="979" y="533"/>
                    </a:lnTo>
                    <a:lnTo>
                      <a:pt x="979" y="535"/>
                    </a:lnTo>
                    <a:lnTo>
                      <a:pt x="979" y="539"/>
                    </a:lnTo>
                    <a:lnTo>
                      <a:pt x="979" y="547"/>
                    </a:lnTo>
                    <a:lnTo>
                      <a:pt x="977" y="555"/>
                    </a:lnTo>
                    <a:lnTo>
                      <a:pt x="977" y="561"/>
                    </a:lnTo>
                    <a:lnTo>
                      <a:pt x="977" y="564"/>
                    </a:lnTo>
                    <a:lnTo>
                      <a:pt x="977" y="570"/>
                    </a:lnTo>
                    <a:lnTo>
                      <a:pt x="977" y="572"/>
                    </a:lnTo>
                    <a:lnTo>
                      <a:pt x="977" y="574"/>
                    </a:lnTo>
                    <a:lnTo>
                      <a:pt x="977" y="576"/>
                    </a:lnTo>
                    <a:lnTo>
                      <a:pt x="975" y="578"/>
                    </a:lnTo>
                    <a:lnTo>
                      <a:pt x="975" y="582"/>
                    </a:lnTo>
                    <a:lnTo>
                      <a:pt x="975" y="588"/>
                    </a:lnTo>
                    <a:lnTo>
                      <a:pt x="973" y="594"/>
                    </a:lnTo>
                    <a:lnTo>
                      <a:pt x="973" y="601"/>
                    </a:lnTo>
                    <a:lnTo>
                      <a:pt x="971" y="607"/>
                    </a:lnTo>
                    <a:lnTo>
                      <a:pt x="971" y="611"/>
                    </a:lnTo>
                    <a:lnTo>
                      <a:pt x="971" y="613"/>
                    </a:lnTo>
                    <a:lnTo>
                      <a:pt x="970" y="613"/>
                    </a:lnTo>
                    <a:lnTo>
                      <a:pt x="970" y="621"/>
                    </a:lnTo>
                    <a:lnTo>
                      <a:pt x="971" y="625"/>
                    </a:lnTo>
                    <a:lnTo>
                      <a:pt x="975" y="630"/>
                    </a:lnTo>
                    <a:lnTo>
                      <a:pt x="977" y="630"/>
                    </a:lnTo>
                    <a:lnTo>
                      <a:pt x="979" y="632"/>
                    </a:lnTo>
                    <a:lnTo>
                      <a:pt x="983" y="636"/>
                    </a:lnTo>
                    <a:lnTo>
                      <a:pt x="989" y="640"/>
                    </a:lnTo>
                    <a:lnTo>
                      <a:pt x="995" y="646"/>
                    </a:lnTo>
                    <a:lnTo>
                      <a:pt x="1001" y="650"/>
                    </a:lnTo>
                    <a:lnTo>
                      <a:pt x="1006" y="656"/>
                    </a:lnTo>
                    <a:lnTo>
                      <a:pt x="1012" y="661"/>
                    </a:lnTo>
                    <a:lnTo>
                      <a:pt x="1016" y="665"/>
                    </a:lnTo>
                    <a:lnTo>
                      <a:pt x="1020" y="669"/>
                    </a:lnTo>
                    <a:lnTo>
                      <a:pt x="1024" y="673"/>
                    </a:lnTo>
                    <a:lnTo>
                      <a:pt x="1024" y="673"/>
                    </a:lnTo>
                    <a:lnTo>
                      <a:pt x="1028" y="679"/>
                    </a:lnTo>
                    <a:lnTo>
                      <a:pt x="1028" y="685"/>
                    </a:lnTo>
                    <a:lnTo>
                      <a:pt x="1028" y="693"/>
                    </a:lnTo>
                    <a:lnTo>
                      <a:pt x="1028" y="693"/>
                    </a:lnTo>
                    <a:lnTo>
                      <a:pt x="1026" y="694"/>
                    </a:lnTo>
                    <a:lnTo>
                      <a:pt x="1026" y="700"/>
                    </a:lnTo>
                    <a:lnTo>
                      <a:pt x="1022" y="708"/>
                    </a:lnTo>
                    <a:lnTo>
                      <a:pt x="1018" y="716"/>
                    </a:lnTo>
                    <a:lnTo>
                      <a:pt x="1016" y="725"/>
                    </a:lnTo>
                    <a:lnTo>
                      <a:pt x="1012" y="733"/>
                    </a:lnTo>
                    <a:lnTo>
                      <a:pt x="1010" y="735"/>
                    </a:lnTo>
                    <a:lnTo>
                      <a:pt x="1010" y="737"/>
                    </a:lnTo>
                    <a:lnTo>
                      <a:pt x="1008" y="739"/>
                    </a:lnTo>
                    <a:lnTo>
                      <a:pt x="1008" y="739"/>
                    </a:lnTo>
                    <a:lnTo>
                      <a:pt x="1004" y="745"/>
                    </a:lnTo>
                    <a:lnTo>
                      <a:pt x="1001" y="749"/>
                    </a:lnTo>
                    <a:lnTo>
                      <a:pt x="995" y="751"/>
                    </a:lnTo>
                    <a:lnTo>
                      <a:pt x="993" y="751"/>
                    </a:lnTo>
                    <a:lnTo>
                      <a:pt x="989" y="751"/>
                    </a:lnTo>
                    <a:lnTo>
                      <a:pt x="983" y="753"/>
                    </a:lnTo>
                    <a:lnTo>
                      <a:pt x="973" y="753"/>
                    </a:lnTo>
                    <a:lnTo>
                      <a:pt x="962" y="753"/>
                    </a:lnTo>
                    <a:lnTo>
                      <a:pt x="950" y="753"/>
                    </a:lnTo>
                    <a:lnTo>
                      <a:pt x="940" y="753"/>
                    </a:lnTo>
                    <a:lnTo>
                      <a:pt x="935" y="753"/>
                    </a:lnTo>
                    <a:lnTo>
                      <a:pt x="931" y="751"/>
                    </a:lnTo>
                    <a:lnTo>
                      <a:pt x="929" y="751"/>
                    </a:lnTo>
                    <a:lnTo>
                      <a:pt x="923" y="753"/>
                    </a:lnTo>
                    <a:lnTo>
                      <a:pt x="919" y="755"/>
                    </a:lnTo>
                    <a:lnTo>
                      <a:pt x="915" y="760"/>
                    </a:lnTo>
                    <a:lnTo>
                      <a:pt x="913" y="760"/>
                    </a:lnTo>
                    <a:lnTo>
                      <a:pt x="913" y="762"/>
                    </a:lnTo>
                    <a:lnTo>
                      <a:pt x="911" y="764"/>
                    </a:lnTo>
                    <a:lnTo>
                      <a:pt x="907" y="770"/>
                    </a:lnTo>
                    <a:lnTo>
                      <a:pt x="904" y="776"/>
                    </a:lnTo>
                    <a:lnTo>
                      <a:pt x="900" y="782"/>
                    </a:lnTo>
                    <a:lnTo>
                      <a:pt x="896" y="788"/>
                    </a:lnTo>
                    <a:lnTo>
                      <a:pt x="894" y="791"/>
                    </a:lnTo>
                    <a:lnTo>
                      <a:pt x="892" y="791"/>
                    </a:lnTo>
                    <a:lnTo>
                      <a:pt x="892" y="793"/>
                    </a:lnTo>
                    <a:lnTo>
                      <a:pt x="892" y="793"/>
                    </a:lnTo>
                    <a:lnTo>
                      <a:pt x="890" y="797"/>
                    </a:lnTo>
                    <a:lnTo>
                      <a:pt x="886" y="799"/>
                    </a:lnTo>
                    <a:lnTo>
                      <a:pt x="884" y="805"/>
                    </a:lnTo>
                    <a:lnTo>
                      <a:pt x="880" y="809"/>
                    </a:lnTo>
                    <a:lnTo>
                      <a:pt x="876" y="813"/>
                    </a:lnTo>
                    <a:lnTo>
                      <a:pt x="873" y="819"/>
                    </a:lnTo>
                    <a:lnTo>
                      <a:pt x="871" y="821"/>
                    </a:lnTo>
                    <a:lnTo>
                      <a:pt x="869" y="824"/>
                    </a:lnTo>
                    <a:lnTo>
                      <a:pt x="867" y="824"/>
                    </a:lnTo>
                    <a:lnTo>
                      <a:pt x="865" y="830"/>
                    </a:lnTo>
                    <a:lnTo>
                      <a:pt x="863" y="836"/>
                    </a:lnTo>
                    <a:lnTo>
                      <a:pt x="865" y="842"/>
                    </a:lnTo>
                    <a:lnTo>
                      <a:pt x="865" y="842"/>
                    </a:lnTo>
                    <a:lnTo>
                      <a:pt x="865" y="846"/>
                    </a:lnTo>
                    <a:lnTo>
                      <a:pt x="867" y="852"/>
                    </a:lnTo>
                    <a:lnTo>
                      <a:pt x="869" y="857"/>
                    </a:lnTo>
                    <a:lnTo>
                      <a:pt x="873" y="863"/>
                    </a:lnTo>
                    <a:lnTo>
                      <a:pt x="874" y="871"/>
                    </a:lnTo>
                    <a:lnTo>
                      <a:pt x="878" y="887"/>
                    </a:lnTo>
                    <a:lnTo>
                      <a:pt x="882" y="898"/>
                    </a:lnTo>
                    <a:lnTo>
                      <a:pt x="884" y="902"/>
                    </a:lnTo>
                    <a:lnTo>
                      <a:pt x="884" y="910"/>
                    </a:lnTo>
                    <a:lnTo>
                      <a:pt x="882" y="916"/>
                    </a:lnTo>
                    <a:lnTo>
                      <a:pt x="878" y="921"/>
                    </a:lnTo>
                    <a:lnTo>
                      <a:pt x="876" y="921"/>
                    </a:lnTo>
                    <a:lnTo>
                      <a:pt x="874" y="923"/>
                    </a:lnTo>
                    <a:lnTo>
                      <a:pt x="871" y="925"/>
                    </a:lnTo>
                    <a:lnTo>
                      <a:pt x="867" y="929"/>
                    </a:lnTo>
                    <a:lnTo>
                      <a:pt x="863" y="933"/>
                    </a:lnTo>
                    <a:lnTo>
                      <a:pt x="857" y="937"/>
                    </a:lnTo>
                    <a:lnTo>
                      <a:pt x="853" y="941"/>
                    </a:lnTo>
                    <a:lnTo>
                      <a:pt x="847" y="945"/>
                    </a:lnTo>
                    <a:lnTo>
                      <a:pt x="843" y="949"/>
                    </a:lnTo>
                    <a:lnTo>
                      <a:pt x="840" y="951"/>
                    </a:lnTo>
                    <a:lnTo>
                      <a:pt x="838" y="952"/>
                    </a:lnTo>
                    <a:lnTo>
                      <a:pt x="838" y="952"/>
                    </a:lnTo>
                    <a:lnTo>
                      <a:pt x="832" y="956"/>
                    </a:lnTo>
                    <a:lnTo>
                      <a:pt x="824" y="956"/>
                    </a:lnTo>
                    <a:lnTo>
                      <a:pt x="818" y="954"/>
                    </a:lnTo>
                    <a:lnTo>
                      <a:pt x="818" y="954"/>
                    </a:lnTo>
                    <a:lnTo>
                      <a:pt x="814" y="952"/>
                    </a:lnTo>
                    <a:lnTo>
                      <a:pt x="810" y="951"/>
                    </a:lnTo>
                    <a:lnTo>
                      <a:pt x="803" y="947"/>
                    </a:lnTo>
                    <a:lnTo>
                      <a:pt x="797" y="943"/>
                    </a:lnTo>
                    <a:lnTo>
                      <a:pt x="789" y="939"/>
                    </a:lnTo>
                    <a:lnTo>
                      <a:pt x="783" y="935"/>
                    </a:lnTo>
                    <a:lnTo>
                      <a:pt x="777" y="931"/>
                    </a:lnTo>
                    <a:lnTo>
                      <a:pt x="772" y="929"/>
                    </a:lnTo>
                    <a:lnTo>
                      <a:pt x="766" y="925"/>
                    </a:lnTo>
                    <a:lnTo>
                      <a:pt x="764" y="923"/>
                    </a:lnTo>
                    <a:lnTo>
                      <a:pt x="762" y="923"/>
                    </a:lnTo>
                    <a:lnTo>
                      <a:pt x="758" y="921"/>
                    </a:lnTo>
                    <a:lnTo>
                      <a:pt x="752" y="921"/>
                    </a:lnTo>
                    <a:lnTo>
                      <a:pt x="746" y="923"/>
                    </a:lnTo>
                    <a:lnTo>
                      <a:pt x="744" y="923"/>
                    </a:lnTo>
                    <a:lnTo>
                      <a:pt x="743" y="925"/>
                    </a:lnTo>
                    <a:lnTo>
                      <a:pt x="739" y="927"/>
                    </a:lnTo>
                    <a:lnTo>
                      <a:pt x="733" y="929"/>
                    </a:lnTo>
                    <a:lnTo>
                      <a:pt x="727" y="931"/>
                    </a:lnTo>
                    <a:lnTo>
                      <a:pt x="723" y="935"/>
                    </a:lnTo>
                    <a:lnTo>
                      <a:pt x="717" y="937"/>
                    </a:lnTo>
                    <a:lnTo>
                      <a:pt x="713" y="939"/>
                    </a:lnTo>
                    <a:lnTo>
                      <a:pt x="712" y="941"/>
                    </a:lnTo>
                    <a:lnTo>
                      <a:pt x="710" y="941"/>
                    </a:lnTo>
                    <a:lnTo>
                      <a:pt x="710" y="941"/>
                    </a:lnTo>
                    <a:lnTo>
                      <a:pt x="708" y="941"/>
                    </a:lnTo>
                    <a:lnTo>
                      <a:pt x="704" y="943"/>
                    </a:lnTo>
                    <a:lnTo>
                      <a:pt x="698" y="945"/>
                    </a:lnTo>
                    <a:lnTo>
                      <a:pt x="690" y="949"/>
                    </a:lnTo>
                    <a:lnTo>
                      <a:pt x="684" y="951"/>
                    </a:lnTo>
                    <a:lnTo>
                      <a:pt x="679" y="952"/>
                    </a:lnTo>
                    <a:lnTo>
                      <a:pt x="675" y="954"/>
                    </a:lnTo>
                    <a:lnTo>
                      <a:pt x="673" y="954"/>
                    </a:lnTo>
                    <a:lnTo>
                      <a:pt x="673" y="954"/>
                    </a:lnTo>
                    <a:lnTo>
                      <a:pt x="667" y="958"/>
                    </a:lnTo>
                    <a:lnTo>
                      <a:pt x="663" y="962"/>
                    </a:lnTo>
                    <a:lnTo>
                      <a:pt x="661" y="968"/>
                    </a:lnTo>
                    <a:lnTo>
                      <a:pt x="661" y="970"/>
                    </a:lnTo>
                    <a:lnTo>
                      <a:pt x="661" y="974"/>
                    </a:lnTo>
                    <a:lnTo>
                      <a:pt x="659" y="978"/>
                    </a:lnTo>
                    <a:lnTo>
                      <a:pt x="657" y="987"/>
                    </a:lnTo>
                    <a:lnTo>
                      <a:pt x="655" y="999"/>
                    </a:lnTo>
                    <a:lnTo>
                      <a:pt x="653" y="1011"/>
                    </a:lnTo>
                    <a:lnTo>
                      <a:pt x="649" y="1022"/>
                    </a:lnTo>
                    <a:lnTo>
                      <a:pt x="649" y="1026"/>
                    </a:lnTo>
                    <a:lnTo>
                      <a:pt x="647" y="1030"/>
                    </a:lnTo>
                    <a:lnTo>
                      <a:pt x="647" y="1032"/>
                    </a:lnTo>
                    <a:lnTo>
                      <a:pt x="644" y="1036"/>
                    </a:lnTo>
                    <a:lnTo>
                      <a:pt x="640" y="1042"/>
                    </a:lnTo>
                    <a:lnTo>
                      <a:pt x="634" y="1044"/>
                    </a:lnTo>
                    <a:lnTo>
                      <a:pt x="632" y="1044"/>
                    </a:lnTo>
                    <a:lnTo>
                      <a:pt x="630" y="1044"/>
                    </a:lnTo>
                    <a:lnTo>
                      <a:pt x="628" y="1046"/>
                    </a:lnTo>
                    <a:lnTo>
                      <a:pt x="626" y="1046"/>
                    </a:lnTo>
                    <a:lnTo>
                      <a:pt x="616" y="1048"/>
                    </a:lnTo>
                    <a:lnTo>
                      <a:pt x="607" y="1048"/>
                    </a:lnTo>
                    <a:lnTo>
                      <a:pt x="599" y="1049"/>
                    </a:lnTo>
                    <a:lnTo>
                      <a:pt x="589" y="1051"/>
                    </a:lnTo>
                    <a:lnTo>
                      <a:pt x="585" y="1051"/>
                    </a:lnTo>
                    <a:lnTo>
                      <a:pt x="583" y="1051"/>
                    </a:lnTo>
                    <a:lnTo>
                      <a:pt x="582" y="1051"/>
                    </a:lnTo>
                    <a:lnTo>
                      <a:pt x="576" y="1051"/>
                    </a:lnTo>
                    <a:lnTo>
                      <a:pt x="570" y="1049"/>
                    </a:lnTo>
                    <a:lnTo>
                      <a:pt x="564" y="1044"/>
                    </a:lnTo>
                    <a:lnTo>
                      <a:pt x="564" y="1044"/>
                    </a:lnTo>
                    <a:lnTo>
                      <a:pt x="562" y="1040"/>
                    </a:lnTo>
                    <a:lnTo>
                      <a:pt x="558" y="1036"/>
                    </a:lnTo>
                    <a:lnTo>
                      <a:pt x="556" y="1030"/>
                    </a:lnTo>
                    <a:lnTo>
                      <a:pt x="552" y="1024"/>
                    </a:lnTo>
                    <a:lnTo>
                      <a:pt x="549" y="1016"/>
                    </a:lnTo>
                    <a:lnTo>
                      <a:pt x="545" y="1009"/>
                    </a:lnTo>
                    <a:lnTo>
                      <a:pt x="541" y="1003"/>
                    </a:lnTo>
                    <a:lnTo>
                      <a:pt x="537" y="997"/>
                    </a:lnTo>
                    <a:lnTo>
                      <a:pt x="535" y="993"/>
                    </a:lnTo>
                    <a:lnTo>
                      <a:pt x="533" y="989"/>
                    </a:lnTo>
                    <a:lnTo>
                      <a:pt x="533" y="989"/>
                    </a:lnTo>
                    <a:lnTo>
                      <a:pt x="529" y="984"/>
                    </a:lnTo>
                    <a:lnTo>
                      <a:pt x="523" y="982"/>
                    </a:lnTo>
                    <a:lnTo>
                      <a:pt x="518" y="980"/>
                    </a:lnTo>
                    <a:lnTo>
                      <a:pt x="518" y="980"/>
                    </a:lnTo>
                    <a:lnTo>
                      <a:pt x="516" y="980"/>
                    </a:lnTo>
                    <a:lnTo>
                      <a:pt x="512" y="980"/>
                    </a:lnTo>
                    <a:lnTo>
                      <a:pt x="506" y="980"/>
                    </a:lnTo>
                    <a:lnTo>
                      <a:pt x="498" y="980"/>
                    </a:lnTo>
                    <a:lnTo>
                      <a:pt x="492" y="978"/>
                    </a:lnTo>
                    <a:lnTo>
                      <a:pt x="486" y="978"/>
                    </a:lnTo>
                    <a:lnTo>
                      <a:pt x="483" y="978"/>
                    </a:lnTo>
                    <a:lnTo>
                      <a:pt x="479" y="978"/>
                    </a:lnTo>
                    <a:lnTo>
                      <a:pt x="477" y="978"/>
                    </a:lnTo>
                    <a:lnTo>
                      <a:pt x="477" y="978"/>
                    </a:lnTo>
                    <a:lnTo>
                      <a:pt x="473" y="976"/>
                    </a:lnTo>
                    <a:lnTo>
                      <a:pt x="469" y="976"/>
                    </a:lnTo>
                    <a:lnTo>
                      <a:pt x="463" y="976"/>
                    </a:lnTo>
                    <a:lnTo>
                      <a:pt x="457" y="974"/>
                    </a:lnTo>
                    <a:lnTo>
                      <a:pt x="450" y="974"/>
                    </a:lnTo>
                    <a:lnTo>
                      <a:pt x="444" y="972"/>
                    </a:lnTo>
                    <a:lnTo>
                      <a:pt x="440" y="972"/>
                    </a:lnTo>
                    <a:lnTo>
                      <a:pt x="438" y="972"/>
                    </a:lnTo>
                    <a:lnTo>
                      <a:pt x="438" y="972"/>
                    </a:lnTo>
                    <a:lnTo>
                      <a:pt x="432" y="972"/>
                    </a:lnTo>
                    <a:lnTo>
                      <a:pt x="426" y="974"/>
                    </a:lnTo>
                    <a:lnTo>
                      <a:pt x="422" y="976"/>
                    </a:lnTo>
                    <a:lnTo>
                      <a:pt x="421" y="978"/>
                    </a:lnTo>
                    <a:lnTo>
                      <a:pt x="419" y="980"/>
                    </a:lnTo>
                    <a:lnTo>
                      <a:pt x="415" y="984"/>
                    </a:lnTo>
                    <a:lnTo>
                      <a:pt x="411" y="989"/>
                    </a:lnTo>
                    <a:lnTo>
                      <a:pt x="407" y="995"/>
                    </a:lnTo>
                    <a:lnTo>
                      <a:pt x="401" y="1001"/>
                    </a:lnTo>
                    <a:lnTo>
                      <a:pt x="395" y="1007"/>
                    </a:lnTo>
                    <a:lnTo>
                      <a:pt x="389" y="1013"/>
                    </a:lnTo>
                    <a:lnTo>
                      <a:pt x="386" y="1016"/>
                    </a:lnTo>
                    <a:lnTo>
                      <a:pt x="382" y="1020"/>
                    </a:lnTo>
                    <a:lnTo>
                      <a:pt x="380" y="1024"/>
                    </a:lnTo>
                    <a:lnTo>
                      <a:pt x="378" y="1024"/>
                    </a:lnTo>
                    <a:lnTo>
                      <a:pt x="374" y="1028"/>
                    </a:lnTo>
                    <a:lnTo>
                      <a:pt x="366" y="1030"/>
                    </a:lnTo>
                    <a:lnTo>
                      <a:pt x="360" y="1028"/>
                    </a:lnTo>
                    <a:lnTo>
                      <a:pt x="358" y="1028"/>
                    </a:lnTo>
                    <a:lnTo>
                      <a:pt x="356" y="1026"/>
                    </a:lnTo>
                    <a:lnTo>
                      <a:pt x="353" y="1026"/>
                    </a:lnTo>
                    <a:lnTo>
                      <a:pt x="345" y="1022"/>
                    </a:lnTo>
                    <a:lnTo>
                      <a:pt x="335" y="1018"/>
                    </a:lnTo>
                    <a:lnTo>
                      <a:pt x="327" y="1016"/>
                    </a:lnTo>
                    <a:lnTo>
                      <a:pt x="320" y="1013"/>
                    </a:lnTo>
                    <a:lnTo>
                      <a:pt x="316" y="1011"/>
                    </a:lnTo>
                    <a:lnTo>
                      <a:pt x="314" y="1011"/>
                    </a:lnTo>
                    <a:lnTo>
                      <a:pt x="312" y="1009"/>
                    </a:lnTo>
                    <a:lnTo>
                      <a:pt x="312" y="1009"/>
                    </a:lnTo>
                    <a:lnTo>
                      <a:pt x="306" y="1005"/>
                    </a:lnTo>
                    <a:lnTo>
                      <a:pt x="302" y="1001"/>
                    </a:lnTo>
                    <a:lnTo>
                      <a:pt x="300" y="995"/>
                    </a:lnTo>
                    <a:lnTo>
                      <a:pt x="300" y="993"/>
                    </a:lnTo>
                    <a:lnTo>
                      <a:pt x="300" y="989"/>
                    </a:lnTo>
                    <a:lnTo>
                      <a:pt x="300" y="984"/>
                    </a:lnTo>
                    <a:lnTo>
                      <a:pt x="300" y="974"/>
                    </a:lnTo>
                    <a:lnTo>
                      <a:pt x="300" y="962"/>
                    </a:lnTo>
                    <a:lnTo>
                      <a:pt x="300" y="951"/>
                    </a:lnTo>
                    <a:lnTo>
                      <a:pt x="300" y="941"/>
                    </a:lnTo>
                    <a:lnTo>
                      <a:pt x="300" y="935"/>
                    </a:lnTo>
                    <a:lnTo>
                      <a:pt x="300" y="931"/>
                    </a:lnTo>
                    <a:lnTo>
                      <a:pt x="300" y="929"/>
                    </a:lnTo>
                    <a:lnTo>
                      <a:pt x="300" y="923"/>
                    </a:lnTo>
                    <a:lnTo>
                      <a:pt x="296" y="919"/>
                    </a:lnTo>
                    <a:lnTo>
                      <a:pt x="292" y="916"/>
                    </a:lnTo>
                    <a:lnTo>
                      <a:pt x="292" y="914"/>
                    </a:lnTo>
                    <a:lnTo>
                      <a:pt x="291" y="914"/>
                    </a:lnTo>
                    <a:lnTo>
                      <a:pt x="287" y="912"/>
                    </a:lnTo>
                    <a:lnTo>
                      <a:pt x="281" y="908"/>
                    </a:lnTo>
                    <a:lnTo>
                      <a:pt x="275" y="904"/>
                    </a:lnTo>
                    <a:lnTo>
                      <a:pt x="269" y="900"/>
                    </a:lnTo>
                    <a:lnTo>
                      <a:pt x="263" y="896"/>
                    </a:lnTo>
                    <a:lnTo>
                      <a:pt x="261" y="894"/>
                    </a:lnTo>
                    <a:lnTo>
                      <a:pt x="259" y="892"/>
                    </a:lnTo>
                    <a:lnTo>
                      <a:pt x="259" y="892"/>
                    </a:lnTo>
                    <a:lnTo>
                      <a:pt x="258" y="892"/>
                    </a:lnTo>
                    <a:lnTo>
                      <a:pt x="256" y="890"/>
                    </a:lnTo>
                    <a:lnTo>
                      <a:pt x="252" y="888"/>
                    </a:lnTo>
                    <a:lnTo>
                      <a:pt x="248" y="885"/>
                    </a:lnTo>
                    <a:lnTo>
                      <a:pt x="242" y="881"/>
                    </a:lnTo>
                    <a:lnTo>
                      <a:pt x="238" y="877"/>
                    </a:lnTo>
                    <a:lnTo>
                      <a:pt x="234" y="873"/>
                    </a:lnTo>
                    <a:lnTo>
                      <a:pt x="230" y="871"/>
                    </a:lnTo>
                    <a:lnTo>
                      <a:pt x="228" y="869"/>
                    </a:lnTo>
                    <a:lnTo>
                      <a:pt x="227" y="867"/>
                    </a:lnTo>
                    <a:lnTo>
                      <a:pt x="223" y="865"/>
                    </a:lnTo>
                    <a:lnTo>
                      <a:pt x="217" y="863"/>
                    </a:lnTo>
                    <a:lnTo>
                      <a:pt x="211" y="865"/>
                    </a:lnTo>
                    <a:lnTo>
                      <a:pt x="209" y="865"/>
                    </a:lnTo>
                    <a:lnTo>
                      <a:pt x="205" y="865"/>
                    </a:lnTo>
                    <a:lnTo>
                      <a:pt x="201" y="867"/>
                    </a:lnTo>
                    <a:lnTo>
                      <a:pt x="195" y="871"/>
                    </a:lnTo>
                    <a:lnTo>
                      <a:pt x="188" y="873"/>
                    </a:lnTo>
                    <a:lnTo>
                      <a:pt x="180" y="875"/>
                    </a:lnTo>
                    <a:lnTo>
                      <a:pt x="164" y="879"/>
                    </a:lnTo>
                    <a:lnTo>
                      <a:pt x="155" y="883"/>
                    </a:lnTo>
                    <a:lnTo>
                      <a:pt x="149" y="885"/>
                    </a:lnTo>
                    <a:lnTo>
                      <a:pt x="143" y="885"/>
                    </a:lnTo>
                    <a:lnTo>
                      <a:pt x="137" y="883"/>
                    </a:lnTo>
                    <a:lnTo>
                      <a:pt x="131" y="879"/>
                    </a:lnTo>
                    <a:lnTo>
                      <a:pt x="131" y="877"/>
                    </a:lnTo>
                    <a:lnTo>
                      <a:pt x="130" y="875"/>
                    </a:lnTo>
                    <a:lnTo>
                      <a:pt x="126" y="871"/>
                    </a:lnTo>
                    <a:lnTo>
                      <a:pt x="122" y="867"/>
                    </a:lnTo>
                    <a:lnTo>
                      <a:pt x="118" y="863"/>
                    </a:lnTo>
                    <a:lnTo>
                      <a:pt x="114" y="857"/>
                    </a:lnTo>
                    <a:lnTo>
                      <a:pt x="110" y="854"/>
                    </a:lnTo>
                    <a:lnTo>
                      <a:pt x="106" y="848"/>
                    </a:lnTo>
                    <a:lnTo>
                      <a:pt x="104" y="844"/>
                    </a:lnTo>
                    <a:lnTo>
                      <a:pt x="100" y="840"/>
                    </a:lnTo>
                    <a:lnTo>
                      <a:pt x="98" y="838"/>
                    </a:lnTo>
                    <a:lnTo>
                      <a:pt x="98" y="838"/>
                    </a:lnTo>
                    <a:lnTo>
                      <a:pt x="97" y="832"/>
                    </a:lnTo>
                    <a:lnTo>
                      <a:pt x="95" y="824"/>
                    </a:lnTo>
                    <a:lnTo>
                      <a:pt x="97" y="819"/>
                    </a:lnTo>
                    <a:lnTo>
                      <a:pt x="97" y="819"/>
                    </a:lnTo>
                    <a:lnTo>
                      <a:pt x="98" y="815"/>
                    </a:lnTo>
                    <a:lnTo>
                      <a:pt x="100" y="811"/>
                    </a:lnTo>
                    <a:lnTo>
                      <a:pt x="104" y="805"/>
                    </a:lnTo>
                    <a:lnTo>
                      <a:pt x="108" y="797"/>
                    </a:lnTo>
                    <a:lnTo>
                      <a:pt x="112" y="790"/>
                    </a:lnTo>
                    <a:lnTo>
                      <a:pt x="116" y="784"/>
                    </a:lnTo>
                    <a:lnTo>
                      <a:pt x="120" y="778"/>
                    </a:lnTo>
                    <a:lnTo>
                      <a:pt x="124" y="772"/>
                    </a:lnTo>
                    <a:lnTo>
                      <a:pt x="126" y="766"/>
                    </a:lnTo>
                    <a:lnTo>
                      <a:pt x="128" y="764"/>
                    </a:lnTo>
                    <a:lnTo>
                      <a:pt x="130" y="762"/>
                    </a:lnTo>
                    <a:lnTo>
                      <a:pt x="131" y="758"/>
                    </a:lnTo>
                    <a:lnTo>
                      <a:pt x="131" y="753"/>
                    </a:lnTo>
                    <a:lnTo>
                      <a:pt x="130" y="747"/>
                    </a:lnTo>
                    <a:lnTo>
                      <a:pt x="130" y="745"/>
                    </a:lnTo>
                    <a:lnTo>
                      <a:pt x="128" y="743"/>
                    </a:lnTo>
                    <a:lnTo>
                      <a:pt x="126" y="739"/>
                    </a:lnTo>
                    <a:lnTo>
                      <a:pt x="122" y="733"/>
                    </a:lnTo>
                    <a:lnTo>
                      <a:pt x="120" y="727"/>
                    </a:lnTo>
                    <a:lnTo>
                      <a:pt x="118" y="724"/>
                    </a:lnTo>
                    <a:lnTo>
                      <a:pt x="114" y="718"/>
                    </a:lnTo>
                    <a:lnTo>
                      <a:pt x="112" y="714"/>
                    </a:lnTo>
                    <a:lnTo>
                      <a:pt x="112" y="712"/>
                    </a:lnTo>
                    <a:lnTo>
                      <a:pt x="112" y="710"/>
                    </a:lnTo>
                    <a:lnTo>
                      <a:pt x="110" y="710"/>
                    </a:lnTo>
                    <a:lnTo>
                      <a:pt x="110" y="708"/>
                    </a:lnTo>
                    <a:lnTo>
                      <a:pt x="108" y="704"/>
                    </a:lnTo>
                    <a:lnTo>
                      <a:pt x="106" y="698"/>
                    </a:lnTo>
                    <a:lnTo>
                      <a:pt x="104" y="691"/>
                    </a:lnTo>
                    <a:lnTo>
                      <a:pt x="100" y="685"/>
                    </a:lnTo>
                    <a:lnTo>
                      <a:pt x="98" y="679"/>
                    </a:lnTo>
                    <a:lnTo>
                      <a:pt x="97" y="675"/>
                    </a:lnTo>
                    <a:lnTo>
                      <a:pt x="97" y="673"/>
                    </a:lnTo>
                    <a:lnTo>
                      <a:pt x="97" y="673"/>
                    </a:lnTo>
                    <a:lnTo>
                      <a:pt x="93" y="667"/>
                    </a:lnTo>
                    <a:lnTo>
                      <a:pt x="89" y="663"/>
                    </a:lnTo>
                    <a:lnTo>
                      <a:pt x="83" y="661"/>
                    </a:lnTo>
                    <a:lnTo>
                      <a:pt x="83" y="661"/>
                    </a:lnTo>
                    <a:lnTo>
                      <a:pt x="79" y="661"/>
                    </a:lnTo>
                    <a:lnTo>
                      <a:pt x="73" y="660"/>
                    </a:lnTo>
                    <a:lnTo>
                      <a:pt x="64" y="658"/>
                    </a:lnTo>
                    <a:lnTo>
                      <a:pt x="52" y="656"/>
                    </a:lnTo>
                    <a:lnTo>
                      <a:pt x="40" y="654"/>
                    </a:lnTo>
                    <a:lnTo>
                      <a:pt x="31" y="650"/>
                    </a:lnTo>
                    <a:lnTo>
                      <a:pt x="25" y="650"/>
                    </a:lnTo>
                    <a:lnTo>
                      <a:pt x="21" y="648"/>
                    </a:lnTo>
                    <a:lnTo>
                      <a:pt x="21" y="648"/>
                    </a:lnTo>
                    <a:lnTo>
                      <a:pt x="15" y="644"/>
                    </a:lnTo>
                    <a:lnTo>
                      <a:pt x="11" y="640"/>
                    </a:lnTo>
                    <a:lnTo>
                      <a:pt x="7" y="634"/>
                    </a:lnTo>
                    <a:lnTo>
                      <a:pt x="7" y="632"/>
                    </a:lnTo>
                    <a:lnTo>
                      <a:pt x="7" y="632"/>
                    </a:lnTo>
                    <a:lnTo>
                      <a:pt x="7" y="628"/>
                    </a:lnTo>
                    <a:lnTo>
                      <a:pt x="7" y="627"/>
                    </a:lnTo>
                    <a:lnTo>
                      <a:pt x="5" y="617"/>
                    </a:lnTo>
                    <a:lnTo>
                      <a:pt x="3" y="609"/>
                    </a:lnTo>
                    <a:lnTo>
                      <a:pt x="1" y="599"/>
                    </a:lnTo>
                    <a:lnTo>
                      <a:pt x="1" y="590"/>
                    </a:lnTo>
                    <a:lnTo>
                      <a:pt x="1" y="586"/>
                    </a:lnTo>
                    <a:lnTo>
                      <a:pt x="0" y="584"/>
                    </a:lnTo>
                    <a:lnTo>
                      <a:pt x="0" y="582"/>
                    </a:lnTo>
                    <a:lnTo>
                      <a:pt x="1" y="576"/>
                    </a:lnTo>
                    <a:lnTo>
                      <a:pt x="3" y="570"/>
                    </a:lnTo>
                    <a:lnTo>
                      <a:pt x="7" y="564"/>
                    </a:lnTo>
                    <a:lnTo>
                      <a:pt x="9" y="564"/>
                    </a:lnTo>
                    <a:lnTo>
                      <a:pt x="11" y="563"/>
                    </a:lnTo>
                    <a:lnTo>
                      <a:pt x="17" y="561"/>
                    </a:lnTo>
                    <a:lnTo>
                      <a:pt x="23" y="557"/>
                    </a:lnTo>
                    <a:lnTo>
                      <a:pt x="29" y="553"/>
                    </a:lnTo>
                    <a:lnTo>
                      <a:pt x="34" y="549"/>
                    </a:lnTo>
                    <a:lnTo>
                      <a:pt x="42" y="545"/>
                    </a:lnTo>
                    <a:lnTo>
                      <a:pt x="48" y="541"/>
                    </a:lnTo>
                    <a:lnTo>
                      <a:pt x="54" y="537"/>
                    </a:lnTo>
                    <a:lnTo>
                      <a:pt x="60" y="535"/>
                    </a:lnTo>
                    <a:lnTo>
                      <a:pt x="62" y="533"/>
                    </a:lnTo>
                    <a:lnTo>
                      <a:pt x="64" y="533"/>
                    </a:lnTo>
                    <a:lnTo>
                      <a:pt x="67" y="530"/>
                    </a:lnTo>
                    <a:lnTo>
                      <a:pt x="71" y="524"/>
                    </a:lnTo>
                    <a:lnTo>
                      <a:pt x="73" y="518"/>
                    </a:lnTo>
                    <a:lnTo>
                      <a:pt x="73" y="518"/>
                    </a:lnTo>
                    <a:lnTo>
                      <a:pt x="73" y="516"/>
                    </a:lnTo>
                    <a:lnTo>
                      <a:pt x="73" y="512"/>
                    </a:lnTo>
                    <a:lnTo>
                      <a:pt x="73" y="506"/>
                    </a:lnTo>
                    <a:lnTo>
                      <a:pt x="73" y="499"/>
                    </a:lnTo>
                    <a:lnTo>
                      <a:pt x="73" y="493"/>
                    </a:lnTo>
                    <a:lnTo>
                      <a:pt x="73" y="487"/>
                    </a:lnTo>
                    <a:lnTo>
                      <a:pt x="75" y="483"/>
                    </a:lnTo>
                    <a:lnTo>
                      <a:pt x="75" y="479"/>
                    </a:lnTo>
                    <a:lnTo>
                      <a:pt x="75" y="479"/>
                    </a:lnTo>
                    <a:lnTo>
                      <a:pt x="75" y="477"/>
                    </a:lnTo>
                    <a:lnTo>
                      <a:pt x="75" y="473"/>
                    </a:lnTo>
                    <a:lnTo>
                      <a:pt x="75" y="469"/>
                    </a:lnTo>
                    <a:lnTo>
                      <a:pt x="77" y="464"/>
                    </a:lnTo>
                    <a:lnTo>
                      <a:pt x="77" y="458"/>
                    </a:lnTo>
                    <a:lnTo>
                      <a:pt x="79" y="450"/>
                    </a:lnTo>
                    <a:lnTo>
                      <a:pt x="79" y="444"/>
                    </a:lnTo>
                    <a:lnTo>
                      <a:pt x="81" y="442"/>
                    </a:lnTo>
                    <a:lnTo>
                      <a:pt x="81" y="438"/>
                    </a:lnTo>
                    <a:lnTo>
                      <a:pt x="81" y="438"/>
                    </a:lnTo>
                    <a:lnTo>
                      <a:pt x="81" y="433"/>
                    </a:lnTo>
                    <a:lnTo>
                      <a:pt x="79" y="427"/>
                    </a:lnTo>
                    <a:lnTo>
                      <a:pt x="75" y="423"/>
                    </a:lnTo>
                    <a:lnTo>
                      <a:pt x="73" y="421"/>
                    </a:lnTo>
                    <a:lnTo>
                      <a:pt x="71" y="419"/>
                    </a:lnTo>
                    <a:lnTo>
                      <a:pt x="67" y="415"/>
                    </a:lnTo>
                    <a:lnTo>
                      <a:pt x="62" y="411"/>
                    </a:lnTo>
                    <a:lnTo>
                      <a:pt x="56" y="407"/>
                    </a:lnTo>
                    <a:lnTo>
                      <a:pt x="50" y="402"/>
                    </a:lnTo>
                    <a:lnTo>
                      <a:pt x="44" y="396"/>
                    </a:lnTo>
                    <a:lnTo>
                      <a:pt x="40" y="392"/>
                    </a:lnTo>
                    <a:lnTo>
                      <a:pt x="34" y="386"/>
                    </a:lnTo>
                    <a:lnTo>
                      <a:pt x="31" y="382"/>
                    </a:lnTo>
                    <a:lnTo>
                      <a:pt x="29" y="380"/>
                    </a:lnTo>
                    <a:lnTo>
                      <a:pt x="27" y="378"/>
                    </a:lnTo>
                    <a:lnTo>
                      <a:pt x="25" y="374"/>
                    </a:lnTo>
                    <a:lnTo>
                      <a:pt x="23" y="367"/>
                    </a:lnTo>
                    <a:lnTo>
                      <a:pt x="23" y="361"/>
                    </a:lnTo>
                    <a:lnTo>
                      <a:pt x="25" y="359"/>
                    </a:lnTo>
                    <a:lnTo>
                      <a:pt x="25" y="357"/>
                    </a:lnTo>
                    <a:lnTo>
                      <a:pt x="27" y="353"/>
                    </a:lnTo>
                    <a:lnTo>
                      <a:pt x="29" y="345"/>
                    </a:lnTo>
                    <a:lnTo>
                      <a:pt x="33" y="336"/>
                    </a:lnTo>
                    <a:lnTo>
                      <a:pt x="36" y="328"/>
                    </a:lnTo>
                    <a:lnTo>
                      <a:pt x="38" y="320"/>
                    </a:lnTo>
                    <a:lnTo>
                      <a:pt x="40" y="316"/>
                    </a:lnTo>
                    <a:lnTo>
                      <a:pt x="42" y="314"/>
                    </a:lnTo>
                    <a:lnTo>
                      <a:pt x="42" y="312"/>
                    </a:lnTo>
                    <a:lnTo>
                      <a:pt x="42" y="312"/>
                    </a:lnTo>
                    <a:lnTo>
                      <a:pt x="46" y="306"/>
                    </a:lnTo>
                    <a:lnTo>
                      <a:pt x="52" y="303"/>
                    </a:lnTo>
                    <a:lnTo>
                      <a:pt x="58" y="301"/>
                    </a:lnTo>
                    <a:lnTo>
                      <a:pt x="60" y="301"/>
                    </a:lnTo>
                    <a:lnTo>
                      <a:pt x="62" y="301"/>
                    </a:lnTo>
                    <a:lnTo>
                      <a:pt x="67" y="301"/>
                    </a:lnTo>
                    <a:lnTo>
                      <a:pt x="77" y="301"/>
                    </a:lnTo>
                    <a:lnTo>
                      <a:pt x="91" y="301"/>
                    </a:lnTo>
                    <a:lnTo>
                      <a:pt x="102" y="301"/>
                    </a:lnTo>
                    <a:lnTo>
                      <a:pt x="112" y="301"/>
                    </a:lnTo>
                    <a:lnTo>
                      <a:pt x="118" y="301"/>
                    </a:lnTo>
                    <a:lnTo>
                      <a:pt x="120" y="301"/>
                    </a:lnTo>
                    <a:lnTo>
                      <a:pt x="122" y="301"/>
                    </a:lnTo>
                    <a:lnTo>
                      <a:pt x="128" y="301"/>
                    </a:lnTo>
                    <a:lnTo>
                      <a:pt x="133" y="297"/>
                    </a:lnTo>
                    <a:lnTo>
                      <a:pt x="137" y="293"/>
                    </a:lnTo>
                    <a:lnTo>
                      <a:pt x="137" y="293"/>
                    </a:lnTo>
                    <a:lnTo>
                      <a:pt x="139" y="291"/>
                    </a:lnTo>
                    <a:lnTo>
                      <a:pt x="139" y="287"/>
                    </a:lnTo>
                    <a:lnTo>
                      <a:pt x="143" y="281"/>
                    </a:lnTo>
                    <a:lnTo>
                      <a:pt x="147" y="275"/>
                    </a:lnTo>
                    <a:lnTo>
                      <a:pt x="151" y="270"/>
                    </a:lnTo>
                    <a:lnTo>
                      <a:pt x="155" y="264"/>
                    </a:lnTo>
                    <a:lnTo>
                      <a:pt x="157" y="262"/>
                    </a:lnTo>
                    <a:lnTo>
                      <a:pt x="159" y="260"/>
                    </a:lnTo>
                    <a:lnTo>
                      <a:pt x="159" y="260"/>
                    </a:lnTo>
                    <a:lnTo>
                      <a:pt x="161" y="258"/>
                    </a:lnTo>
                    <a:lnTo>
                      <a:pt x="162" y="254"/>
                    </a:lnTo>
                    <a:lnTo>
                      <a:pt x="164" y="252"/>
                    </a:lnTo>
                    <a:lnTo>
                      <a:pt x="168" y="248"/>
                    </a:lnTo>
                    <a:lnTo>
                      <a:pt x="172" y="242"/>
                    </a:lnTo>
                    <a:lnTo>
                      <a:pt x="176" y="239"/>
                    </a:lnTo>
                    <a:lnTo>
                      <a:pt x="178" y="235"/>
                    </a:lnTo>
                    <a:lnTo>
                      <a:pt x="182" y="231"/>
                    </a:lnTo>
                    <a:lnTo>
                      <a:pt x="184" y="229"/>
                    </a:lnTo>
                    <a:lnTo>
                      <a:pt x="184" y="227"/>
                    </a:lnTo>
                    <a:lnTo>
                      <a:pt x="188" y="223"/>
                    </a:lnTo>
                    <a:lnTo>
                      <a:pt x="188" y="217"/>
                    </a:lnTo>
                    <a:lnTo>
                      <a:pt x="188" y="211"/>
                    </a:lnTo>
                    <a:lnTo>
                      <a:pt x="188" y="209"/>
                    </a:lnTo>
                    <a:lnTo>
                      <a:pt x="186" y="206"/>
                    </a:lnTo>
                    <a:lnTo>
                      <a:pt x="184" y="202"/>
                    </a:lnTo>
                    <a:lnTo>
                      <a:pt x="182" y="196"/>
                    </a:lnTo>
                    <a:lnTo>
                      <a:pt x="180" y="188"/>
                    </a:lnTo>
                    <a:lnTo>
                      <a:pt x="176" y="180"/>
                    </a:lnTo>
                    <a:lnTo>
                      <a:pt x="172" y="167"/>
                    </a:lnTo>
                    <a:lnTo>
                      <a:pt x="168" y="155"/>
                    </a:lnTo>
                    <a:lnTo>
                      <a:pt x="168" y="149"/>
                    </a:lnTo>
                    <a:lnTo>
                      <a:pt x="168" y="143"/>
                    </a:lnTo>
                    <a:lnTo>
                      <a:pt x="170" y="138"/>
                    </a:lnTo>
                    <a:lnTo>
                      <a:pt x="174" y="132"/>
                    </a:lnTo>
                    <a:lnTo>
                      <a:pt x="174" y="132"/>
                    </a:lnTo>
                    <a:lnTo>
                      <a:pt x="176" y="130"/>
                    </a:lnTo>
                    <a:lnTo>
                      <a:pt x="180" y="126"/>
                    </a:lnTo>
                    <a:lnTo>
                      <a:pt x="184" y="122"/>
                    </a:lnTo>
                    <a:lnTo>
                      <a:pt x="188" y="118"/>
                    </a:lnTo>
                    <a:lnTo>
                      <a:pt x="194" y="114"/>
                    </a:lnTo>
                    <a:lnTo>
                      <a:pt x="199" y="111"/>
                    </a:lnTo>
                    <a:lnTo>
                      <a:pt x="203" y="107"/>
                    </a:lnTo>
                    <a:lnTo>
                      <a:pt x="207" y="105"/>
                    </a:lnTo>
                    <a:lnTo>
                      <a:pt x="211" y="101"/>
                    </a:lnTo>
                    <a:lnTo>
                      <a:pt x="213" y="101"/>
                    </a:lnTo>
                    <a:lnTo>
                      <a:pt x="215" y="99"/>
                    </a:lnTo>
                    <a:lnTo>
                      <a:pt x="221" y="97"/>
                    </a:lnTo>
                    <a:lnTo>
                      <a:pt x="227" y="95"/>
                    </a:lnTo>
                    <a:lnTo>
                      <a:pt x="232" y="97"/>
                    </a:lnTo>
                    <a:lnTo>
                      <a:pt x="234" y="97"/>
                    </a:lnTo>
                    <a:lnTo>
                      <a:pt x="236" y="99"/>
                    </a:lnTo>
                    <a:lnTo>
                      <a:pt x="242" y="103"/>
                    </a:lnTo>
                    <a:lnTo>
                      <a:pt x="248" y="105"/>
                    </a:lnTo>
                    <a:lnTo>
                      <a:pt x="254" y="109"/>
                    </a:lnTo>
                    <a:lnTo>
                      <a:pt x="261" y="112"/>
                    </a:lnTo>
                    <a:lnTo>
                      <a:pt x="267" y="116"/>
                    </a:lnTo>
                    <a:lnTo>
                      <a:pt x="275" y="120"/>
                    </a:lnTo>
                    <a:lnTo>
                      <a:pt x="281" y="124"/>
                    </a:lnTo>
                    <a:lnTo>
                      <a:pt x="285" y="126"/>
                    </a:lnTo>
                    <a:lnTo>
                      <a:pt x="287" y="128"/>
                    </a:lnTo>
                    <a:lnTo>
                      <a:pt x="289" y="130"/>
                    </a:lnTo>
                    <a:lnTo>
                      <a:pt x="294" y="132"/>
                    </a:lnTo>
                    <a:lnTo>
                      <a:pt x="300" y="132"/>
                    </a:lnTo>
                    <a:lnTo>
                      <a:pt x="306" y="130"/>
                    </a:lnTo>
                    <a:lnTo>
                      <a:pt x="306" y="130"/>
                    </a:lnTo>
                    <a:lnTo>
                      <a:pt x="310" y="128"/>
                    </a:lnTo>
                    <a:lnTo>
                      <a:pt x="314" y="126"/>
                    </a:lnTo>
                    <a:lnTo>
                      <a:pt x="318" y="122"/>
                    </a:lnTo>
                    <a:lnTo>
                      <a:pt x="324" y="120"/>
                    </a:lnTo>
                    <a:lnTo>
                      <a:pt x="329" y="118"/>
                    </a:lnTo>
                    <a:lnTo>
                      <a:pt x="333" y="114"/>
                    </a:lnTo>
                    <a:lnTo>
                      <a:pt x="337" y="112"/>
                    </a:lnTo>
                    <a:lnTo>
                      <a:pt x="341" y="112"/>
                    </a:lnTo>
                    <a:lnTo>
                      <a:pt x="341" y="112"/>
                    </a:lnTo>
                    <a:lnTo>
                      <a:pt x="343" y="111"/>
                    </a:lnTo>
                    <a:lnTo>
                      <a:pt x="345" y="111"/>
                    </a:lnTo>
                    <a:lnTo>
                      <a:pt x="347" y="109"/>
                    </a:lnTo>
                    <a:lnTo>
                      <a:pt x="353" y="107"/>
                    </a:lnTo>
                    <a:lnTo>
                      <a:pt x="360" y="105"/>
                    </a:lnTo>
                    <a:lnTo>
                      <a:pt x="368" y="101"/>
                    </a:lnTo>
                    <a:lnTo>
                      <a:pt x="374" y="99"/>
                    </a:lnTo>
                    <a:lnTo>
                      <a:pt x="376" y="99"/>
                    </a:lnTo>
                    <a:lnTo>
                      <a:pt x="378" y="97"/>
                    </a:lnTo>
                    <a:lnTo>
                      <a:pt x="380" y="97"/>
                    </a:lnTo>
                    <a:lnTo>
                      <a:pt x="384" y="95"/>
                    </a:lnTo>
                    <a:lnTo>
                      <a:pt x="388" y="89"/>
                    </a:lnTo>
                    <a:lnTo>
                      <a:pt x="389" y="83"/>
                    </a:lnTo>
                    <a:lnTo>
                      <a:pt x="389" y="83"/>
                    </a:lnTo>
                    <a:lnTo>
                      <a:pt x="391" y="79"/>
                    </a:lnTo>
                    <a:lnTo>
                      <a:pt x="391" y="74"/>
                    </a:lnTo>
                    <a:lnTo>
                      <a:pt x="393" y="64"/>
                    </a:lnTo>
                    <a:lnTo>
                      <a:pt x="395" y="52"/>
                    </a:lnTo>
                    <a:lnTo>
                      <a:pt x="399" y="41"/>
                    </a:lnTo>
                    <a:lnTo>
                      <a:pt x="401" y="31"/>
                    </a:lnTo>
                    <a:lnTo>
                      <a:pt x="403" y="25"/>
                    </a:lnTo>
                    <a:lnTo>
                      <a:pt x="403" y="23"/>
                    </a:lnTo>
                    <a:lnTo>
                      <a:pt x="403" y="21"/>
                    </a:lnTo>
                    <a:lnTo>
                      <a:pt x="407" y="15"/>
                    </a:lnTo>
                    <a:lnTo>
                      <a:pt x="411" y="12"/>
                    </a:lnTo>
                    <a:lnTo>
                      <a:pt x="419" y="10"/>
                    </a:lnTo>
                    <a:lnTo>
                      <a:pt x="419" y="8"/>
                    </a:lnTo>
                    <a:lnTo>
                      <a:pt x="421" y="8"/>
                    </a:lnTo>
                    <a:lnTo>
                      <a:pt x="422" y="8"/>
                    </a:lnTo>
                    <a:lnTo>
                      <a:pt x="426" y="8"/>
                    </a:lnTo>
                    <a:lnTo>
                      <a:pt x="434" y="6"/>
                    </a:lnTo>
                    <a:lnTo>
                      <a:pt x="444" y="4"/>
                    </a:lnTo>
                    <a:lnTo>
                      <a:pt x="453" y="2"/>
                    </a:lnTo>
                    <a:lnTo>
                      <a:pt x="461" y="2"/>
                    </a:lnTo>
                    <a:lnTo>
                      <a:pt x="465" y="2"/>
                    </a:lnTo>
                    <a:lnTo>
                      <a:pt x="469" y="0"/>
                    </a:lnTo>
                    <a:lnTo>
                      <a:pt x="469"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nvGrpSpPr>
              <p:cNvPr id="18" name="Grupo 2228"/>
              <p:cNvGrpSpPr/>
              <p:nvPr/>
            </p:nvGrpSpPr>
            <p:grpSpPr>
              <a:xfrm>
                <a:off x="10819181" y="6778643"/>
                <a:ext cx="412964" cy="682360"/>
                <a:chOff x="10819181" y="9100210"/>
                <a:chExt cx="412964" cy="682360"/>
              </a:xfrm>
              <a:solidFill>
                <a:srgbClr val="616161"/>
              </a:solidFill>
            </p:grpSpPr>
            <p:sp>
              <p:nvSpPr>
                <p:cNvPr id="48" name="Freeform 217"/>
                <p:cNvSpPr>
                  <a:spLocks/>
                </p:cNvSpPr>
                <p:nvPr/>
              </p:nvSpPr>
              <p:spPr bwMode="auto">
                <a:xfrm>
                  <a:off x="10819181" y="9100210"/>
                  <a:ext cx="412964" cy="496848"/>
                </a:xfrm>
                <a:custGeom>
                  <a:avLst/>
                  <a:gdLst>
                    <a:gd name="T0" fmla="*/ 138 w 256"/>
                    <a:gd name="T1" fmla="*/ 0 h 308"/>
                    <a:gd name="T2" fmla="*/ 173 w 256"/>
                    <a:gd name="T3" fmla="*/ 8 h 308"/>
                    <a:gd name="T4" fmla="*/ 204 w 256"/>
                    <a:gd name="T5" fmla="*/ 25 h 308"/>
                    <a:gd name="T6" fmla="*/ 229 w 256"/>
                    <a:gd name="T7" fmla="*/ 50 h 308"/>
                    <a:gd name="T8" fmla="*/ 246 w 256"/>
                    <a:gd name="T9" fmla="*/ 81 h 308"/>
                    <a:gd name="T10" fmla="*/ 256 w 256"/>
                    <a:gd name="T11" fmla="*/ 116 h 308"/>
                    <a:gd name="T12" fmla="*/ 254 w 256"/>
                    <a:gd name="T13" fmla="*/ 149 h 308"/>
                    <a:gd name="T14" fmla="*/ 245 w 256"/>
                    <a:gd name="T15" fmla="*/ 180 h 308"/>
                    <a:gd name="T16" fmla="*/ 229 w 256"/>
                    <a:gd name="T17" fmla="*/ 206 h 308"/>
                    <a:gd name="T18" fmla="*/ 208 w 256"/>
                    <a:gd name="T19" fmla="*/ 227 h 308"/>
                    <a:gd name="T20" fmla="*/ 202 w 256"/>
                    <a:gd name="T21" fmla="*/ 233 h 308"/>
                    <a:gd name="T22" fmla="*/ 198 w 256"/>
                    <a:gd name="T23" fmla="*/ 241 h 308"/>
                    <a:gd name="T24" fmla="*/ 196 w 256"/>
                    <a:gd name="T25" fmla="*/ 248 h 308"/>
                    <a:gd name="T26" fmla="*/ 196 w 256"/>
                    <a:gd name="T27" fmla="*/ 281 h 308"/>
                    <a:gd name="T28" fmla="*/ 196 w 256"/>
                    <a:gd name="T29" fmla="*/ 289 h 308"/>
                    <a:gd name="T30" fmla="*/ 192 w 256"/>
                    <a:gd name="T31" fmla="*/ 297 h 308"/>
                    <a:gd name="T32" fmla="*/ 186 w 256"/>
                    <a:gd name="T33" fmla="*/ 303 h 308"/>
                    <a:gd name="T34" fmla="*/ 179 w 256"/>
                    <a:gd name="T35" fmla="*/ 306 h 308"/>
                    <a:gd name="T36" fmla="*/ 169 w 256"/>
                    <a:gd name="T37" fmla="*/ 308 h 308"/>
                    <a:gd name="T38" fmla="*/ 87 w 256"/>
                    <a:gd name="T39" fmla="*/ 308 h 308"/>
                    <a:gd name="T40" fmla="*/ 78 w 256"/>
                    <a:gd name="T41" fmla="*/ 306 h 308"/>
                    <a:gd name="T42" fmla="*/ 70 w 256"/>
                    <a:gd name="T43" fmla="*/ 303 h 308"/>
                    <a:gd name="T44" fmla="*/ 64 w 256"/>
                    <a:gd name="T45" fmla="*/ 297 h 308"/>
                    <a:gd name="T46" fmla="*/ 60 w 256"/>
                    <a:gd name="T47" fmla="*/ 289 h 308"/>
                    <a:gd name="T48" fmla="*/ 60 w 256"/>
                    <a:gd name="T49" fmla="*/ 281 h 308"/>
                    <a:gd name="T50" fmla="*/ 60 w 256"/>
                    <a:gd name="T51" fmla="*/ 248 h 308"/>
                    <a:gd name="T52" fmla="*/ 58 w 256"/>
                    <a:gd name="T53" fmla="*/ 241 h 308"/>
                    <a:gd name="T54" fmla="*/ 54 w 256"/>
                    <a:gd name="T55" fmla="*/ 233 h 308"/>
                    <a:gd name="T56" fmla="*/ 49 w 256"/>
                    <a:gd name="T57" fmla="*/ 227 h 308"/>
                    <a:gd name="T58" fmla="*/ 29 w 256"/>
                    <a:gd name="T59" fmla="*/ 208 h 308"/>
                    <a:gd name="T60" fmla="*/ 14 w 256"/>
                    <a:gd name="T61" fmla="*/ 184 h 308"/>
                    <a:gd name="T62" fmla="*/ 4 w 256"/>
                    <a:gd name="T63" fmla="*/ 157 h 308"/>
                    <a:gd name="T64" fmla="*/ 0 w 256"/>
                    <a:gd name="T65" fmla="*/ 126 h 308"/>
                    <a:gd name="T66" fmla="*/ 6 w 256"/>
                    <a:gd name="T67" fmla="*/ 91 h 308"/>
                    <a:gd name="T68" fmla="*/ 20 w 256"/>
                    <a:gd name="T69" fmla="*/ 60 h 308"/>
                    <a:gd name="T70" fmla="*/ 41 w 256"/>
                    <a:gd name="T71" fmla="*/ 33 h 308"/>
                    <a:gd name="T72" fmla="*/ 68 w 256"/>
                    <a:gd name="T73" fmla="*/ 14 h 308"/>
                    <a:gd name="T74" fmla="*/ 101 w 256"/>
                    <a:gd name="T75" fmla="*/ 2 h 308"/>
                    <a:gd name="T76" fmla="*/ 138 w 256"/>
                    <a:gd name="T77" fmla="*/ 0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56" h="308">
                      <a:moveTo>
                        <a:pt x="138" y="0"/>
                      </a:moveTo>
                      <a:lnTo>
                        <a:pt x="173" y="8"/>
                      </a:lnTo>
                      <a:lnTo>
                        <a:pt x="204" y="25"/>
                      </a:lnTo>
                      <a:lnTo>
                        <a:pt x="229" y="50"/>
                      </a:lnTo>
                      <a:lnTo>
                        <a:pt x="246" y="81"/>
                      </a:lnTo>
                      <a:lnTo>
                        <a:pt x="256" y="116"/>
                      </a:lnTo>
                      <a:lnTo>
                        <a:pt x="254" y="149"/>
                      </a:lnTo>
                      <a:lnTo>
                        <a:pt x="245" y="180"/>
                      </a:lnTo>
                      <a:lnTo>
                        <a:pt x="229" y="206"/>
                      </a:lnTo>
                      <a:lnTo>
                        <a:pt x="208" y="227"/>
                      </a:lnTo>
                      <a:lnTo>
                        <a:pt x="202" y="233"/>
                      </a:lnTo>
                      <a:lnTo>
                        <a:pt x="198" y="241"/>
                      </a:lnTo>
                      <a:lnTo>
                        <a:pt x="196" y="248"/>
                      </a:lnTo>
                      <a:lnTo>
                        <a:pt x="196" y="281"/>
                      </a:lnTo>
                      <a:lnTo>
                        <a:pt x="196" y="289"/>
                      </a:lnTo>
                      <a:lnTo>
                        <a:pt x="192" y="297"/>
                      </a:lnTo>
                      <a:lnTo>
                        <a:pt x="186" y="303"/>
                      </a:lnTo>
                      <a:lnTo>
                        <a:pt x="179" y="306"/>
                      </a:lnTo>
                      <a:lnTo>
                        <a:pt x="169" y="308"/>
                      </a:lnTo>
                      <a:lnTo>
                        <a:pt x="87" y="308"/>
                      </a:lnTo>
                      <a:lnTo>
                        <a:pt x="78" y="306"/>
                      </a:lnTo>
                      <a:lnTo>
                        <a:pt x="70" y="303"/>
                      </a:lnTo>
                      <a:lnTo>
                        <a:pt x="64" y="297"/>
                      </a:lnTo>
                      <a:lnTo>
                        <a:pt x="60" y="289"/>
                      </a:lnTo>
                      <a:lnTo>
                        <a:pt x="60" y="281"/>
                      </a:lnTo>
                      <a:lnTo>
                        <a:pt x="60" y="248"/>
                      </a:lnTo>
                      <a:lnTo>
                        <a:pt x="58" y="241"/>
                      </a:lnTo>
                      <a:lnTo>
                        <a:pt x="54" y="233"/>
                      </a:lnTo>
                      <a:lnTo>
                        <a:pt x="49" y="227"/>
                      </a:lnTo>
                      <a:lnTo>
                        <a:pt x="29" y="208"/>
                      </a:lnTo>
                      <a:lnTo>
                        <a:pt x="14" y="184"/>
                      </a:lnTo>
                      <a:lnTo>
                        <a:pt x="4" y="157"/>
                      </a:lnTo>
                      <a:lnTo>
                        <a:pt x="0" y="126"/>
                      </a:lnTo>
                      <a:lnTo>
                        <a:pt x="6" y="91"/>
                      </a:lnTo>
                      <a:lnTo>
                        <a:pt x="20" y="60"/>
                      </a:lnTo>
                      <a:lnTo>
                        <a:pt x="41" y="33"/>
                      </a:lnTo>
                      <a:lnTo>
                        <a:pt x="68" y="14"/>
                      </a:lnTo>
                      <a:lnTo>
                        <a:pt x="101" y="2"/>
                      </a:lnTo>
                      <a:lnTo>
                        <a:pt x="13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 name="Freeform 218"/>
                <p:cNvSpPr>
                  <a:spLocks/>
                </p:cNvSpPr>
                <p:nvPr/>
              </p:nvSpPr>
              <p:spPr bwMode="auto">
                <a:xfrm>
                  <a:off x="10922422" y="9619642"/>
                  <a:ext cx="206482" cy="40329"/>
                </a:xfrm>
                <a:custGeom>
                  <a:avLst/>
                  <a:gdLst>
                    <a:gd name="T0" fmla="*/ 14 w 128"/>
                    <a:gd name="T1" fmla="*/ 0 h 25"/>
                    <a:gd name="T2" fmla="*/ 115 w 128"/>
                    <a:gd name="T3" fmla="*/ 0 h 25"/>
                    <a:gd name="T4" fmla="*/ 120 w 128"/>
                    <a:gd name="T5" fmla="*/ 2 h 25"/>
                    <a:gd name="T6" fmla="*/ 124 w 128"/>
                    <a:gd name="T7" fmla="*/ 4 h 25"/>
                    <a:gd name="T8" fmla="*/ 126 w 128"/>
                    <a:gd name="T9" fmla="*/ 8 h 25"/>
                    <a:gd name="T10" fmla="*/ 128 w 128"/>
                    <a:gd name="T11" fmla="*/ 12 h 25"/>
                    <a:gd name="T12" fmla="*/ 126 w 128"/>
                    <a:gd name="T13" fmla="*/ 17 h 25"/>
                    <a:gd name="T14" fmla="*/ 124 w 128"/>
                    <a:gd name="T15" fmla="*/ 21 h 25"/>
                    <a:gd name="T16" fmla="*/ 120 w 128"/>
                    <a:gd name="T17" fmla="*/ 23 h 25"/>
                    <a:gd name="T18" fmla="*/ 115 w 128"/>
                    <a:gd name="T19" fmla="*/ 25 h 25"/>
                    <a:gd name="T20" fmla="*/ 14 w 128"/>
                    <a:gd name="T21" fmla="*/ 25 h 25"/>
                    <a:gd name="T22" fmla="*/ 8 w 128"/>
                    <a:gd name="T23" fmla="*/ 23 h 25"/>
                    <a:gd name="T24" fmla="*/ 4 w 128"/>
                    <a:gd name="T25" fmla="*/ 21 h 25"/>
                    <a:gd name="T26" fmla="*/ 2 w 128"/>
                    <a:gd name="T27" fmla="*/ 17 h 25"/>
                    <a:gd name="T28" fmla="*/ 0 w 128"/>
                    <a:gd name="T29" fmla="*/ 12 h 25"/>
                    <a:gd name="T30" fmla="*/ 2 w 128"/>
                    <a:gd name="T31" fmla="*/ 8 h 25"/>
                    <a:gd name="T32" fmla="*/ 4 w 128"/>
                    <a:gd name="T33" fmla="*/ 4 h 25"/>
                    <a:gd name="T34" fmla="*/ 8 w 128"/>
                    <a:gd name="T35" fmla="*/ 2 h 25"/>
                    <a:gd name="T36" fmla="*/ 14 w 128"/>
                    <a:gd name="T3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8" h="25">
                      <a:moveTo>
                        <a:pt x="14" y="0"/>
                      </a:moveTo>
                      <a:lnTo>
                        <a:pt x="115" y="0"/>
                      </a:lnTo>
                      <a:lnTo>
                        <a:pt x="120" y="2"/>
                      </a:lnTo>
                      <a:lnTo>
                        <a:pt x="124" y="4"/>
                      </a:lnTo>
                      <a:lnTo>
                        <a:pt x="126" y="8"/>
                      </a:lnTo>
                      <a:lnTo>
                        <a:pt x="128" y="12"/>
                      </a:lnTo>
                      <a:lnTo>
                        <a:pt x="126" y="17"/>
                      </a:lnTo>
                      <a:lnTo>
                        <a:pt x="124" y="21"/>
                      </a:lnTo>
                      <a:lnTo>
                        <a:pt x="120" y="23"/>
                      </a:lnTo>
                      <a:lnTo>
                        <a:pt x="115" y="25"/>
                      </a:lnTo>
                      <a:lnTo>
                        <a:pt x="14" y="25"/>
                      </a:lnTo>
                      <a:lnTo>
                        <a:pt x="8" y="23"/>
                      </a:lnTo>
                      <a:lnTo>
                        <a:pt x="4" y="21"/>
                      </a:lnTo>
                      <a:lnTo>
                        <a:pt x="2" y="17"/>
                      </a:lnTo>
                      <a:lnTo>
                        <a:pt x="0" y="12"/>
                      </a:lnTo>
                      <a:lnTo>
                        <a:pt x="2" y="8"/>
                      </a:lnTo>
                      <a:lnTo>
                        <a:pt x="4" y="4"/>
                      </a:lnTo>
                      <a:lnTo>
                        <a:pt x="8" y="2"/>
                      </a:lnTo>
                      <a:lnTo>
                        <a:pt x="1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 name="Freeform 219"/>
                <p:cNvSpPr>
                  <a:spLocks/>
                </p:cNvSpPr>
                <p:nvPr/>
              </p:nvSpPr>
              <p:spPr bwMode="auto">
                <a:xfrm>
                  <a:off x="10922422" y="9682555"/>
                  <a:ext cx="206482" cy="37103"/>
                </a:xfrm>
                <a:custGeom>
                  <a:avLst/>
                  <a:gdLst>
                    <a:gd name="T0" fmla="*/ 14 w 128"/>
                    <a:gd name="T1" fmla="*/ 0 h 23"/>
                    <a:gd name="T2" fmla="*/ 115 w 128"/>
                    <a:gd name="T3" fmla="*/ 0 h 23"/>
                    <a:gd name="T4" fmla="*/ 120 w 128"/>
                    <a:gd name="T5" fmla="*/ 0 h 23"/>
                    <a:gd name="T6" fmla="*/ 124 w 128"/>
                    <a:gd name="T7" fmla="*/ 4 h 23"/>
                    <a:gd name="T8" fmla="*/ 126 w 128"/>
                    <a:gd name="T9" fmla="*/ 8 h 23"/>
                    <a:gd name="T10" fmla="*/ 128 w 128"/>
                    <a:gd name="T11" fmla="*/ 11 h 23"/>
                    <a:gd name="T12" fmla="*/ 126 w 128"/>
                    <a:gd name="T13" fmla="*/ 17 h 23"/>
                    <a:gd name="T14" fmla="*/ 124 w 128"/>
                    <a:gd name="T15" fmla="*/ 21 h 23"/>
                    <a:gd name="T16" fmla="*/ 120 w 128"/>
                    <a:gd name="T17" fmla="*/ 23 h 23"/>
                    <a:gd name="T18" fmla="*/ 115 w 128"/>
                    <a:gd name="T19" fmla="*/ 23 h 23"/>
                    <a:gd name="T20" fmla="*/ 14 w 128"/>
                    <a:gd name="T21" fmla="*/ 23 h 23"/>
                    <a:gd name="T22" fmla="*/ 8 w 128"/>
                    <a:gd name="T23" fmla="*/ 23 h 23"/>
                    <a:gd name="T24" fmla="*/ 4 w 128"/>
                    <a:gd name="T25" fmla="*/ 21 h 23"/>
                    <a:gd name="T26" fmla="*/ 2 w 128"/>
                    <a:gd name="T27" fmla="*/ 17 h 23"/>
                    <a:gd name="T28" fmla="*/ 0 w 128"/>
                    <a:gd name="T29" fmla="*/ 11 h 23"/>
                    <a:gd name="T30" fmla="*/ 2 w 128"/>
                    <a:gd name="T31" fmla="*/ 8 h 23"/>
                    <a:gd name="T32" fmla="*/ 4 w 128"/>
                    <a:gd name="T33" fmla="*/ 4 h 23"/>
                    <a:gd name="T34" fmla="*/ 8 w 128"/>
                    <a:gd name="T35" fmla="*/ 0 h 23"/>
                    <a:gd name="T36" fmla="*/ 14 w 128"/>
                    <a:gd name="T3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8" h="23">
                      <a:moveTo>
                        <a:pt x="14" y="0"/>
                      </a:moveTo>
                      <a:lnTo>
                        <a:pt x="115" y="0"/>
                      </a:lnTo>
                      <a:lnTo>
                        <a:pt x="120" y="0"/>
                      </a:lnTo>
                      <a:lnTo>
                        <a:pt x="124" y="4"/>
                      </a:lnTo>
                      <a:lnTo>
                        <a:pt x="126" y="8"/>
                      </a:lnTo>
                      <a:lnTo>
                        <a:pt x="128" y="11"/>
                      </a:lnTo>
                      <a:lnTo>
                        <a:pt x="126" y="17"/>
                      </a:lnTo>
                      <a:lnTo>
                        <a:pt x="124" y="21"/>
                      </a:lnTo>
                      <a:lnTo>
                        <a:pt x="120" y="23"/>
                      </a:lnTo>
                      <a:lnTo>
                        <a:pt x="115" y="23"/>
                      </a:lnTo>
                      <a:lnTo>
                        <a:pt x="14" y="23"/>
                      </a:lnTo>
                      <a:lnTo>
                        <a:pt x="8" y="23"/>
                      </a:lnTo>
                      <a:lnTo>
                        <a:pt x="4" y="21"/>
                      </a:lnTo>
                      <a:lnTo>
                        <a:pt x="2" y="17"/>
                      </a:lnTo>
                      <a:lnTo>
                        <a:pt x="0" y="11"/>
                      </a:lnTo>
                      <a:lnTo>
                        <a:pt x="2" y="8"/>
                      </a:lnTo>
                      <a:lnTo>
                        <a:pt x="4" y="4"/>
                      </a:lnTo>
                      <a:lnTo>
                        <a:pt x="8" y="0"/>
                      </a:lnTo>
                      <a:lnTo>
                        <a:pt x="1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 name="Freeform 220"/>
                <p:cNvSpPr>
                  <a:spLocks/>
                </p:cNvSpPr>
                <p:nvPr/>
              </p:nvSpPr>
              <p:spPr bwMode="auto">
                <a:xfrm>
                  <a:off x="10922422" y="9745467"/>
                  <a:ext cx="206482" cy="37103"/>
                </a:xfrm>
                <a:custGeom>
                  <a:avLst/>
                  <a:gdLst>
                    <a:gd name="T0" fmla="*/ 14 w 128"/>
                    <a:gd name="T1" fmla="*/ 0 h 23"/>
                    <a:gd name="T2" fmla="*/ 115 w 128"/>
                    <a:gd name="T3" fmla="*/ 0 h 23"/>
                    <a:gd name="T4" fmla="*/ 120 w 128"/>
                    <a:gd name="T5" fmla="*/ 0 h 23"/>
                    <a:gd name="T6" fmla="*/ 124 w 128"/>
                    <a:gd name="T7" fmla="*/ 2 h 23"/>
                    <a:gd name="T8" fmla="*/ 126 w 128"/>
                    <a:gd name="T9" fmla="*/ 5 h 23"/>
                    <a:gd name="T10" fmla="*/ 128 w 128"/>
                    <a:gd name="T11" fmla="*/ 11 h 23"/>
                    <a:gd name="T12" fmla="*/ 126 w 128"/>
                    <a:gd name="T13" fmla="*/ 15 h 23"/>
                    <a:gd name="T14" fmla="*/ 124 w 128"/>
                    <a:gd name="T15" fmla="*/ 19 h 23"/>
                    <a:gd name="T16" fmla="*/ 120 w 128"/>
                    <a:gd name="T17" fmla="*/ 21 h 23"/>
                    <a:gd name="T18" fmla="*/ 115 w 128"/>
                    <a:gd name="T19" fmla="*/ 23 h 23"/>
                    <a:gd name="T20" fmla="*/ 14 w 128"/>
                    <a:gd name="T21" fmla="*/ 23 h 23"/>
                    <a:gd name="T22" fmla="*/ 8 w 128"/>
                    <a:gd name="T23" fmla="*/ 21 h 23"/>
                    <a:gd name="T24" fmla="*/ 4 w 128"/>
                    <a:gd name="T25" fmla="*/ 19 h 23"/>
                    <a:gd name="T26" fmla="*/ 2 w 128"/>
                    <a:gd name="T27" fmla="*/ 15 h 23"/>
                    <a:gd name="T28" fmla="*/ 0 w 128"/>
                    <a:gd name="T29" fmla="*/ 11 h 23"/>
                    <a:gd name="T30" fmla="*/ 2 w 128"/>
                    <a:gd name="T31" fmla="*/ 5 h 23"/>
                    <a:gd name="T32" fmla="*/ 4 w 128"/>
                    <a:gd name="T33" fmla="*/ 2 h 23"/>
                    <a:gd name="T34" fmla="*/ 8 w 128"/>
                    <a:gd name="T35" fmla="*/ 0 h 23"/>
                    <a:gd name="T36" fmla="*/ 14 w 128"/>
                    <a:gd name="T3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8" h="23">
                      <a:moveTo>
                        <a:pt x="14" y="0"/>
                      </a:moveTo>
                      <a:lnTo>
                        <a:pt x="115" y="0"/>
                      </a:lnTo>
                      <a:lnTo>
                        <a:pt x="120" y="0"/>
                      </a:lnTo>
                      <a:lnTo>
                        <a:pt x="124" y="2"/>
                      </a:lnTo>
                      <a:lnTo>
                        <a:pt x="126" y="5"/>
                      </a:lnTo>
                      <a:lnTo>
                        <a:pt x="128" y="11"/>
                      </a:lnTo>
                      <a:lnTo>
                        <a:pt x="126" y="15"/>
                      </a:lnTo>
                      <a:lnTo>
                        <a:pt x="124" y="19"/>
                      </a:lnTo>
                      <a:lnTo>
                        <a:pt x="120" y="21"/>
                      </a:lnTo>
                      <a:lnTo>
                        <a:pt x="115" y="23"/>
                      </a:lnTo>
                      <a:lnTo>
                        <a:pt x="14" y="23"/>
                      </a:lnTo>
                      <a:lnTo>
                        <a:pt x="8" y="21"/>
                      </a:lnTo>
                      <a:lnTo>
                        <a:pt x="4" y="19"/>
                      </a:lnTo>
                      <a:lnTo>
                        <a:pt x="2" y="15"/>
                      </a:lnTo>
                      <a:lnTo>
                        <a:pt x="0" y="11"/>
                      </a:lnTo>
                      <a:lnTo>
                        <a:pt x="2" y="5"/>
                      </a:lnTo>
                      <a:lnTo>
                        <a:pt x="4" y="2"/>
                      </a:lnTo>
                      <a:lnTo>
                        <a:pt x="8" y="0"/>
                      </a:lnTo>
                      <a:lnTo>
                        <a:pt x="1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
            <p:nvSpPr>
              <p:cNvPr id="19" name="Freeform 221"/>
              <p:cNvSpPr>
                <a:spLocks noEditPoints="1"/>
              </p:cNvSpPr>
              <p:nvPr/>
            </p:nvSpPr>
            <p:spPr bwMode="auto">
              <a:xfrm>
                <a:off x="11820943" y="6272117"/>
                <a:ext cx="1921252" cy="1934158"/>
              </a:xfrm>
              <a:custGeom>
                <a:avLst/>
                <a:gdLst>
                  <a:gd name="T0" fmla="*/ 423 w 1191"/>
                  <a:gd name="T1" fmla="*/ 213 h 1199"/>
                  <a:gd name="T2" fmla="*/ 268 w 1191"/>
                  <a:gd name="T3" fmla="*/ 335 h 1199"/>
                  <a:gd name="T4" fmla="*/ 184 w 1191"/>
                  <a:gd name="T5" fmla="*/ 516 h 1199"/>
                  <a:gd name="T6" fmla="*/ 192 w 1191"/>
                  <a:gd name="T7" fmla="*/ 714 h 1199"/>
                  <a:gd name="T8" fmla="*/ 293 w 1191"/>
                  <a:gd name="T9" fmla="*/ 892 h 1199"/>
                  <a:gd name="T10" fmla="*/ 458 w 1191"/>
                  <a:gd name="T11" fmla="*/ 1001 h 1199"/>
                  <a:gd name="T12" fmla="*/ 660 w 1191"/>
                  <a:gd name="T13" fmla="*/ 1020 h 1199"/>
                  <a:gd name="T14" fmla="*/ 844 w 1191"/>
                  <a:gd name="T15" fmla="*/ 950 h 1199"/>
                  <a:gd name="T16" fmla="*/ 978 w 1191"/>
                  <a:gd name="T17" fmla="*/ 799 h 1199"/>
                  <a:gd name="T18" fmla="*/ 1026 w 1191"/>
                  <a:gd name="T19" fmla="*/ 601 h 1199"/>
                  <a:gd name="T20" fmla="*/ 980 w 1191"/>
                  <a:gd name="T21" fmla="*/ 403 h 1199"/>
                  <a:gd name="T22" fmla="*/ 846 w 1191"/>
                  <a:gd name="T23" fmla="*/ 252 h 1199"/>
                  <a:gd name="T24" fmla="*/ 660 w 1191"/>
                  <a:gd name="T25" fmla="*/ 178 h 1199"/>
                  <a:gd name="T26" fmla="*/ 578 w 1191"/>
                  <a:gd name="T27" fmla="*/ 13 h 1199"/>
                  <a:gd name="T28" fmla="*/ 638 w 1191"/>
                  <a:gd name="T29" fmla="*/ 75 h 1199"/>
                  <a:gd name="T30" fmla="*/ 716 w 1191"/>
                  <a:gd name="T31" fmla="*/ 87 h 1199"/>
                  <a:gd name="T32" fmla="*/ 780 w 1191"/>
                  <a:gd name="T33" fmla="*/ 29 h 1199"/>
                  <a:gd name="T34" fmla="*/ 854 w 1191"/>
                  <a:gd name="T35" fmla="*/ 70 h 1199"/>
                  <a:gd name="T36" fmla="*/ 892 w 1191"/>
                  <a:gd name="T37" fmla="*/ 163 h 1199"/>
                  <a:gd name="T38" fmla="*/ 954 w 1191"/>
                  <a:gd name="T39" fmla="*/ 198 h 1199"/>
                  <a:gd name="T40" fmla="*/ 1040 w 1191"/>
                  <a:gd name="T41" fmla="*/ 188 h 1199"/>
                  <a:gd name="T42" fmla="*/ 1055 w 1191"/>
                  <a:gd name="T43" fmla="*/ 281 h 1199"/>
                  <a:gd name="T44" fmla="*/ 1067 w 1191"/>
                  <a:gd name="T45" fmla="*/ 357 h 1199"/>
                  <a:gd name="T46" fmla="*/ 1110 w 1191"/>
                  <a:gd name="T47" fmla="*/ 409 h 1199"/>
                  <a:gd name="T48" fmla="*/ 1191 w 1191"/>
                  <a:gd name="T49" fmla="*/ 481 h 1199"/>
                  <a:gd name="T50" fmla="*/ 1137 w 1191"/>
                  <a:gd name="T51" fmla="*/ 539 h 1199"/>
                  <a:gd name="T52" fmla="*/ 1125 w 1191"/>
                  <a:gd name="T53" fmla="*/ 605 h 1199"/>
                  <a:gd name="T54" fmla="*/ 1158 w 1191"/>
                  <a:gd name="T55" fmla="*/ 679 h 1199"/>
                  <a:gd name="T56" fmla="*/ 1181 w 1191"/>
                  <a:gd name="T57" fmla="*/ 754 h 1199"/>
                  <a:gd name="T58" fmla="*/ 1086 w 1191"/>
                  <a:gd name="T59" fmla="*/ 801 h 1199"/>
                  <a:gd name="T60" fmla="*/ 1051 w 1191"/>
                  <a:gd name="T61" fmla="*/ 869 h 1199"/>
                  <a:gd name="T62" fmla="*/ 1069 w 1191"/>
                  <a:gd name="T63" fmla="*/ 954 h 1199"/>
                  <a:gd name="T64" fmla="*/ 1018 w 1191"/>
                  <a:gd name="T65" fmla="*/ 1026 h 1199"/>
                  <a:gd name="T66" fmla="*/ 921 w 1191"/>
                  <a:gd name="T67" fmla="*/ 1014 h 1199"/>
                  <a:gd name="T68" fmla="*/ 857 w 1191"/>
                  <a:gd name="T69" fmla="*/ 1059 h 1199"/>
                  <a:gd name="T70" fmla="*/ 803 w 1191"/>
                  <a:gd name="T71" fmla="*/ 1166 h 1199"/>
                  <a:gd name="T72" fmla="*/ 733 w 1191"/>
                  <a:gd name="T73" fmla="*/ 1133 h 1199"/>
                  <a:gd name="T74" fmla="*/ 663 w 1191"/>
                  <a:gd name="T75" fmla="*/ 1121 h 1199"/>
                  <a:gd name="T76" fmla="*/ 597 w 1191"/>
                  <a:gd name="T77" fmla="*/ 1148 h 1199"/>
                  <a:gd name="T78" fmla="*/ 518 w 1191"/>
                  <a:gd name="T79" fmla="*/ 1195 h 1199"/>
                  <a:gd name="T80" fmla="*/ 466 w 1191"/>
                  <a:gd name="T81" fmla="*/ 1109 h 1199"/>
                  <a:gd name="T82" fmla="*/ 394 w 1191"/>
                  <a:gd name="T83" fmla="*/ 1082 h 1199"/>
                  <a:gd name="T84" fmla="*/ 310 w 1191"/>
                  <a:gd name="T85" fmla="*/ 1104 h 1199"/>
                  <a:gd name="T86" fmla="*/ 237 w 1191"/>
                  <a:gd name="T87" fmla="*/ 1076 h 1199"/>
                  <a:gd name="T88" fmla="*/ 231 w 1191"/>
                  <a:gd name="T89" fmla="*/ 972 h 1199"/>
                  <a:gd name="T90" fmla="*/ 180 w 1191"/>
                  <a:gd name="T91" fmla="*/ 913 h 1199"/>
                  <a:gd name="T92" fmla="*/ 78 w 1191"/>
                  <a:gd name="T93" fmla="*/ 894 h 1199"/>
                  <a:gd name="T94" fmla="*/ 79 w 1191"/>
                  <a:gd name="T95" fmla="*/ 807 h 1199"/>
                  <a:gd name="T96" fmla="*/ 93 w 1191"/>
                  <a:gd name="T97" fmla="*/ 727 h 1199"/>
                  <a:gd name="T98" fmla="*/ 68 w 1191"/>
                  <a:gd name="T99" fmla="*/ 665 h 1199"/>
                  <a:gd name="T100" fmla="*/ 0 w 1191"/>
                  <a:gd name="T101" fmla="*/ 607 h 1199"/>
                  <a:gd name="T102" fmla="*/ 50 w 1191"/>
                  <a:gd name="T103" fmla="*/ 537 h 1199"/>
                  <a:gd name="T104" fmla="*/ 93 w 1191"/>
                  <a:gd name="T105" fmla="*/ 473 h 1199"/>
                  <a:gd name="T106" fmla="*/ 95 w 1191"/>
                  <a:gd name="T107" fmla="*/ 405 h 1199"/>
                  <a:gd name="T108" fmla="*/ 62 w 1191"/>
                  <a:gd name="T109" fmla="*/ 335 h 1199"/>
                  <a:gd name="T110" fmla="*/ 161 w 1191"/>
                  <a:gd name="T111" fmla="*/ 291 h 1199"/>
                  <a:gd name="T112" fmla="*/ 215 w 1191"/>
                  <a:gd name="T113" fmla="*/ 244 h 1199"/>
                  <a:gd name="T114" fmla="*/ 231 w 1191"/>
                  <a:gd name="T115" fmla="*/ 134 h 1199"/>
                  <a:gd name="T116" fmla="*/ 299 w 1191"/>
                  <a:gd name="T117" fmla="*/ 87 h 1199"/>
                  <a:gd name="T118" fmla="*/ 378 w 1191"/>
                  <a:gd name="T119" fmla="*/ 124 h 1199"/>
                  <a:gd name="T120" fmla="*/ 454 w 1191"/>
                  <a:gd name="T121" fmla="*/ 97 h 1199"/>
                  <a:gd name="T122" fmla="*/ 504 w 1191"/>
                  <a:gd name="T123" fmla="*/ 6 h 1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91" h="1199">
                    <a:moveTo>
                      <a:pt x="590" y="174"/>
                    </a:moveTo>
                    <a:lnTo>
                      <a:pt x="551" y="176"/>
                    </a:lnTo>
                    <a:lnTo>
                      <a:pt x="514" y="182"/>
                    </a:lnTo>
                    <a:lnTo>
                      <a:pt x="483" y="192"/>
                    </a:lnTo>
                    <a:lnTo>
                      <a:pt x="469" y="196"/>
                    </a:lnTo>
                    <a:lnTo>
                      <a:pt x="464" y="196"/>
                    </a:lnTo>
                    <a:lnTo>
                      <a:pt x="460" y="198"/>
                    </a:lnTo>
                    <a:lnTo>
                      <a:pt x="456" y="200"/>
                    </a:lnTo>
                    <a:lnTo>
                      <a:pt x="454" y="200"/>
                    </a:lnTo>
                    <a:lnTo>
                      <a:pt x="452" y="201"/>
                    </a:lnTo>
                    <a:lnTo>
                      <a:pt x="452" y="201"/>
                    </a:lnTo>
                    <a:lnTo>
                      <a:pt x="450" y="201"/>
                    </a:lnTo>
                    <a:lnTo>
                      <a:pt x="448" y="203"/>
                    </a:lnTo>
                    <a:lnTo>
                      <a:pt x="444" y="203"/>
                    </a:lnTo>
                    <a:lnTo>
                      <a:pt x="438" y="207"/>
                    </a:lnTo>
                    <a:lnTo>
                      <a:pt x="431" y="209"/>
                    </a:lnTo>
                    <a:lnTo>
                      <a:pt x="423" y="213"/>
                    </a:lnTo>
                    <a:lnTo>
                      <a:pt x="394" y="229"/>
                    </a:lnTo>
                    <a:lnTo>
                      <a:pt x="361" y="248"/>
                    </a:lnTo>
                    <a:lnTo>
                      <a:pt x="330" y="271"/>
                    </a:lnTo>
                    <a:lnTo>
                      <a:pt x="306" y="293"/>
                    </a:lnTo>
                    <a:lnTo>
                      <a:pt x="299" y="300"/>
                    </a:lnTo>
                    <a:lnTo>
                      <a:pt x="295" y="304"/>
                    </a:lnTo>
                    <a:lnTo>
                      <a:pt x="289" y="310"/>
                    </a:lnTo>
                    <a:lnTo>
                      <a:pt x="287" y="314"/>
                    </a:lnTo>
                    <a:lnTo>
                      <a:pt x="285" y="316"/>
                    </a:lnTo>
                    <a:lnTo>
                      <a:pt x="283" y="316"/>
                    </a:lnTo>
                    <a:lnTo>
                      <a:pt x="283" y="316"/>
                    </a:lnTo>
                    <a:lnTo>
                      <a:pt x="281" y="318"/>
                    </a:lnTo>
                    <a:lnTo>
                      <a:pt x="279" y="320"/>
                    </a:lnTo>
                    <a:lnTo>
                      <a:pt x="277" y="324"/>
                    </a:lnTo>
                    <a:lnTo>
                      <a:pt x="275" y="326"/>
                    </a:lnTo>
                    <a:lnTo>
                      <a:pt x="272" y="331"/>
                    </a:lnTo>
                    <a:lnTo>
                      <a:pt x="268" y="335"/>
                    </a:lnTo>
                    <a:lnTo>
                      <a:pt x="264" y="341"/>
                    </a:lnTo>
                    <a:lnTo>
                      <a:pt x="244" y="368"/>
                    </a:lnTo>
                    <a:lnTo>
                      <a:pt x="225" y="401"/>
                    </a:lnTo>
                    <a:lnTo>
                      <a:pt x="209" y="434"/>
                    </a:lnTo>
                    <a:lnTo>
                      <a:pt x="198" y="465"/>
                    </a:lnTo>
                    <a:lnTo>
                      <a:pt x="194" y="475"/>
                    </a:lnTo>
                    <a:lnTo>
                      <a:pt x="192" y="481"/>
                    </a:lnTo>
                    <a:lnTo>
                      <a:pt x="190" y="489"/>
                    </a:lnTo>
                    <a:lnTo>
                      <a:pt x="190" y="492"/>
                    </a:lnTo>
                    <a:lnTo>
                      <a:pt x="188" y="494"/>
                    </a:lnTo>
                    <a:lnTo>
                      <a:pt x="188" y="496"/>
                    </a:lnTo>
                    <a:lnTo>
                      <a:pt x="188" y="496"/>
                    </a:lnTo>
                    <a:lnTo>
                      <a:pt x="188" y="498"/>
                    </a:lnTo>
                    <a:lnTo>
                      <a:pt x="188" y="502"/>
                    </a:lnTo>
                    <a:lnTo>
                      <a:pt x="186" y="504"/>
                    </a:lnTo>
                    <a:lnTo>
                      <a:pt x="186" y="510"/>
                    </a:lnTo>
                    <a:lnTo>
                      <a:pt x="184" y="516"/>
                    </a:lnTo>
                    <a:lnTo>
                      <a:pt x="182" y="522"/>
                    </a:lnTo>
                    <a:lnTo>
                      <a:pt x="182" y="527"/>
                    </a:lnTo>
                    <a:lnTo>
                      <a:pt x="178" y="560"/>
                    </a:lnTo>
                    <a:lnTo>
                      <a:pt x="176" y="599"/>
                    </a:lnTo>
                    <a:lnTo>
                      <a:pt x="176" y="636"/>
                    </a:lnTo>
                    <a:lnTo>
                      <a:pt x="182" y="669"/>
                    </a:lnTo>
                    <a:lnTo>
                      <a:pt x="182" y="677"/>
                    </a:lnTo>
                    <a:lnTo>
                      <a:pt x="184" y="685"/>
                    </a:lnTo>
                    <a:lnTo>
                      <a:pt x="186" y="692"/>
                    </a:lnTo>
                    <a:lnTo>
                      <a:pt x="186" y="696"/>
                    </a:lnTo>
                    <a:lnTo>
                      <a:pt x="188" y="700"/>
                    </a:lnTo>
                    <a:lnTo>
                      <a:pt x="188" y="700"/>
                    </a:lnTo>
                    <a:lnTo>
                      <a:pt x="188" y="700"/>
                    </a:lnTo>
                    <a:lnTo>
                      <a:pt x="188" y="702"/>
                    </a:lnTo>
                    <a:lnTo>
                      <a:pt x="188" y="706"/>
                    </a:lnTo>
                    <a:lnTo>
                      <a:pt x="190" y="708"/>
                    </a:lnTo>
                    <a:lnTo>
                      <a:pt x="192" y="714"/>
                    </a:lnTo>
                    <a:lnTo>
                      <a:pt x="192" y="717"/>
                    </a:lnTo>
                    <a:lnTo>
                      <a:pt x="194" y="725"/>
                    </a:lnTo>
                    <a:lnTo>
                      <a:pt x="196" y="731"/>
                    </a:lnTo>
                    <a:lnTo>
                      <a:pt x="207" y="762"/>
                    </a:lnTo>
                    <a:lnTo>
                      <a:pt x="223" y="795"/>
                    </a:lnTo>
                    <a:lnTo>
                      <a:pt x="242" y="828"/>
                    </a:lnTo>
                    <a:lnTo>
                      <a:pt x="262" y="855"/>
                    </a:lnTo>
                    <a:lnTo>
                      <a:pt x="268" y="863"/>
                    </a:lnTo>
                    <a:lnTo>
                      <a:pt x="272" y="869"/>
                    </a:lnTo>
                    <a:lnTo>
                      <a:pt x="275" y="875"/>
                    </a:lnTo>
                    <a:lnTo>
                      <a:pt x="279" y="879"/>
                    </a:lnTo>
                    <a:lnTo>
                      <a:pt x="281" y="880"/>
                    </a:lnTo>
                    <a:lnTo>
                      <a:pt x="281" y="880"/>
                    </a:lnTo>
                    <a:lnTo>
                      <a:pt x="283" y="882"/>
                    </a:lnTo>
                    <a:lnTo>
                      <a:pt x="285" y="884"/>
                    </a:lnTo>
                    <a:lnTo>
                      <a:pt x="287" y="888"/>
                    </a:lnTo>
                    <a:lnTo>
                      <a:pt x="293" y="892"/>
                    </a:lnTo>
                    <a:lnTo>
                      <a:pt x="299" y="898"/>
                    </a:lnTo>
                    <a:lnTo>
                      <a:pt x="304" y="904"/>
                    </a:lnTo>
                    <a:lnTo>
                      <a:pt x="328" y="927"/>
                    </a:lnTo>
                    <a:lnTo>
                      <a:pt x="359" y="948"/>
                    </a:lnTo>
                    <a:lnTo>
                      <a:pt x="390" y="970"/>
                    </a:lnTo>
                    <a:lnTo>
                      <a:pt x="419" y="985"/>
                    </a:lnTo>
                    <a:lnTo>
                      <a:pt x="427" y="987"/>
                    </a:lnTo>
                    <a:lnTo>
                      <a:pt x="433" y="989"/>
                    </a:lnTo>
                    <a:lnTo>
                      <a:pt x="436" y="991"/>
                    </a:lnTo>
                    <a:lnTo>
                      <a:pt x="440" y="993"/>
                    </a:lnTo>
                    <a:lnTo>
                      <a:pt x="444" y="995"/>
                    </a:lnTo>
                    <a:lnTo>
                      <a:pt x="446" y="997"/>
                    </a:lnTo>
                    <a:lnTo>
                      <a:pt x="448" y="997"/>
                    </a:lnTo>
                    <a:lnTo>
                      <a:pt x="450" y="997"/>
                    </a:lnTo>
                    <a:lnTo>
                      <a:pt x="450" y="997"/>
                    </a:lnTo>
                    <a:lnTo>
                      <a:pt x="454" y="999"/>
                    </a:lnTo>
                    <a:lnTo>
                      <a:pt x="458" y="1001"/>
                    </a:lnTo>
                    <a:lnTo>
                      <a:pt x="464" y="1003"/>
                    </a:lnTo>
                    <a:lnTo>
                      <a:pt x="471" y="1005"/>
                    </a:lnTo>
                    <a:lnTo>
                      <a:pt x="479" y="1007"/>
                    </a:lnTo>
                    <a:lnTo>
                      <a:pt x="512" y="1016"/>
                    </a:lnTo>
                    <a:lnTo>
                      <a:pt x="549" y="1022"/>
                    </a:lnTo>
                    <a:lnTo>
                      <a:pt x="586" y="1024"/>
                    </a:lnTo>
                    <a:lnTo>
                      <a:pt x="619" y="1024"/>
                    </a:lnTo>
                    <a:lnTo>
                      <a:pt x="628" y="1024"/>
                    </a:lnTo>
                    <a:lnTo>
                      <a:pt x="636" y="1024"/>
                    </a:lnTo>
                    <a:lnTo>
                      <a:pt x="642" y="1024"/>
                    </a:lnTo>
                    <a:lnTo>
                      <a:pt x="646" y="1022"/>
                    </a:lnTo>
                    <a:lnTo>
                      <a:pt x="650" y="1022"/>
                    </a:lnTo>
                    <a:lnTo>
                      <a:pt x="652" y="1022"/>
                    </a:lnTo>
                    <a:lnTo>
                      <a:pt x="652" y="1022"/>
                    </a:lnTo>
                    <a:lnTo>
                      <a:pt x="652" y="1022"/>
                    </a:lnTo>
                    <a:lnTo>
                      <a:pt x="656" y="1022"/>
                    </a:lnTo>
                    <a:lnTo>
                      <a:pt x="660" y="1020"/>
                    </a:lnTo>
                    <a:lnTo>
                      <a:pt x="667" y="1020"/>
                    </a:lnTo>
                    <a:lnTo>
                      <a:pt x="675" y="1018"/>
                    </a:lnTo>
                    <a:lnTo>
                      <a:pt x="683" y="1018"/>
                    </a:lnTo>
                    <a:lnTo>
                      <a:pt x="716" y="1010"/>
                    </a:lnTo>
                    <a:lnTo>
                      <a:pt x="751" y="999"/>
                    </a:lnTo>
                    <a:lnTo>
                      <a:pt x="760" y="995"/>
                    </a:lnTo>
                    <a:lnTo>
                      <a:pt x="768" y="991"/>
                    </a:lnTo>
                    <a:lnTo>
                      <a:pt x="786" y="983"/>
                    </a:lnTo>
                    <a:lnTo>
                      <a:pt x="801" y="976"/>
                    </a:lnTo>
                    <a:lnTo>
                      <a:pt x="815" y="968"/>
                    </a:lnTo>
                    <a:lnTo>
                      <a:pt x="822" y="964"/>
                    </a:lnTo>
                    <a:lnTo>
                      <a:pt x="830" y="958"/>
                    </a:lnTo>
                    <a:lnTo>
                      <a:pt x="834" y="956"/>
                    </a:lnTo>
                    <a:lnTo>
                      <a:pt x="838" y="952"/>
                    </a:lnTo>
                    <a:lnTo>
                      <a:pt x="842" y="950"/>
                    </a:lnTo>
                    <a:lnTo>
                      <a:pt x="842" y="950"/>
                    </a:lnTo>
                    <a:lnTo>
                      <a:pt x="844" y="950"/>
                    </a:lnTo>
                    <a:lnTo>
                      <a:pt x="846" y="948"/>
                    </a:lnTo>
                    <a:lnTo>
                      <a:pt x="850" y="944"/>
                    </a:lnTo>
                    <a:lnTo>
                      <a:pt x="855" y="941"/>
                    </a:lnTo>
                    <a:lnTo>
                      <a:pt x="861" y="937"/>
                    </a:lnTo>
                    <a:lnTo>
                      <a:pt x="867" y="931"/>
                    </a:lnTo>
                    <a:lnTo>
                      <a:pt x="881" y="921"/>
                    </a:lnTo>
                    <a:lnTo>
                      <a:pt x="892" y="910"/>
                    </a:lnTo>
                    <a:lnTo>
                      <a:pt x="906" y="896"/>
                    </a:lnTo>
                    <a:lnTo>
                      <a:pt x="914" y="890"/>
                    </a:lnTo>
                    <a:lnTo>
                      <a:pt x="919" y="882"/>
                    </a:lnTo>
                    <a:lnTo>
                      <a:pt x="943" y="853"/>
                    </a:lnTo>
                    <a:lnTo>
                      <a:pt x="962" y="826"/>
                    </a:lnTo>
                    <a:lnTo>
                      <a:pt x="966" y="818"/>
                    </a:lnTo>
                    <a:lnTo>
                      <a:pt x="970" y="813"/>
                    </a:lnTo>
                    <a:lnTo>
                      <a:pt x="974" y="807"/>
                    </a:lnTo>
                    <a:lnTo>
                      <a:pt x="976" y="803"/>
                    </a:lnTo>
                    <a:lnTo>
                      <a:pt x="978" y="799"/>
                    </a:lnTo>
                    <a:lnTo>
                      <a:pt x="978" y="799"/>
                    </a:lnTo>
                    <a:lnTo>
                      <a:pt x="978" y="797"/>
                    </a:lnTo>
                    <a:lnTo>
                      <a:pt x="980" y="797"/>
                    </a:lnTo>
                    <a:lnTo>
                      <a:pt x="980" y="793"/>
                    </a:lnTo>
                    <a:lnTo>
                      <a:pt x="982" y="791"/>
                    </a:lnTo>
                    <a:lnTo>
                      <a:pt x="985" y="785"/>
                    </a:lnTo>
                    <a:lnTo>
                      <a:pt x="987" y="778"/>
                    </a:lnTo>
                    <a:lnTo>
                      <a:pt x="991" y="770"/>
                    </a:lnTo>
                    <a:lnTo>
                      <a:pt x="1003" y="739"/>
                    </a:lnTo>
                    <a:lnTo>
                      <a:pt x="1015" y="702"/>
                    </a:lnTo>
                    <a:lnTo>
                      <a:pt x="1022" y="665"/>
                    </a:lnTo>
                    <a:lnTo>
                      <a:pt x="1026" y="632"/>
                    </a:lnTo>
                    <a:lnTo>
                      <a:pt x="1026" y="624"/>
                    </a:lnTo>
                    <a:lnTo>
                      <a:pt x="1026" y="617"/>
                    </a:lnTo>
                    <a:lnTo>
                      <a:pt x="1026" y="609"/>
                    </a:lnTo>
                    <a:lnTo>
                      <a:pt x="1026" y="605"/>
                    </a:lnTo>
                    <a:lnTo>
                      <a:pt x="1026" y="601"/>
                    </a:lnTo>
                    <a:lnTo>
                      <a:pt x="1026" y="601"/>
                    </a:lnTo>
                    <a:lnTo>
                      <a:pt x="1026" y="599"/>
                    </a:lnTo>
                    <a:lnTo>
                      <a:pt x="1026" y="599"/>
                    </a:lnTo>
                    <a:lnTo>
                      <a:pt x="1026" y="595"/>
                    </a:lnTo>
                    <a:lnTo>
                      <a:pt x="1026" y="591"/>
                    </a:lnTo>
                    <a:lnTo>
                      <a:pt x="1026" y="582"/>
                    </a:lnTo>
                    <a:lnTo>
                      <a:pt x="1026" y="576"/>
                    </a:lnTo>
                    <a:lnTo>
                      <a:pt x="1026" y="568"/>
                    </a:lnTo>
                    <a:lnTo>
                      <a:pt x="1022" y="535"/>
                    </a:lnTo>
                    <a:lnTo>
                      <a:pt x="1015" y="498"/>
                    </a:lnTo>
                    <a:lnTo>
                      <a:pt x="1005" y="463"/>
                    </a:lnTo>
                    <a:lnTo>
                      <a:pt x="993" y="432"/>
                    </a:lnTo>
                    <a:lnTo>
                      <a:pt x="989" y="425"/>
                    </a:lnTo>
                    <a:lnTo>
                      <a:pt x="985" y="417"/>
                    </a:lnTo>
                    <a:lnTo>
                      <a:pt x="983" y="411"/>
                    </a:lnTo>
                    <a:lnTo>
                      <a:pt x="982" y="407"/>
                    </a:lnTo>
                    <a:lnTo>
                      <a:pt x="980" y="403"/>
                    </a:lnTo>
                    <a:lnTo>
                      <a:pt x="980" y="403"/>
                    </a:lnTo>
                    <a:lnTo>
                      <a:pt x="978" y="401"/>
                    </a:lnTo>
                    <a:lnTo>
                      <a:pt x="978" y="399"/>
                    </a:lnTo>
                    <a:lnTo>
                      <a:pt x="976" y="395"/>
                    </a:lnTo>
                    <a:lnTo>
                      <a:pt x="972" y="390"/>
                    </a:lnTo>
                    <a:lnTo>
                      <a:pt x="968" y="382"/>
                    </a:lnTo>
                    <a:lnTo>
                      <a:pt x="962" y="374"/>
                    </a:lnTo>
                    <a:lnTo>
                      <a:pt x="945" y="347"/>
                    </a:lnTo>
                    <a:lnTo>
                      <a:pt x="921" y="318"/>
                    </a:lnTo>
                    <a:lnTo>
                      <a:pt x="894" y="291"/>
                    </a:lnTo>
                    <a:lnTo>
                      <a:pt x="869" y="269"/>
                    </a:lnTo>
                    <a:lnTo>
                      <a:pt x="865" y="265"/>
                    </a:lnTo>
                    <a:lnTo>
                      <a:pt x="859" y="262"/>
                    </a:lnTo>
                    <a:lnTo>
                      <a:pt x="855" y="258"/>
                    </a:lnTo>
                    <a:lnTo>
                      <a:pt x="852" y="256"/>
                    </a:lnTo>
                    <a:lnTo>
                      <a:pt x="848" y="252"/>
                    </a:lnTo>
                    <a:lnTo>
                      <a:pt x="846" y="252"/>
                    </a:lnTo>
                    <a:lnTo>
                      <a:pt x="846" y="250"/>
                    </a:lnTo>
                    <a:lnTo>
                      <a:pt x="844" y="250"/>
                    </a:lnTo>
                    <a:lnTo>
                      <a:pt x="844" y="250"/>
                    </a:lnTo>
                    <a:lnTo>
                      <a:pt x="842" y="246"/>
                    </a:lnTo>
                    <a:lnTo>
                      <a:pt x="836" y="244"/>
                    </a:lnTo>
                    <a:lnTo>
                      <a:pt x="832" y="242"/>
                    </a:lnTo>
                    <a:lnTo>
                      <a:pt x="824" y="236"/>
                    </a:lnTo>
                    <a:lnTo>
                      <a:pt x="817" y="232"/>
                    </a:lnTo>
                    <a:lnTo>
                      <a:pt x="788" y="217"/>
                    </a:lnTo>
                    <a:lnTo>
                      <a:pt x="755" y="201"/>
                    </a:lnTo>
                    <a:lnTo>
                      <a:pt x="718" y="190"/>
                    </a:lnTo>
                    <a:lnTo>
                      <a:pt x="687" y="182"/>
                    </a:lnTo>
                    <a:lnTo>
                      <a:pt x="679" y="180"/>
                    </a:lnTo>
                    <a:lnTo>
                      <a:pt x="673" y="180"/>
                    </a:lnTo>
                    <a:lnTo>
                      <a:pt x="667" y="178"/>
                    </a:lnTo>
                    <a:lnTo>
                      <a:pt x="663" y="178"/>
                    </a:lnTo>
                    <a:lnTo>
                      <a:pt x="660" y="178"/>
                    </a:lnTo>
                    <a:lnTo>
                      <a:pt x="656" y="178"/>
                    </a:lnTo>
                    <a:lnTo>
                      <a:pt x="654" y="178"/>
                    </a:lnTo>
                    <a:lnTo>
                      <a:pt x="654" y="176"/>
                    </a:lnTo>
                    <a:lnTo>
                      <a:pt x="654" y="176"/>
                    </a:lnTo>
                    <a:lnTo>
                      <a:pt x="650" y="176"/>
                    </a:lnTo>
                    <a:lnTo>
                      <a:pt x="646" y="176"/>
                    </a:lnTo>
                    <a:lnTo>
                      <a:pt x="638" y="176"/>
                    </a:lnTo>
                    <a:lnTo>
                      <a:pt x="630" y="174"/>
                    </a:lnTo>
                    <a:lnTo>
                      <a:pt x="623" y="174"/>
                    </a:lnTo>
                    <a:lnTo>
                      <a:pt x="590" y="174"/>
                    </a:lnTo>
                    <a:close/>
                    <a:moveTo>
                      <a:pt x="559" y="0"/>
                    </a:moveTo>
                    <a:lnTo>
                      <a:pt x="563" y="0"/>
                    </a:lnTo>
                    <a:lnTo>
                      <a:pt x="568" y="2"/>
                    </a:lnTo>
                    <a:lnTo>
                      <a:pt x="572" y="6"/>
                    </a:lnTo>
                    <a:lnTo>
                      <a:pt x="576" y="9"/>
                    </a:lnTo>
                    <a:lnTo>
                      <a:pt x="576" y="9"/>
                    </a:lnTo>
                    <a:lnTo>
                      <a:pt x="578" y="13"/>
                    </a:lnTo>
                    <a:lnTo>
                      <a:pt x="582" y="17"/>
                    </a:lnTo>
                    <a:lnTo>
                      <a:pt x="584" y="23"/>
                    </a:lnTo>
                    <a:lnTo>
                      <a:pt x="590" y="31"/>
                    </a:lnTo>
                    <a:lnTo>
                      <a:pt x="594" y="37"/>
                    </a:lnTo>
                    <a:lnTo>
                      <a:pt x="597" y="44"/>
                    </a:lnTo>
                    <a:lnTo>
                      <a:pt x="601" y="50"/>
                    </a:lnTo>
                    <a:lnTo>
                      <a:pt x="603" y="56"/>
                    </a:lnTo>
                    <a:lnTo>
                      <a:pt x="605" y="62"/>
                    </a:lnTo>
                    <a:lnTo>
                      <a:pt x="607" y="66"/>
                    </a:lnTo>
                    <a:lnTo>
                      <a:pt x="609" y="66"/>
                    </a:lnTo>
                    <a:lnTo>
                      <a:pt x="611" y="71"/>
                    </a:lnTo>
                    <a:lnTo>
                      <a:pt x="617" y="73"/>
                    </a:lnTo>
                    <a:lnTo>
                      <a:pt x="623" y="75"/>
                    </a:lnTo>
                    <a:lnTo>
                      <a:pt x="625" y="75"/>
                    </a:lnTo>
                    <a:lnTo>
                      <a:pt x="628" y="75"/>
                    </a:lnTo>
                    <a:lnTo>
                      <a:pt x="632" y="75"/>
                    </a:lnTo>
                    <a:lnTo>
                      <a:pt x="638" y="75"/>
                    </a:lnTo>
                    <a:lnTo>
                      <a:pt x="644" y="77"/>
                    </a:lnTo>
                    <a:lnTo>
                      <a:pt x="652" y="77"/>
                    </a:lnTo>
                    <a:lnTo>
                      <a:pt x="660" y="77"/>
                    </a:lnTo>
                    <a:lnTo>
                      <a:pt x="663" y="79"/>
                    </a:lnTo>
                    <a:lnTo>
                      <a:pt x="665" y="79"/>
                    </a:lnTo>
                    <a:lnTo>
                      <a:pt x="665" y="79"/>
                    </a:lnTo>
                    <a:lnTo>
                      <a:pt x="667" y="79"/>
                    </a:lnTo>
                    <a:lnTo>
                      <a:pt x="669" y="79"/>
                    </a:lnTo>
                    <a:lnTo>
                      <a:pt x="673" y="79"/>
                    </a:lnTo>
                    <a:lnTo>
                      <a:pt x="679" y="81"/>
                    </a:lnTo>
                    <a:lnTo>
                      <a:pt x="687" y="81"/>
                    </a:lnTo>
                    <a:lnTo>
                      <a:pt x="694" y="83"/>
                    </a:lnTo>
                    <a:lnTo>
                      <a:pt x="702" y="85"/>
                    </a:lnTo>
                    <a:lnTo>
                      <a:pt x="706" y="85"/>
                    </a:lnTo>
                    <a:lnTo>
                      <a:pt x="708" y="85"/>
                    </a:lnTo>
                    <a:lnTo>
                      <a:pt x="708" y="87"/>
                    </a:lnTo>
                    <a:lnTo>
                      <a:pt x="716" y="87"/>
                    </a:lnTo>
                    <a:lnTo>
                      <a:pt x="722" y="85"/>
                    </a:lnTo>
                    <a:lnTo>
                      <a:pt x="725" y="81"/>
                    </a:lnTo>
                    <a:lnTo>
                      <a:pt x="727" y="79"/>
                    </a:lnTo>
                    <a:lnTo>
                      <a:pt x="729" y="77"/>
                    </a:lnTo>
                    <a:lnTo>
                      <a:pt x="733" y="73"/>
                    </a:lnTo>
                    <a:lnTo>
                      <a:pt x="737" y="68"/>
                    </a:lnTo>
                    <a:lnTo>
                      <a:pt x="743" y="62"/>
                    </a:lnTo>
                    <a:lnTo>
                      <a:pt x="747" y="56"/>
                    </a:lnTo>
                    <a:lnTo>
                      <a:pt x="753" y="50"/>
                    </a:lnTo>
                    <a:lnTo>
                      <a:pt x="758" y="44"/>
                    </a:lnTo>
                    <a:lnTo>
                      <a:pt x="764" y="40"/>
                    </a:lnTo>
                    <a:lnTo>
                      <a:pt x="766" y="37"/>
                    </a:lnTo>
                    <a:lnTo>
                      <a:pt x="770" y="35"/>
                    </a:lnTo>
                    <a:lnTo>
                      <a:pt x="770" y="33"/>
                    </a:lnTo>
                    <a:lnTo>
                      <a:pt x="772" y="33"/>
                    </a:lnTo>
                    <a:lnTo>
                      <a:pt x="776" y="31"/>
                    </a:lnTo>
                    <a:lnTo>
                      <a:pt x="780" y="29"/>
                    </a:lnTo>
                    <a:lnTo>
                      <a:pt x="786" y="29"/>
                    </a:lnTo>
                    <a:lnTo>
                      <a:pt x="791" y="29"/>
                    </a:lnTo>
                    <a:lnTo>
                      <a:pt x="791" y="29"/>
                    </a:lnTo>
                    <a:lnTo>
                      <a:pt x="793" y="31"/>
                    </a:lnTo>
                    <a:lnTo>
                      <a:pt x="795" y="31"/>
                    </a:lnTo>
                    <a:lnTo>
                      <a:pt x="799" y="33"/>
                    </a:lnTo>
                    <a:lnTo>
                      <a:pt x="807" y="35"/>
                    </a:lnTo>
                    <a:lnTo>
                      <a:pt x="817" y="38"/>
                    </a:lnTo>
                    <a:lnTo>
                      <a:pt x="826" y="42"/>
                    </a:lnTo>
                    <a:lnTo>
                      <a:pt x="834" y="46"/>
                    </a:lnTo>
                    <a:lnTo>
                      <a:pt x="838" y="46"/>
                    </a:lnTo>
                    <a:lnTo>
                      <a:pt x="840" y="48"/>
                    </a:lnTo>
                    <a:lnTo>
                      <a:pt x="842" y="48"/>
                    </a:lnTo>
                    <a:lnTo>
                      <a:pt x="848" y="52"/>
                    </a:lnTo>
                    <a:lnTo>
                      <a:pt x="852" y="58"/>
                    </a:lnTo>
                    <a:lnTo>
                      <a:pt x="854" y="64"/>
                    </a:lnTo>
                    <a:lnTo>
                      <a:pt x="854" y="70"/>
                    </a:lnTo>
                    <a:lnTo>
                      <a:pt x="854" y="81"/>
                    </a:lnTo>
                    <a:lnTo>
                      <a:pt x="855" y="97"/>
                    </a:lnTo>
                    <a:lnTo>
                      <a:pt x="855" y="108"/>
                    </a:lnTo>
                    <a:lnTo>
                      <a:pt x="855" y="120"/>
                    </a:lnTo>
                    <a:lnTo>
                      <a:pt x="855" y="126"/>
                    </a:lnTo>
                    <a:lnTo>
                      <a:pt x="855" y="130"/>
                    </a:lnTo>
                    <a:lnTo>
                      <a:pt x="855" y="130"/>
                    </a:lnTo>
                    <a:lnTo>
                      <a:pt x="857" y="135"/>
                    </a:lnTo>
                    <a:lnTo>
                      <a:pt x="859" y="141"/>
                    </a:lnTo>
                    <a:lnTo>
                      <a:pt x="865" y="145"/>
                    </a:lnTo>
                    <a:lnTo>
                      <a:pt x="865" y="145"/>
                    </a:lnTo>
                    <a:lnTo>
                      <a:pt x="869" y="147"/>
                    </a:lnTo>
                    <a:lnTo>
                      <a:pt x="873" y="151"/>
                    </a:lnTo>
                    <a:lnTo>
                      <a:pt x="877" y="153"/>
                    </a:lnTo>
                    <a:lnTo>
                      <a:pt x="883" y="157"/>
                    </a:lnTo>
                    <a:lnTo>
                      <a:pt x="888" y="161"/>
                    </a:lnTo>
                    <a:lnTo>
                      <a:pt x="892" y="163"/>
                    </a:lnTo>
                    <a:lnTo>
                      <a:pt x="896" y="167"/>
                    </a:lnTo>
                    <a:lnTo>
                      <a:pt x="900" y="168"/>
                    </a:lnTo>
                    <a:lnTo>
                      <a:pt x="900" y="168"/>
                    </a:lnTo>
                    <a:lnTo>
                      <a:pt x="902" y="168"/>
                    </a:lnTo>
                    <a:lnTo>
                      <a:pt x="904" y="170"/>
                    </a:lnTo>
                    <a:lnTo>
                      <a:pt x="906" y="172"/>
                    </a:lnTo>
                    <a:lnTo>
                      <a:pt x="912" y="176"/>
                    </a:lnTo>
                    <a:lnTo>
                      <a:pt x="918" y="182"/>
                    </a:lnTo>
                    <a:lnTo>
                      <a:pt x="923" y="186"/>
                    </a:lnTo>
                    <a:lnTo>
                      <a:pt x="927" y="188"/>
                    </a:lnTo>
                    <a:lnTo>
                      <a:pt x="931" y="192"/>
                    </a:lnTo>
                    <a:lnTo>
                      <a:pt x="935" y="194"/>
                    </a:lnTo>
                    <a:lnTo>
                      <a:pt x="935" y="194"/>
                    </a:lnTo>
                    <a:lnTo>
                      <a:pt x="941" y="198"/>
                    </a:lnTo>
                    <a:lnTo>
                      <a:pt x="947" y="200"/>
                    </a:lnTo>
                    <a:lnTo>
                      <a:pt x="952" y="198"/>
                    </a:lnTo>
                    <a:lnTo>
                      <a:pt x="954" y="198"/>
                    </a:lnTo>
                    <a:lnTo>
                      <a:pt x="956" y="196"/>
                    </a:lnTo>
                    <a:lnTo>
                      <a:pt x="962" y="194"/>
                    </a:lnTo>
                    <a:lnTo>
                      <a:pt x="968" y="192"/>
                    </a:lnTo>
                    <a:lnTo>
                      <a:pt x="976" y="190"/>
                    </a:lnTo>
                    <a:lnTo>
                      <a:pt x="983" y="186"/>
                    </a:lnTo>
                    <a:lnTo>
                      <a:pt x="991" y="184"/>
                    </a:lnTo>
                    <a:lnTo>
                      <a:pt x="999" y="182"/>
                    </a:lnTo>
                    <a:lnTo>
                      <a:pt x="1005" y="180"/>
                    </a:lnTo>
                    <a:lnTo>
                      <a:pt x="1011" y="178"/>
                    </a:lnTo>
                    <a:lnTo>
                      <a:pt x="1015" y="176"/>
                    </a:lnTo>
                    <a:lnTo>
                      <a:pt x="1015" y="176"/>
                    </a:lnTo>
                    <a:lnTo>
                      <a:pt x="1022" y="176"/>
                    </a:lnTo>
                    <a:lnTo>
                      <a:pt x="1028" y="178"/>
                    </a:lnTo>
                    <a:lnTo>
                      <a:pt x="1034" y="182"/>
                    </a:lnTo>
                    <a:lnTo>
                      <a:pt x="1034" y="184"/>
                    </a:lnTo>
                    <a:lnTo>
                      <a:pt x="1036" y="186"/>
                    </a:lnTo>
                    <a:lnTo>
                      <a:pt x="1040" y="188"/>
                    </a:lnTo>
                    <a:lnTo>
                      <a:pt x="1046" y="196"/>
                    </a:lnTo>
                    <a:lnTo>
                      <a:pt x="1051" y="203"/>
                    </a:lnTo>
                    <a:lnTo>
                      <a:pt x="1059" y="209"/>
                    </a:lnTo>
                    <a:lnTo>
                      <a:pt x="1065" y="217"/>
                    </a:lnTo>
                    <a:lnTo>
                      <a:pt x="1067" y="221"/>
                    </a:lnTo>
                    <a:lnTo>
                      <a:pt x="1069" y="223"/>
                    </a:lnTo>
                    <a:lnTo>
                      <a:pt x="1069" y="223"/>
                    </a:lnTo>
                    <a:lnTo>
                      <a:pt x="1073" y="231"/>
                    </a:lnTo>
                    <a:lnTo>
                      <a:pt x="1075" y="236"/>
                    </a:lnTo>
                    <a:lnTo>
                      <a:pt x="1073" y="242"/>
                    </a:lnTo>
                    <a:lnTo>
                      <a:pt x="1073" y="244"/>
                    </a:lnTo>
                    <a:lnTo>
                      <a:pt x="1071" y="246"/>
                    </a:lnTo>
                    <a:lnTo>
                      <a:pt x="1069" y="252"/>
                    </a:lnTo>
                    <a:lnTo>
                      <a:pt x="1067" y="258"/>
                    </a:lnTo>
                    <a:lnTo>
                      <a:pt x="1063" y="265"/>
                    </a:lnTo>
                    <a:lnTo>
                      <a:pt x="1059" y="273"/>
                    </a:lnTo>
                    <a:lnTo>
                      <a:pt x="1055" y="281"/>
                    </a:lnTo>
                    <a:lnTo>
                      <a:pt x="1053" y="287"/>
                    </a:lnTo>
                    <a:lnTo>
                      <a:pt x="1049" y="293"/>
                    </a:lnTo>
                    <a:lnTo>
                      <a:pt x="1048" y="298"/>
                    </a:lnTo>
                    <a:lnTo>
                      <a:pt x="1046" y="300"/>
                    </a:lnTo>
                    <a:lnTo>
                      <a:pt x="1044" y="302"/>
                    </a:lnTo>
                    <a:lnTo>
                      <a:pt x="1042" y="308"/>
                    </a:lnTo>
                    <a:lnTo>
                      <a:pt x="1044" y="314"/>
                    </a:lnTo>
                    <a:lnTo>
                      <a:pt x="1046" y="320"/>
                    </a:lnTo>
                    <a:lnTo>
                      <a:pt x="1046" y="320"/>
                    </a:lnTo>
                    <a:lnTo>
                      <a:pt x="1048" y="322"/>
                    </a:lnTo>
                    <a:lnTo>
                      <a:pt x="1049" y="326"/>
                    </a:lnTo>
                    <a:lnTo>
                      <a:pt x="1051" y="331"/>
                    </a:lnTo>
                    <a:lnTo>
                      <a:pt x="1055" y="339"/>
                    </a:lnTo>
                    <a:lnTo>
                      <a:pt x="1059" y="343"/>
                    </a:lnTo>
                    <a:lnTo>
                      <a:pt x="1063" y="349"/>
                    </a:lnTo>
                    <a:lnTo>
                      <a:pt x="1065" y="353"/>
                    </a:lnTo>
                    <a:lnTo>
                      <a:pt x="1067" y="357"/>
                    </a:lnTo>
                    <a:lnTo>
                      <a:pt x="1067" y="357"/>
                    </a:lnTo>
                    <a:lnTo>
                      <a:pt x="1067" y="359"/>
                    </a:lnTo>
                    <a:lnTo>
                      <a:pt x="1069" y="361"/>
                    </a:lnTo>
                    <a:lnTo>
                      <a:pt x="1069" y="362"/>
                    </a:lnTo>
                    <a:lnTo>
                      <a:pt x="1073" y="368"/>
                    </a:lnTo>
                    <a:lnTo>
                      <a:pt x="1077" y="376"/>
                    </a:lnTo>
                    <a:lnTo>
                      <a:pt x="1079" y="382"/>
                    </a:lnTo>
                    <a:lnTo>
                      <a:pt x="1080" y="388"/>
                    </a:lnTo>
                    <a:lnTo>
                      <a:pt x="1082" y="392"/>
                    </a:lnTo>
                    <a:lnTo>
                      <a:pt x="1084" y="395"/>
                    </a:lnTo>
                    <a:lnTo>
                      <a:pt x="1084" y="395"/>
                    </a:lnTo>
                    <a:lnTo>
                      <a:pt x="1088" y="401"/>
                    </a:lnTo>
                    <a:lnTo>
                      <a:pt x="1094" y="405"/>
                    </a:lnTo>
                    <a:lnTo>
                      <a:pt x="1100" y="407"/>
                    </a:lnTo>
                    <a:lnTo>
                      <a:pt x="1100" y="407"/>
                    </a:lnTo>
                    <a:lnTo>
                      <a:pt x="1104" y="407"/>
                    </a:lnTo>
                    <a:lnTo>
                      <a:pt x="1110" y="409"/>
                    </a:lnTo>
                    <a:lnTo>
                      <a:pt x="1119" y="409"/>
                    </a:lnTo>
                    <a:lnTo>
                      <a:pt x="1131" y="411"/>
                    </a:lnTo>
                    <a:lnTo>
                      <a:pt x="1146" y="415"/>
                    </a:lnTo>
                    <a:lnTo>
                      <a:pt x="1160" y="417"/>
                    </a:lnTo>
                    <a:lnTo>
                      <a:pt x="1164" y="417"/>
                    </a:lnTo>
                    <a:lnTo>
                      <a:pt x="1170" y="421"/>
                    </a:lnTo>
                    <a:lnTo>
                      <a:pt x="1176" y="425"/>
                    </a:lnTo>
                    <a:lnTo>
                      <a:pt x="1177" y="430"/>
                    </a:lnTo>
                    <a:lnTo>
                      <a:pt x="1179" y="432"/>
                    </a:lnTo>
                    <a:lnTo>
                      <a:pt x="1179" y="434"/>
                    </a:lnTo>
                    <a:lnTo>
                      <a:pt x="1181" y="440"/>
                    </a:lnTo>
                    <a:lnTo>
                      <a:pt x="1183" y="448"/>
                    </a:lnTo>
                    <a:lnTo>
                      <a:pt x="1185" y="458"/>
                    </a:lnTo>
                    <a:lnTo>
                      <a:pt x="1187" y="467"/>
                    </a:lnTo>
                    <a:lnTo>
                      <a:pt x="1189" y="475"/>
                    </a:lnTo>
                    <a:lnTo>
                      <a:pt x="1191" y="479"/>
                    </a:lnTo>
                    <a:lnTo>
                      <a:pt x="1191" y="481"/>
                    </a:lnTo>
                    <a:lnTo>
                      <a:pt x="1191" y="483"/>
                    </a:lnTo>
                    <a:lnTo>
                      <a:pt x="1191" y="485"/>
                    </a:lnTo>
                    <a:lnTo>
                      <a:pt x="1191" y="489"/>
                    </a:lnTo>
                    <a:lnTo>
                      <a:pt x="1191" y="494"/>
                    </a:lnTo>
                    <a:lnTo>
                      <a:pt x="1189" y="498"/>
                    </a:lnTo>
                    <a:lnTo>
                      <a:pt x="1185" y="502"/>
                    </a:lnTo>
                    <a:lnTo>
                      <a:pt x="1185" y="504"/>
                    </a:lnTo>
                    <a:lnTo>
                      <a:pt x="1181" y="504"/>
                    </a:lnTo>
                    <a:lnTo>
                      <a:pt x="1179" y="508"/>
                    </a:lnTo>
                    <a:lnTo>
                      <a:pt x="1176" y="512"/>
                    </a:lnTo>
                    <a:lnTo>
                      <a:pt x="1170" y="514"/>
                    </a:lnTo>
                    <a:lnTo>
                      <a:pt x="1164" y="520"/>
                    </a:lnTo>
                    <a:lnTo>
                      <a:pt x="1158" y="523"/>
                    </a:lnTo>
                    <a:lnTo>
                      <a:pt x="1152" y="527"/>
                    </a:lnTo>
                    <a:lnTo>
                      <a:pt x="1146" y="533"/>
                    </a:lnTo>
                    <a:lnTo>
                      <a:pt x="1141" y="537"/>
                    </a:lnTo>
                    <a:lnTo>
                      <a:pt x="1137" y="539"/>
                    </a:lnTo>
                    <a:lnTo>
                      <a:pt x="1133" y="541"/>
                    </a:lnTo>
                    <a:lnTo>
                      <a:pt x="1133" y="541"/>
                    </a:lnTo>
                    <a:lnTo>
                      <a:pt x="1127" y="547"/>
                    </a:lnTo>
                    <a:lnTo>
                      <a:pt x="1125" y="553"/>
                    </a:lnTo>
                    <a:lnTo>
                      <a:pt x="1125" y="558"/>
                    </a:lnTo>
                    <a:lnTo>
                      <a:pt x="1125" y="558"/>
                    </a:lnTo>
                    <a:lnTo>
                      <a:pt x="1125" y="560"/>
                    </a:lnTo>
                    <a:lnTo>
                      <a:pt x="1125" y="564"/>
                    </a:lnTo>
                    <a:lnTo>
                      <a:pt x="1125" y="572"/>
                    </a:lnTo>
                    <a:lnTo>
                      <a:pt x="1125" y="580"/>
                    </a:lnTo>
                    <a:lnTo>
                      <a:pt x="1125" y="588"/>
                    </a:lnTo>
                    <a:lnTo>
                      <a:pt x="1125" y="595"/>
                    </a:lnTo>
                    <a:lnTo>
                      <a:pt x="1125" y="597"/>
                    </a:lnTo>
                    <a:lnTo>
                      <a:pt x="1125" y="601"/>
                    </a:lnTo>
                    <a:lnTo>
                      <a:pt x="1125" y="601"/>
                    </a:lnTo>
                    <a:lnTo>
                      <a:pt x="1125" y="603"/>
                    </a:lnTo>
                    <a:lnTo>
                      <a:pt x="1125" y="605"/>
                    </a:lnTo>
                    <a:lnTo>
                      <a:pt x="1125" y="611"/>
                    </a:lnTo>
                    <a:lnTo>
                      <a:pt x="1125" y="617"/>
                    </a:lnTo>
                    <a:lnTo>
                      <a:pt x="1125" y="622"/>
                    </a:lnTo>
                    <a:lnTo>
                      <a:pt x="1125" y="628"/>
                    </a:lnTo>
                    <a:lnTo>
                      <a:pt x="1125" y="634"/>
                    </a:lnTo>
                    <a:lnTo>
                      <a:pt x="1125" y="640"/>
                    </a:lnTo>
                    <a:lnTo>
                      <a:pt x="1125" y="644"/>
                    </a:lnTo>
                    <a:lnTo>
                      <a:pt x="1123" y="644"/>
                    </a:lnTo>
                    <a:lnTo>
                      <a:pt x="1125" y="650"/>
                    </a:lnTo>
                    <a:lnTo>
                      <a:pt x="1127" y="655"/>
                    </a:lnTo>
                    <a:lnTo>
                      <a:pt x="1131" y="661"/>
                    </a:lnTo>
                    <a:lnTo>
                      <a:pt x="1133" y="661"/>
                    </a:lnTo>
                    <a:lnTo>
                      <a:pt x="1135" y="663"/>
                    </a:lnTo>
                    <a:lnTo>
                      <a:pt x="1141" y="665"/>
                    </a:lnTo>
                    <a:lnTo>
                      <a:pt x="1146" y="669"/>
                    </a:lnTo>
                    <a:lnTo>
                      <a:pt x="1152" y="675"/>
                    </a:lnTo>
                    <a:lnTo>
                      <a:pt x="1158" y="679"/>
                    </a:lnTo>
                    <a:lnTo>
                      <a:pt x="1164" y="683"/>
                    </a:lnTo>
                    <a:lnTo>
                      <a:pt x="1170" y="688"/>
                    </a:lnTo>
                    <a:lnTo>
                      <a:pt x="1174" y="692"/>
                    </a:lnTo>
                    <a:lnTo>
                      <a:pt x="1177" y="694"/>
                    </a:lnTo>
                    <a:lnTo>
                      <a:pt x="1181" y="698"/>
                    </a:lnTo>
                    <a:lnTo>
                      <a:pt x="1183" y="700"/>
                    </a:lnTo>
                    <a:lnTo>
                      <a:pt x="1185" y="700"/>
                    </a:lnTo>
                    <a:lnTo>
                      <a:pt x="1187" y="704"/>
                    </a:lnTo>
                    <a:lnTo>
                      <a:pt x="1189" y="708"/>
                    </a:lnTo>
                    <a:lnTo>
                      <a:pt x="1191" y="714"/>
                    </a:lnTo>
                    <a:lnTo>
                      <a:pt x="1191" y="719"/>
                    </a:lnTo>
                    <a:lnTo>
                      <a:pt x="1189" y="719"/>
                    </a:lnTo>
                    <a:lnTo>
                      <a:pt x="1189" y="723"/>
                    </a:lnTo>
                    <a:lnTo>
                      <a:pt x="1189" y="727"/>
                    </a:lnTo>
                    <a:lnTo>
                      <a:pt x="1187" y="735"/>
                    </a:lnTo>
                    <a:lnTo>
                      <a:pt x="1183" y="745"/>
                    </a:lnTo>
                    <a:lnTo>
                      <a:pt x="1181" y="754"/>
                    </a:lnTo>
                    <a:lnTo>
                      <a:pt x="1179" y="762"/>
                    </a:lnTo>
                    <a:lnTo>
                      <a:pt x="1177" y="768"/>
                    </a:lnTo>
                    <a:lnTo>
                      <a:pt x="1177" y="770"/>
                    </a:lnTo>
                    <a:lnTo>
                      <a:pt x="1177" y="772"/>
                    </a:lnTo>
                    <a:lnTo>
                      <a:pt x="1174" y="778"/>
                    </a:lnTo>
                    <a:lnTo>
                      <a:pt x="1170" y="782"/>
                    </a:lnTo>
                    <a:lnTo>
                      <a:pt x="1164" y="785"/>
                    </a:lnTo>
                    <a:lnTo>
                      <a:pt x="1162" y="785"/>
                    </a:lnTo>
                    <a:lnTo>
                      <a:pt x="1158" y="785"/>
                    </a:lnTo>
                    <a:lnTo>
                      <a:pt x="1152" y="787"/>
                    </a:lnTo>
                    <a:lnTo>
                      <a:pt x="1143" y="789"/>
                    </a:lnTo>
                    <a:lnTo>
                      <a:pt x="1131" y="791"/>
                    </a:lnTo>
                    <a:lnTo>
                      <a:pt x="1115" y="793"/>
                    </a:lnTo>
                    <a:lnTo>
                      <a:pt x="1104" y="795"/>
                    </a:lnTo>
                    <a:lnTo>
                      <a:pt x="1098" y="795"/>
                    </a:lnTo>
                    <a:lnTo>
                      <a:pt x="1092" y="797"/>
                    </a:lnTo>
                    <a:lnTo>
                      <a:pt x="1086" y="801"/>
                    </a:lnTo>
                    <a:lnTo>
                      <a:pt x="1084" y="807"/>
                    </a:lnTo>
                    <a:lnTo>
                      <a:pt x="1082" y="807"/>
                    </a:lnTo>
                    <a:lnTo>
                      <a:pt x="1082" y="811"/>
                    </a:lnTo>
                    <a:lnTo>
                      <a:pt x="1080" y="814"/>
                    </a:lnTo>
                    <a:lnTo>
                      <a:pt x="1079" y="820"/>
                    </a:lnTo>
                    <a:lnTo>
                      <a:pt x="1075" y="826"/>
                    </a:lnTo>
                    <a:lnTo>
                      <a:pt x="1071" y="832"/>
                    </a:lnTo>
                    <a:lnTo>
                      <a:pt x="1069" y="838"/>
                    </a:lnTo>
                    <a:lnTo>
                      <a:pt x="1067" y="842"/>
                    </a:lnTo>
                    <a:lnTo>
                      <a:pt x="1065" y="844"/>
                    </a:lnTo>
                    <a:lnTo>
                      <a:pt x="1065" y="846"/>
                    </a:lnTo>
                    <a:lnTo>
                      <a:pt x="1065" y="846"/>
                    </a:lnTo>
                    <a:lnTo>
                      <a:pt x="1063" y="847"/>
                    </a:lnTo>
                    <a:lnTo>
                      <a:pt x="1061" y="851"/>
                    </a:lnTo>
                    <a:lnTo>
                      <a:pt x="1059" y="857"/>
                    </a:lnTo>
                    <a:lnTo>
                      <a:pt x="1055" y="863"/>
                    </a:lnTo>
                    <a:lnTo>
                      <a:pt x="1051" y="869"/>
                    </a:lnTo>
                    <a:lnTo>
                      <a:pt x="1048" y="875"/>
                    </a:lnTo>
                    <a:lnTo>
                      <a:pt x="1046" y="879"/>
                    </a:lnTo>
                    <a:lnTo>
                      <a:pt x="1044" y="880"/>
                    </a:lnTo>
                    <a:lnTo>
                      <a:pt x="1044" y="882"/>
                    </a:lnTo>
                    <a:lnTo>
                      <a:pt x="1042" y="888"/>
                    </a:lnTo>
                    <a:lnTo>
                      <a:pt x="1042" y="894"/>
                    </a:lnTo>
                    <a:lnTo>
                      <a:pt x="1044" y="900"/>
                    </a:lnTo>
                    <a:lnTo>
                      <a:pt x="1044" y="902"/>
                    </a:lnTo>
                    <a:lnTo>
                      <a:pt x="1046" y="904"/>
                    </a:lnTo>
                    <a:lnTo>
                      <a:pt x="1048" y="910"/>
                    </a:lnTo>
                    <a:lnTo>
                      <a:pt x="1051" y="915"/>
                    </a:lnTo>
                    <a:lnTo>
                      <a:pt x="1053" y="921"/>
                    </a:lnTo>
                    <a:lnTo>
                      <a:pt x="1057" y="929"/>
                    </a:lnTo>
                    <a:lnTo>
                      <a:pt x="1061" y="937"/>
                    </a:lnTo>
                    <a:lnTo>
                      <a:pt x="1065" y="943"/>
                    </a:lnTo>
                    <a:lnTo>
                      <a:pt x="1067" y="950"/>
                    </a:lnTo>
                    <a:lnTo>
                      <a:pt x="1069" y="954"/>
                    </a:lnTo>
                    <a:lnTo>
                      <a:pt x="1071" y="958"/>
                    </a:lnTo>
                    <a:lnTo>
                      <a:pt x="1071" y="960"/>
                    </a:lnTo>
                    <a:lnTo>
                      <a:pt x="1073" y="966"/>
                    </a:lnTo>
                    <a:lnTo>
                      <a:pt x="1071" y="972"/>
                    </a:lnTo>
                    <a:lnTo>
                      <a:pt x="1067" y="979"/>
                    </a:lnTo>
                    <a:lnTo>
                      <a:pt x="1067" y="979"/>
                    </a:lnTo>
                    <a:lnTo>
                      <a:pt x="1065" y="981"/>
                    </a:lnTo>
                    <a:lnTo>
                      <a:pt x="1063" y="985"/>
                    </a:lnTo>
                    <a:lnTo>
                      <a:pt x="1057" y="991"/>
                    </a:lnTo>
                    <a:lnTo>
                      <a:pt x="1049" y="999"/>
                    </a:lnTo>
                    <a:lnTo>
                      <a:pt x="1044" y="1007"/>
                    </a:lnTo>
                    <a:lnTo>
                      <a:pt x="1038" y="1012"/>
                    </a:lnTo>
                    <a:lnTo>
                      <a:pt x="1034" y="1016"/>
                    </a:lnTo>
                    <a:lnTo>
                      <a:pt x="1032" y="1018"/>
                    </a:lnTo>
                    <a:lnTo>
                      <a:pt x="1032" y="1018"/>
                    </a:lnTo>
                    <a:lnTo>
                      <a:pt x="1026" y="1024"/>
                    </a:lnTo>
                    <a:lnTo>
                      <a:pt x="1018" y="1026"/>
                    </a:lnTo>
                    <a:lnTo>
                      <a:pt x="1013" y="1024"/>
                    </a:lnTo>
                    <a:lnTo>
                      <a:pt x="1009" y="1024"/>
                    </a:lnTo>
                    <a:lnTo>
                      <a:pt x="997" y="1020"/>
                    </a:lnTo>
                    <a:lnTo>
                      <a:pt x="982" y="1014"/>
                    </a:lnTo>
                    <a:lnTo>
                      <a:pt x="974" y="1012"/>
                    </a:lnTo>
                    <a:lnTo>
                      <a:pt x="966" y="1010"/>
                    </a:lnTo>
                    <a:lnTo>
                      <a:pt x="960" y="1007"/>
                    </a:lnTo>
                    <a:lnTo>
                      <a:pt x="954" y="1005"/>
                    </a:lnTo>
                    <a:lnTo>
                      <a:pt x="951" y="1005"/>
                    </a:lnTo>
                    <a:lnTo>
                      <a:pt x="951" y="1003"/>
                    </a:lnTo>
                    <a:lnTo>
                      <a:pt x="945" y="1003"/>
                    </a:lnTo>
                    <a:lnTo>
                      <a:pt x="939" y="1003"/>
                    </a:lnTo>
                    <a:lnTo>
                      <a:pt x="933" y="1007"/>
                    </a:lnTo>
                    <a:lnTo>
                      <a:pt x="931" y="1007"/>
                    </a:lnTo>
                    <a:lnTo>
                      <a:pt x="929" y="1008"/>
                    </a:lnTo>
                    <a:lnTo>
                      <a:pt x="927" y="1010"/>
                    </a:lnTo>
                    <a:lnTo>
                      <a:pt x="921" y="1014"/>
                    </a:lnTo>
                    <a:lnTo>
                      <a:pt x="916" y="1020"/>
                    </a:lnTo>
                    <a:lnTo>
                      <a:pt x="910" y="1024"/>
                    </a:lnTo>
                    <a:lnTo>
                      <a:pt x="906" y="1026"/>
                    </a:lnTo>
                    <a:lnTo>
                      <a:pt x="902" y="1030"/>
                    </a:lnTo>
                    <a:lnTo>
                      <a:pt x="900" y="1032"/>
                    </a:lnTo>
                    <a:lnTo>
                      <a:pt x="898" y="1032"/>
                    </a:lnTo>
                    <a:lnTo>
                      <a:pt x="896" y="1034"/>
                    </a:lnTo>
                    <a:lnTo>
                      <a:pt x="894" y="1034"/>
                    </a:lnTo>
                    <a:lnTo>
                      <a:pt x="890" y="1038"/>
                    </a:lnTo>
                    <a:lnTo>
                      <a:pt x="885" y="1040"/>
                    </a:lnTo>
                    <a:lnTo>
                      <a:pt x="881" y="1043"/>
                    </a:lnTo>
                    <a:lnTo>
                      <a:pt x="873" y="1047"/>
                    </a:lnTo>
                    <a:lnTo>
                      <a:pt x="867" y="1051"/>
                    </a:lnTo>
                    <a:lnTo>
                      <a:pt x="865" y="1053"/>
                    </a:lnTo>
                    <a:lnTo>
                      <a:pt x="863" y="1055"/>
                    </a:lnTo>
                    <a:lnTo>
                      <a:pt x="861" y="1055"/>
                    </a:lnTo>
                    <a:lnTo>
                      <a:pt x="857" y="1059"/>
                    </a:lnTo>
                    <a:lnTo>
                      <a:pt x="854" y="1065"/>
                    </a:lnTo>
                    <a:lnTo>
                      <a:pt x="854" y="1071"/>
                    </a:lnTo>
                    <a:lnTo>
                      <a:pt x="854" y="1074"/>
                    </a:lnTo>
                    <a:lnTo>
                      <a:pt x="854" y="1088"/>
                    </a:lnTo>
                    <a:lnTo>
                      <a:pt x="852" y="1104"/>
                    </a:lnTo>
                    <a:lnTo>
                      <a:pt x="852" y="1119"/>
                    </a:lnTo>
                    <a:lnTo>
                      <a:pt x="850" y="1131"/>
                    </a:lnTo>
                    <a:lnTo>
                      <a:pt x="850" y="1137"/>
                    </a:lnTo>
                    <a:lnTo>
                      <a:pt x="848" y="1142"/>
                    </a:lnTo>
                    <a:lnTo>
                      <a:pt x="844" y="1148"/>
                    </a:lnTo>
                    <a:lnTo>
                      <a:pt x="838" y="1152"/>
                    </a:lnTo>
                    <a:lnTo>
                      <a:pt x="838" y="1152"/>
                    </a:lnTo>
                    <a:lnTo>
                      <a:pt x="834" y="1154"/>
                    </a:lnTo>
                    <a:lnTo>
                      <a:pt x="830" y="1156"/>
                    </a:lnTo>
                    <a:lnTo>
                      <a:pt x="822" y="1158"/>
                    </a:lnTo>
                    <a:lnTo>
                      <a:pt x="813" y="1162"/>
                    </a:lnTo>
                    <a:lnTo>
                      <a:pt x="803" y="1166"/>
                    </a:lnTo>
                    <a:lnTo>
                      <a:pt x="795" y="1168"/>
                    </a:lnTo>
                    <a:lnTo>
                      <a:pt x="791" y="1170"/>
                    </a:lnTo>
                    <a:lnTo>
                      <a:pt x="788" y="1171"/>
                    </a:lnTo>
                    <a:lnTo>
                      <a:pt x="788" y="1171"/>
                    </a:lnTo>
                    <a:lnTo>
                      <a:pt x="782" y="1171"/>
                    </a:lnTo>
                    <a:lnTo>
                      <a:pt x="776" y="1171"/>
                    </a:lnTo>
                    <a:lnTo>
                      <a:pt x="772" y="1170"/>
                    </a:lnTo>
                    <a:lnTo>
                      <a:pt x="768" y="1168"/>
                    </a:lnTo>
                    <a:lnTo>
                      <a:pt x="768" y="1166"/>
                    </a:lnTo>
                    <a:lnTo>
                      <a:pt x="764" y="1164"/>
                    </a:lnTo>
                    <a:lnTo>
                      <a:pt x="762" y="1162"/>
                    </a:lnTo>
                    <a:lnTo>
                      <a:pt x="758" y="1158"/>
                    </a:lnTo>
                    <a:lnTo>
                      <a:pt x="755" y="1154"/>
                    </a:lnTo>
                    <a:lnTo>
                      <a:pt x="749" y="1148"/>
                    </a:lnTo>
                    <a:lnTo>
                      <a:pt x="745" y="1144"/>
                    </a:lnTo>
                    <a:lnTo>
                      <a:pt x="739" y="1138"/>
                    </a:lnTo>
                    <a:lnTo>
                      <a:pt x="733" y="1133"/>
                    </a:lnTo>
                    <a:lnTo>
                      <a:pt x="729" y="1127"/>
                    </a:lnTo>
                    <a:lnTo>
                      <a:pt x="725" y="1123"/>
                    </a:lnTo>
                    <a:lnTo>
                      <a:pt x="724" y="1121"/>
                    </a:lnTo>
                    <a:lnTo>
                      <a:pt x="724" y="1119"/>
                    </a:lnTo>
                    <a:lnTo>
                      <a:pt x="718" y="1115"/>
                    </a:lnTo>
                    <a:lnTo>
                      <a:pt x="712" y="1113"/>
                    </a:lnTo>
                    <a:lnTo>
                      <a:pt x="706" y="1113"/>
                    </a:lnTo>
                    <a:lnTo>
                      <a:pt x="704" y="1113"/>
                    </a:lnTo>
                    <a:lnTo>
                      <a:pt x="702" y="1115"/>
                    </a:lnTo>
                    <a:lnTo>
                      <a:pt x="696" y="1115"/>
                    </a:lnTo>
                    <a:lnTo>
                      <a:pt x="691" y="1117"/>
                    </a:lnTo>
                    <a:lnTo>
                      <a:pt x="685" y="1117"/>
                    </a:lnTo>
                    <a:lnTo>
                      <a:pt x="677" y="1119"/>
                    </a:lnTo>
                    <a:lnTo>
                      <a:pt x="669" y="1119"/>
                    </a:lnTo>
                    <a:lnTo>
                      <a:pt x="665" y="1119"/>
                    </a:lnTo>
                    <a:lnTo>
                      <a:pt x="663" y="1121"/>
                    </a:lnTo>
                    <a:lnTo>
                      <a:pt x="663" y="1121"/>
                    </a:lnTo>
                    <a:lnTo>
                      <a:pt x="661" y="1121"/>
                    </a:lnTo>
                    <a:lnTo>
                      <a:pt x="660" y="1121"/>
                    </a:lnTo>
                    <a:lnTo>
                      <a:pt x="656" y="1121"/>
                    </a:lnTo>
                    <a:lnTo>
                      <a:pt x="650" y="1121"/>
                    </a:lnTo>
                    <a:lnTo>
                      <a:pt x="642" y="1123"/>
                    </a:lnTo>
                    <a:lnTo>
                      <a:pt x="636" y="1123"/>
                    </a:lnTo>
                    <a:lnTo>
                      <a:pt x="630" y="1123"/>
                    </a:lnTo>
                    <a:lnTo>
                      <a:pt x="625" y="1123"/>
                    </a:lnTo>
                    <a:lnTo>
                      <a:pt x="621" y="1123"/>
                    </a:lnTo>
                    <a:lnTo>
                      <a:pt x="621" y="1123"/>
                    </a:lnTo>
                    <a:lnTo>
                      <a:pt x="615" y="1125"/>
                    </a:lnTo>
                    <a:lnTo>
                      <a:pt x="609" y="1129"/>
                    </a:lnTo>
                    <a:lnTo>
                      <a:pt x="605" y="1133"/>
                    </a:lnTo>
                    <a:lnTo>
                      <a:pt x="605" y="1135"/>
                    </a:lnTo>
                    <a:lnTo>
                      <a:pt x="603" y="1138"/>
                    </a:lnTo>
                    <a:lnTo>
                      <a:pt x="599" y="1142"/>
                    </a:lnTo>
                    <a:lnTo>
                      <a:pt x="597" y="1148"/>
                    </a:lnTo>
                    <a:lnTo>
                      <a:pt x="594" y="1154"/>
                    </a:lnTo>
                    <a:lnTo>
                      <a:pt x="590" y="1162"/>
                    </a:lnTo>
                    <a:lnTo>
                      <a:pt x="586" y="1170"/>
                    </a:lnTo>
                    <a:lnTo>
                      <a:pt x="582" y="1175"/>
                    </a:lnTo>
                    <a:lnTo>
                      <a:pt x="578" y="1181"/>
                    </a:lnTo>
                    <a:lnTo>
                      <a:pt x="574" y="1187"/>
                    </a:lnTo>
                    <a:lnTo>
                      <a:pt x="572" y="1189"/>
                    </a:lnTo>
                    <a:lnTo>
                      <a:pt x="572" y="1191"/>
                    </a:lnTo>
                    <a:lnTo>
                      <a:pt x="568" y="1195"/>
                    </a:lnTo>
                    <a:lnTo>
                      <a:pt x="561" y="1199"/>
                    </a:lnTo>
                    <a:lnTo>
                      <a:pt x="555" y="1199"/>
                    </a:lnTo>
                    <a:lnTo>
                      <a:pt x="553" y="1199"/>
                    </a:lnTo>
                    <a:lnTo>
                      <a:pt x="551" y="1199"/>
                    </a:lnTo>
                    <a:lnTo>
                      <a:pt x="545" y="1197"/>
                    </a:lnTo>
                    <a:lnTo>
                      <a:pt x="537" y="1197"/>
                    </a:lnTo>
                    <a:lnTo>
                      <a:pt x="528" y="1195"/>
                    </a:lnTo>
                    <a:lnTo>
                      <a:pt x="518" y="1195"/>
                    </a:lnTo>
                    <a:lnTo>
                      <a:pt x="508" y="1193"/>
                    </a:lnTo>
                    <a:lnTo>
                      <a:pt x="504" y="1193"/>
                    </a:lnTo>
                    <a:lnTo>
                      <a:pt x="502" y="1191"/>
                    </a:lnTo>
                    <a:lnTo>
                      <a:pt x="500" y="1191"/>
                    </a:lnTo>
                    <a:lnTo>
                      <a:pt x="493" y="1189"/>
                    </a:lnTo>
                    <a:lnTo>
                      <a:pt x="489" y="1185"/>
                    </a:lnTo>
                    <a:lnTo>
                      <a:pt x="485" y="1179"/>
                    </a:lnTo>
                    <a:lnTo>
                      <a:pt x="483" y="1175"/>
                    </a:lnTo>
                    <a:lnTo>
                      <a:pt x="479" y="1164"/>
                    </a:lnTo>
                    <a:lnTo>
                      <a:pt x="475" y="1148"/>
                    </a:lnTo>
                    <a:lnTo>
                      <a:pt x="473" y="1140"/>
                    </a:lnTo>
                    <a:lnTo>
                      <a:pt x="471" y="1133"/>
                    </a:lnTo>
                    <a:lnTo>
                      <a:pt x="469" y="1127"/>
                    </a:lnTo>
                    <a:lnTo>
                      <a:pt x="467" y="1121"/>
                    </a:lnTo>
                    <a:lnTo>
                      <a:pt x="467" y="1117"/>
                    </a:lnTo>
                    <a:lnTo>
                      <a:pt x="467" y="1115"/>
                    </a:lnTo>
                    <a:lnTo>
                      <a:pt x="466" y="1109"/>
                    </a:lnTo>
                    <a:lnTo>
                      <a:pt x="460" y="1105"/>
                    </a:lnTo>
                    <a:lnTo>
                      <a:pt x="454" y="1104"/>
                    </a:lnTo>
                    <a:lnTo>
                      <a:pt x="454" y="1104"/>
                    </a:lnTo>
                    <a:lnTo>
                      <a:pt x="450" y="1102"/>
                    </a:lnTo>
                    <a:lnTo>
                      <a:pt x="446" y="1100"/>
                    </a:lnTo>
                    <a:lnTo>
                      <a:pt x="440" y="1098"/>
                    </a:lnTo>
                    <a:lnTo>
                      <a:pt x="434" y="1096"/>
                    </a:lnTo>
                    <a:lnTo>
                      <a:pt x="429" y="1094"/>
                    </a:lnTo>
                    <a:lnTo>
                      <a:pt x="423" y="1092"/>
                    </a:lnTo>
                    <a:lnTo>
                      <a:pt x="419" y="1092"/>
                    </a:lnTo>
                    <a:lnTo>
                      <a:pt x="415" y="1090"/>
                    </a:lnTo>
                    <a:lnTo>
                      <a:pt x="413" y="1090"/>
                    </a:lnTo>
                    <a:lnTo>
                      <a:pt x="413" y="1090"/>
                    </a:lnTo>
                    <a:lnTo>
                      <a:pt x="411" y="1088"/>
                    </a:lnTo>
                    <a:lnTo>
                      <a:pt x="407" y="1086"/>
                    </a:lnTo>
                    <a:lnTo>
                      <a:pt x="401" y="1084"/>
                    </a:lnTo>
                    <a:lnTo>
                      <a:pt x="394" y="1082"/>
                    </a:lnTo>
                    <a:lnTo>
                      <a:pt x="386" y="1078"/>
                    </a:lnTo>
                    <a:lnTo>
                      <a:pt x="380" y="1074"/>
                    </a:lnTo>
                    <a:lnTo>
                      <a:pt x="378" y="1074"/>
                    </a:lnTo>
                    <a:lnTo>
                      <a:pt x="374" y="1073"/>
                    </a:lnTo>
                    <a:lnTo>
                      <a:pt x="374" y="1073"/>
                    </a:lnTo>
                    <a:lnTo>
                      <a:pt x="369" y="1071"/>
                    </a:lnTo>
                    <a:lnTo>
                      <a:pt x="363" y="1071"/>
                    </a:lnTo>
                    <a:lnTo>
                      <a:pt x="357" y="1074"/>
                    </a:lnTo>
                    <a:lnTo>
                      <a:pt x="355" y="1074"/>
                    </a:lnTo>
                    <a:lnTo>
                      <a:pt x="353" y="1076"/>
                    </a:lnTo>
                    <a:lnTo>
                      <a:pt x="349" y="1080"/>
                    </a:lnTo>
                    <a:lnTo>
                      <a:pt x="343" y="1084"/>
                    </a:lnTo>
                    <a:lnTo>
                      <a:pt x="336" y="1088"/>
                    </a:lnTo>
                    <a:lnTo>
                      <a:pt x="330" y="1092"/>
                    </a:lnTo>
                    <a:lnTo>
                      <a:pt x="322" y="1096"/>
                    </a:lnTo>
                    <a:lnTo>
                      <a:pt x="316" y="1100"/>
                    </a:lnTo>
                    <a:lnTo>
                      <a:pt x="310" y="1104"/>
                    </a:lnTo>
                    <a:lnTo>
                      <a:pt x="304" y="1107"/>
                    </a:lnTo>
                    <a:lnTo>
                      <a:pt x="303" y="1109"/>
                    </a:lnTo>
                    <a:lnTo>
                      <a:pt x="301" y="1109"/>
                    </a:lnTo>
                    <a:lnTo>
                      <a:pt x="295" y="1111"/>
                    </a:lnTo>
                    <a:lnTo>
                      <a:pt x="287" y="1111"/>
                    </a:lnTo>
                    <a:lnTo>
                      <a:pt x="281" y="1107"/>
                    </a:lnTo>
                    <a:lnTo>
                      <a:pt x="281" y="1107"/>
                    </a:lnTo>
                    <a:lnTo>
                      <a:pt x="279" y="1107"/>
                    </a:lnTo>
                    <a:lnTo>
                      <a:pt x="277" y="1105"/>
                    </a:lnTo>
                    <a:lnTo>
                      <a:pt x="273" y="1104"/>
                    </a:lnTo>
                    <a:lnTo>
                      <a:pt x="268" y="1098"/>
                    </a:lnTo>
                    <a:lnTo>
                      <a:pt x="258" y="1094"/>
                    </a:lnTo>
                    <a:lnTo>
                      <a:pt x="250" y="1088"/>
                    </a:lnTo>
                    <a:lnTo>
                      <a:pt x="244" y="1082"/>
                    </a:lnTo>
                    <a:lnTo>
                      <a:pt x="240" y="1078"/>
                    </a:lnTo>
                    <a:lnTo>
                      <a:pt x="237" y="1078"/>
                    </a:lnTo>
                    <a:lnTo>
                      <a:pt x="237" y="1076"/>
                    </a:lnTo>
                    <a:lnTo>
                      <a:pt x="231" y="1073"/>
                    </a:lnTo>
                    <a:lnTo>
                      <a:pt x="229" y="1065"/>
                    </a:lnTo>
                    <a:lnTo>
                      <a:pt x="229" y="1059"/>
                    </a:lnTo>
                    <a:lnTo>
                      <a:pt x="229" y="1053"/>
                    </a:lnTo>
                    <a:lnTo>
                      <a:pt x="231" y="1041"/>
                    </a:lnTo>
                    <a:lnTo>
                      <a:pt x="235" y="1026"/>
                    </a:lnTo>
                    <a:lnTo>
                      <a:pt x="237" y="1014"/>
                    </a:lnTo>
                    <a:lnTo>
                      <a:pt x="240" y="1005"/>
                    </a:lnTo>
                    <a:lnTo>
                      <a:pt x="240" y="999"/>
                    </a:lnTo>
                    <a:lnTo>
                      <a:pt x="242" y="995"/>
                    </a:lnTo>
                    <a:lnTo>
                      <a:pt x="242" y="995"/>
                    </a:lnTo>
                    <a:lnTo>
                      <a:pt x="242" y="989"/>
                    </a:lnTo>
                    <a:lnTo>
                      <a:pt x="240" y="983"/>
                    </a:lnTo>
                    <a:lnTo>
                      <a:pt x="237" y="977"/>
                    </a:lnTo>
                    <a:lnTo>
                      <a:pt x="237" y="977"/>
                    </a:lnTo>
                    <a:lnTo>
                      <a:pt x="235" y="974"/>
                    </a:lnTo>
                    <a:lnTo>
                      <a:pt x="231" y="972"/>
                    </a:lnTo>
                    <a:lnTo>
                      <a:pt x="227" y="966"/>
                    </a:lnTo>
                    <a:lnTo>
                      <a:pt x="221" y="962"/>
                    </a:lnTo>
                    <a:lnTo>
                      <a:pt x="217" y="956"/>
                    </a:lnTo>
                    <a:lnTo>
                      <a:pt x="211" y="950"/>
                    </a:lnTo>
                    <a:lnTo>
                      <a:pt x="209" y="948"/>
                    </a:lnTo>
                    <a:lnTo>
                      <a:pt x="207" y="946"/>
                    </a:lnTo>
                    <a:lnTo>
                      <a:pt x="207" y="946"/>
                    </a:lnTo>
                    <a:lnTo>
                      <a:pt x="207" y="944"/>
                    </a:lnTo>
                    <a:lnTo>
                      <a:pt x="206" y="943"/>
                    </a:lnTo>
                    <a:lnTo>
                      <a:pt x="202" y="939"/>
                    </a:lnTo>
                    <a:lnTo>
                      <a:pt x="198" y="935"/>
                    </a:lnTo>
                    <a:lnTo>
                      <a:pt x="194" y="929"/>
                    </a:lnTo>
                    <a:lnTo>
                      <a:pt x="188" y="923"/>
                    </a:lnTo>
                    <a:lnTo>
                      <a:pt x="184" y="917"/>
                    </a:lnTo>
                    <a:lnTo>
                      <a:pt x="182" y="915"/>
                    </a:lnTo>
                    <a:lnTo>
                      <a:pt x="180" y="913"/>
                    </a:lnTo>
                    <a:lnTo>
                      <a:pt x="180" y="913"/>
                    </a:lnTo>
                    <a:lnTo>
                      <a:pt x="176" y="908"/>
                    </a:lnTo>
                    <a:lnTo>
                      <a:pt x="171" y="906"/>
                    </a:lnTo>
                    <a:lnTo>
                      <a:pt x="165" y="906"/>
                    </a:lnTo>
                    <a:lnTo>
                      <a:pt x="163" y="906"/>
                    </a:lnTo>
                    <a:lnTo>
                      <a:pt x="159" y="906"/>
                    </a:lnTo>
                    <a:lnTo>
                      <a:pt x="153" y="908"/>
                    </a:lnTo>
                    <a:lnTo>
                      <a:pt x="143" y="908"/>
                    </a:lnTo>
                    <a:lnTo>
                      <a:pt x="132" y="910"/>
                    </a:lnTo>
                    <a:lnTo>
                      <a:pt x="116" y="910"/>
                    </a:lnTo>
                    <a:lnTo>
                      <a:pt x="103" y="911"/>
                    </a:lnTo>
                    <a:lnTo>
                      <a:pt x="99" y="911"/>
                    </a:lnTo>
                    <a:lnTo>
                      <a:pt x="93" y="910"/>
                    </a:lnTo>
                    <a:lnTo>
                      <a:pt x="87" y="906"/>
                    </a:lnTo>
                    <a:lnTo>
                      <a:pt x="81" y="902"/>
                    </a:lnTo>
                    <a:lnTo>
                      <a:pt x="81" y="900"/>
                    </a:lnTo>
                    <a:lnTo>
                      <a:pt x="79" y="898"/>
                    </a:lnTo>
                    <a:lnTo>
                      <a:pt x="78" y="894"/>
                    </a:lnTo>
                    <a:lnTo>
                      <a:pt x="74" y="886"/>
                    </a:lnTo>
                    <a:lnTo>
                      <a:pt x="68" y="877"/>
                    </a:lnTo>
                    <a:lnTo>
                      <a:pt x="64" y="869"/>
                    </a:lnTo>
                    <a:lnTo>
                      <a:pt x="60" y="861"/>
                    </a:lnTo>
                    <a:lnTo>
                      <a:pt x="58" y="857"/>
                    </a:lnTo>
                    <a:lnTo>
                      <a:pt x="58" y="853"/>
                    </a:lnTo>
                    <a:lnTo>
                      <a:pt x="56" y="853"/>
                    </a:lnTo>
                    <a:lnTo>
                      <a:pt x="54" y="847"/>
                    </a:lnTo>
                    <a:lnTo>
                      <a:pt x="54" y="842"/>
                    </a:lnTo>
                    <a:lnTo>
                      <a:pt x="56" y="838"/>
                    </a:lnTo>
                    <a:lnTo>
                      <a:pt x="58" y="834"/>
                    </a:lnTo>
                    <a:lnTo>
                      <a:pt x="58" y="832"/>
                    </a:lnTo>
                    <a:lnTo>
                      <a:pt x="60" y="830"/>
                    </a:lnTo>
                    <a:lnTo>
                      <a:pt x="64" y="824"/>
                    </a:lnTo>
                    <a:lnTo>
                      <a:pt x="68" y="820"/>
                    </a:lnTo>
                    <a:lnTo>
                      <a:pt x="74" y="813"/>
                    </a:lnTo>
                    <a:lnTo>
                      <a:pt x="79" y="807"/>
                    </a:lnTo>
                    <a:lnTo>
                      <a:pt x="83" y="801"/>
                    </a:lnTo>
                    <a:lnTo>
                      <a:pt x="89" y="795"/>
                    </a:lnTo>
                    <a:lnTo>
                      <a:pt x="93" y="789"/>
                    </a:lnTo>
                    <a:lnTo>
                      <a:pt x="97" y="785"/>
                    </a:lnTo>
                    <a:lnTo>
                      <a:pt x="99" y="783"/>
                    </a:lnTo>
                    <a:lnTo>
                      <a:pt x="101" y="783"/>
                    </a:lnTo>
                    <a:lnTo>
                      <a:pt x="103" y="778"/>
                    </a:lnTo>
                    <a:lnTo>
                      <a:pt x="105" y="772"/>
                    </a:lnTo>
                    <a:lnTo>
                      <a:pt x="103" y="764"/>
                    </a:lnTo>
                    <a:lnTo>
                      <a:pt x="103" y="764"/>
                    </a:lnTo>
                    <a:lnTo>
                      <a:pt x="103" y="760"/>
                    </a:lnTo>
                    <a:lnTo>
                      <a:pt x="101" y="756"/>
                    </a:lnTo>
                    <a:lnTo>
                      <a:pt x="99" y="750"/>
                    </a:lnTo>
                    <a:lnTo>
                      <a:pt x="97" y="745"/>
                    </a:lnTo>
                    <a:lnTo>
                      <a:pt x="95" y="737"/>
                    </a:lnTo>
                    <a:lnTo>
                      <a:pt x="93" y="729"/>
                    </a:lnTo>
                    <a:lnTo>
                      <a:pt x="93" y="727"/>
                    </a:lnTo>
                    <a:lnTo>
                      <a:pt x="91" y="725"/>
                    </a:lnTo>
                    <a:lnTo>
                      <a:pt x="91" y="723"/>
                    </a:lnTo>
                    <a:lnTo>
                      <a:pt x="91" y="721"/>
                    </a:lnTo>
                    <a:lnTo>
                      <a:pt x="91" y="719"/>
                    </a:lnTo>
                    <a:lnTo>
                      <a:pt x="89" y="714"/>
                    </a:lnTo>
                    <a:lnTo>
                      <a:pt x="89" y="708"/>
                    </a:lnTo>
                    <a:lnTo>
                      <a:pt x="87" y="702"/>
                    </a:lnTo>
                    <a:lnTo>
                      <a:pt x="85" y="696"/>
                    </a:lnTo>
                    <a:lnTo>
                      <a:pt x="85" y="690"/>
                    </a:lnTo>
                    <a:lnTo>
                      <a:pt x="83" y="686"/>
                    </a:lnTo>
                    <a:lnTo>
                      <a:pt x="83" y="683"/>
                    </a:lnTo>
                    <a:lnTo>
                      <a:pt x="83" y="681"/>
                    </a:lnTo>
                    <a:lnTo>
                      <a:pt x="81" y="675"/>
                    </a:lnTo>
                    <a:lnTo>
                      <a:pt x="78" y="671"/>
                    </a:lnTo>
                    <a:lnTo>
                      <a:pt x="72" y="667"/>
                    </a:lnTo>
                    <a:lnTo>
                      <a:pt x="72" y="667"/>
                    </a:lnTo>
                    <a:lnTo>
                      <a:pt x="68" y="665"/>
                    </a:lnTo>
                    <a:lnTo>
                      <a:pt x="62" y="663"/>
                    </a:lnTo>
                    <a:lnTo>
                      <a:pt x="56" y="661"/>
                    </a:lnTo>
                    <a:lnTo>
                      <a:pt x="48" y="659"/>
                    </a:lnTo>
                    <a:lnTo>
                      <a:pt x="41" y="655"/>
                    </a:lnTo>
                    <a:lnTo>
                      <a:pt x="35" y="652"/>
                    </a:lnTo>
                    <a:lnTo>
                      <a:pt x="27" y="650"/>
                    </a:lnTo>
                    <a:lnTo>
                      <a:pt x="21" y="646"/>
                    </a:lnTo>
                    <a:lnTo>
                      <a:pt x="15" y="644"/>
                    </a:lnTo>
                    <a:lnTo>
                      <a:pt x="12" y="642"/>
                    </a:lnTo>
                    <a:lnTo>
                      <a:pt x="12" y="642"/>
                    </a:lnTo>
                    <a:lnTo>
                      <a:pt x="6" y="638"/>
                    </a:lnTo>
                    <a:lnTo>
                      <a:pt x="2" y="632"/>
                    </a:lnTo>
                    <a:lnTo>
                      <a:pt x="2" y="624"/>
                    </a:lnTo>
                    <a:lnTo>
                      <a:pt x="2" y="624"/>
                    </a:lnTo>
                    <a:lnTo>
                      <a:pt x="2" y="620"/>
                    </a:lnTo>
                    <a:lnTo>
                      <a:pt x="2" y="617"/>
                    </a:lnTo>
                    <a:lnTo>
                      <a:pt x="0" y="607"/>
                    </a:lnTo>
                    <a:lnTo>
                      <a:pt x="0" y="597"/>
                    </a:lnTo>
                    <a:lnTo>
                      <a:pt x="0" y="588"/>
                    </a:lnTo>
                    <a:lnTo>
                      <a:pt x="2" y="580"/>
                    </a:lnTo>
                    <a:lnTo>
                      <a:pt x="2" y="576"/>
                    </a:lnTo>
                    <a:lnTo>
                      <a:pt x="2" y="572"/>
                    </a:lnTo>
                    <a:lnTo>
                      <a:pt x="2" y="572"/>
                    </a:lnTo>
                    <a:lnTo>
                      <a:pt x="2" y="570"/>
                    </a:lnTo>
                    <a:lnTo>
                      <a:pt x="4" y="564"/>
                    </a:lnTo>
                    <a:lnTo>
                      <a:pt x="6" y="558"/>
                    </a:lnTo>
                    <a:lnTo>
                      <a:pt x="12" y="555"/>
                    </a:lnTo>
                    <a:lnTo>
                      <a:pt x="13" y="553"/>
                    </a:lnTo>
                    <a:lnTo>
                      <a:pt x="15" y="553"/>
                    </a:lnTo>
                    <a:lnTo>
                      <a:pt x="21" y="549"/>
                    </a:lnTo>
                    <a:lnTo>
                      <a:pt x="27" y="547"/>
                    </a:lnTo>
                    <a:lnTo>
                      <a:pt x="35" y="543"/>
                    </a:lnTo>
                    <a:lnTo>
                      <a:pt x="43" y="541"/>
                    </a:lnTo>
                    <a:lnTo>
                      <a:pt x="50" y="537"/>
                    </a:lnTo>
                    <a:lnTo>
                      <a:pt x="56" y="535"/>
                    </a:lnTo>
                    <a:lnTo>
                      <a:pt x="62" y="531"/>
                    </a:lnTo>
                    <a:lnTo>
                      <a:pt x="68" y="529"/>
                    </a:lnTo>
                    <a:lnTo>
                      <a:pt x="72" y="529"/>
                    </a:lnTo>
                    <a:lnTo>
                      <a:pt x="72" y="529"/>
                    </a:lnTo>
                    <a:lnTo>
                      <a:pt x="78" y="525"/>
                    </a:lnTo>
                    <a:lnTo>
                      <a:pt x="81" y="520"/>
                    </a:lnTo>
                    <a:lnTo>
                      <a:pt x="83" y="514"/>
                    </a:lnTo>
                    <a:lnTo>
                      <a:pt x="83" y="514"/>
                    </a:lnTo>
                    <a:lnTo>
                      <a:pt x="85" y="512"/>
                    </a:lnTo>
                    <a:lnTo>
                      <a:pt x="85" y="508"/>
                    </a:lnTo>
                    <a:lnTo>
                      <a:pt x="85" y="500"/>
                    </a:lnTo>
                    <a:lnTo>
                      <a:pt x="87" y="494"/>
                    </a:lnTo>
                    <a:lnTo>
                      <a:pt x="89" y="487"/>
                    </a:lnTo>
                    <a:lnTo>
                      <a:pt x="91" y="479"/>
                    </a:lnTo>
                    <a:lnTo>
                      <a:pt x="91" y="475"/>
                    </a:lnTo>
                    <a:lnTo>
                      <a:pt x="93" y="473"/>
                    </a:lnTo>
                    <a:lnTo>
                      <a:pt x="93" y="473"/>
                    </a:lnTo>
                    <a:lnTo>
                      <a:pt x="93" y="471"/>
                    </a:lnTo>
                    <a:lnTo>
                      <a:pt x="93" y="469"/>
                    </a:lnTo>
                    <a:lnTo>
                      <a:pt x="95" y="465"/>
                    </a:lnTo>
                    <a:lnTo>
                      <a:pt x="97" y="459"/>
                    </a:lnTo>
                    <a:lnTo>
                      <a:pt x="99" y="452"/>
                    </a:lnTo>
                    <a:lnTo>
                      <a:pt x="101" y="446"/>
                    </a:lnTo>
                    <a:lnTo>
                      <a:pt x="103" y="440"/>
                    </a:lnTo>
                    <a:lnTo>
                      <a:pt x="103" y="436"/>
                    </a:lnTo>
                    <a:lnTo>
                      <a:pt x="105" y="432"/>
                    </a:lnTo>
                    <a:lnTo>
                      <a:pt x="105" y="430"/>
                    </a:lnTo>
                    <a:lnTo>
                      <a:pt x="105" y="425"/>
                    </a:lnTo>
                    <a:lnTo>
                      <a:pt x="105" y="419"/>
                    </a:lnTo>
                    <a:lnTo>
                      <a:pt x="101" y="413"/>
                    </a:lnTo>
                    <a:lnTo>
                      <a:pt x="101" y="413"/>
                    </a:lnTo>
                    <a:lnTo>
                      <a:pt x="99" y="409"/>
                    </a:lnTo>
                    <a:lnTo>
                      <a:pt x="95" y="405"/>
                    </a:lnTo>
                    <a:lnTo>
                      <a:pt x="89" y="401"/>
                    </a:lnTo>
                    <a:lnTo>
                      <a:pt x="85" y="395"/>
                    </a:lnTo>
                    <a:lnTo>
                      <a:pt x="79" y="390"/>
                    </a:lnTo>
                    <a:lnTo>
                      <a:pt x="76" y="384"/>
                    </a:lnTo>
                    <a:lnTo>
                      <a:pt x="72" y="378"/>
                    </a:lnTo>
                    <a:lnTo>
                      <a:pt x="68" y="374"/>
                    </a:lnTo>
                    <a:lnTo>
                      <a:pt x="64" y="368"/>
                    </a:lnTo>
                    <a:lnTo>
                      <a:pt x="62" y="366"/>
                    </a:lnTo>
                    <a:lnTo>
                      <a:pt x="60" y="362"/>
                    </a:lnTo>
                    <a:lnTo>
                      <a:pt x="60" y="362"/>
                    </a:lnTo>
                    <a:lnTo>
                      <a:pt x="56" y="359"/>
                    </a:lnTo>
                    <a:lnTo>
                      <a:pt x="56" y="353"/>
                    </a:lnTo>
                    <a:lnTo>
                      <a:pt x="56" y="349"/>
                    </a:lnTo>
                    <a:lnTo>
                      <a:pt x="58" y="343"/>
                    </a:lnTo>
                    <a:lnTo>
                      <a:pt x="58" y="341"/>
                    </a:lnTo>
                    <a:lnTo>
                      <a:pt x="60" y="339"/>
                    </a:lnTo>
                    <a:lnTo>
                      <a:pt x="62" y="335"/>
                    </a:lnTo>
                    <a:lnTo>
                      <a:pt x="66" y="328"/>
                    </a:lnTo>
                    <a:lnTo>
                      <a:pt x="70" y="318"/>
                    </a:lnTo>
                    <a:lnTo>
                      <a:pt x="76" y="310"/>
                    </a:lnTo>
                    <a:lnTo>
                      <a:pt x="79" y="302"/>
                    </a:lnTo>
                    <a:lnTo>
                      <a:pt x="81" y="298"/>
                    </a:lnTo>
                    <a:lnTo>
                      <a:pt x="83" y="297"/>
                    </a:lnTo>
                    <a:lnTo>
                      <a:pt x="83" y="295"/>
                    </a:lnTo>
                    <a:lnTo>
                      <a:pt x="87" y="289"/>
                    </a:lnTo>
                    <a:lnTo>
                      <a:pt x="93" y="287"/>
                    </a:lnTo>
                    <a:lnTo>
                      <a:pt x="101" y="285"/>
                    </a:lnTo>
                    <a:lnTo>
                      <a:pt x="101" y="285"/>
                    </a:lnTo>
                    <a:lnTo>
                      <a:pt x="105" y="285"/>
                    </a:lnTo>
                    <a:lnTo>
                      <a:pt x="110" y="285"/>
                    </a:lnTo>
                    <a:lnTo>
                      <a:pt x="122" y="287"/>
                    </a:lnTo>
                    <a:lnTo>
                      <a:pt x="134" y="287"/>
                    </a:lnTo>
                    <a:lnTo>
                      <a:pt x="149" y="289"/>
                    </a:lnTo>
                    <a:lnTo>
                      <a:pt x="161" y="291"/>
                    </a:lnTo>
                    <a:lnTo>
                      <a:pt x="167" y="291"/>
                    </a:lnTo>
                    <a:lnTo>
                      <a:pt x="173" y="291"/>
                    </a:lnTo>
                    <a:lnTo>
                      <a:pt x="178" y="289"/>
                    </a:lnTo>
                    <a:lnTo>
                      <a:pt x="182" y="283"/>
                    </a:lnTo>
                    <a:lnTo>
                      <a:pt x="182" y="283"/>
                    </a:lnTo>
                    <a:lnTo>
                      <a:pt x="184" y="281"/>
                    </a:lnTo>
                    <a:lnTo>
                      <a:pt x="186" y="279"/>
                    </a:lnTo>
                    <a:lnTo>
                      <a:pt x="190" y="273"/>
                    </a:lnTo>
                    <a:lnTo>
                      <a:pt x="196" y="267"/>
                    </a:lnTo>
                    <a:lnTo>
                      <a:pt x="202" y="262"/>
                    </a:lnTo>
                    <a:lnTo>
                      <a:pt x="206" y="256"/>
                    </a:lnTo>
                    <a:lnTo>
                      <a:pt x="207" y="252"/>
                    </a:lnTo>
                    <a:lnTo>
                      <a:pt x="209" y="252"/>
                    </a:lnTo>
                    <a:lnTo>
                      <a:pt x="209" y="250"/>
                    </a:lnTo>
                    <a:lnTo>
                      <a:pt x="211" y="250"/>
                    </a:lnTo>
                    <a:lnTo>
                      <a:pt x="213" y="246"/>
                    </a:lnTo>
                    <a:lnTo>
                      <a:pt x="215" y="244"/>
                    </a:lnTo>
                    <a:lnTo>
                      <a:pt x="219" y="238"/>
                    </a:lnTo>
                    <a:lnTo>
                      <a:pt x="225" y="234"/>
                    </a:lnTo>
                    <a:lnTo>
                      <a:pt x="229" y="231"/>
                    </a:lnTo>
                    <a:lnTo>
                      <a:pt x="233" y="227"/>
                    </a:lnTo>
                    <a:lnTo>
                      <a:pt x="237" y="223"/>
                    </a:lnTo>
                    <a:lnTo>
                      <a:pt x="239" y="221"/>
                    </a:lnTo>
                    <a:lnTo>
                      <a:pt x="240" y="219"/>
                    </a:lnTo>
                    <a:lnTo>
                      <a:pt x="244" y="215"/>
                    </a:lnTo>
                    <a:lnTo>
                      <a:pt x="246" y="209"/>
                    </a:lnTo>
                    <a:lnTo>
                      <a:pt x="244" y="201"/>
                    </a:lnTo>
                    <a:lnTo>
                      <a:pt x="244" y="198"/>
                    </a:lnTo>
                    <a:lnTo>
                      <a:pt x="240" y="186"/>
                    </a:lnTo>
                    <a:lnTo>
                      <a:pt x="237" y="170"/>
                    </a:lnTo>
                    <a:lnTo>
                      <a:pt x="235" y="155"/>
                    </a:lnTo>
                    <a:lnTo>
                      <a:pt x="233" y="143"/>
                    </a:lnTo>
                    <a:lnTo>
                      <a:pt x="231" y="137"/>
                    </a:lnTo>
                    <a:lnTo>
                      <a:pt x="231" y="134"/>
                    </a:lnTo>
                    <a:lnTo>
                      <a:pt x="233" y="128"/>
                    </a:lnTo>
                    <a:lnTo>
                      <a:pt x="237" y="124"/>
                    </a:lnTo>
                    <a:lnTo>
                      <a:pt x="240" y="120"/>
                    </a:lnTo>
                    <a:lnTo>
                      <a:pt x="240" y="120"/>
                    </a:lnTo>
                    <a:lnTo>
                      <a:pt x="242" y="118"/>
                    </a:lnTo>
                    <a:lnTo>
                      <a:pt x="246" y="114"/>
                    </a:lnTo>
                    <a:lnTo>
                      <a:pt x="250" y="112"/>
                    </a:lnTo>
                    <a:lnTo>
                      <a:pt x="256" y="108"/>
                    </a:lnTo>
                    <a:lnTo>
                      <a:pt x="262" y="104"/>
                    </a:lnTo>
                    <a:lnTo>
                      <a:pt x="268" y="101"/>
                    </a:lnTo>
                    <a:lnTo>
                      <a:pt x="273" y="97"/>
                    </a:lnTo>
                    <a:lnTo>
                      <a:pt x="277" y="95"/>
                    </a:lnTo>
                    <a:lnTo>
                      <a:pt x="281" y="91"/>
                    </a:lnTo>
                    <a:lnTo>
                      <a:pt x="283" y="89"/>
                    </a:lnTo>
                    <a:lnTo>
                      <a:pt x="285" y="89"/>
                    </a:lnTo>
                    <a:lnTo>
                      <a:pt x="291" y="87"/>
                    </a:lnTo>
                    <a:lnTo>
                      <a:pt x="299" y="87"/>
                    </a:lnTo>
                    <a:lnTo>
                      <a:pt x="304" y="89"/>
                    </a:lnTo>
                    <a:lnTo>
                      <a:pt x="304" y="89"/>
                    </a:lnTo>
                    <a:lnTo>
                      <a:pt x="308" y="91"/>
                    </a:lnTo>
                    <a:lnTo>
                      <a:pt x="312" y="93"/>
                    </a:lnTo>
                    <a:lnTo>
                      <a:pt x="318" y="97"/>
                    </a:lnTo>
                    <a:lnTo>
                      <a:pt x="326" y="101"/>
                    </a:lnTo>
                    <a:lnTo>
                      <a:pt x="332" y="104"/>
                    </a:lnTo>
                    <a:lnTo>
                      <a:pt x="339" y="110"/>
                    </a:lnTo>
                    <a:lnTo>
                      <a:pt x="345" y="114"/>
                    </a:lnTo>
                    <a:lnTo>
                      <a:pt x="351" y="118"/>
                    </a:lnTo>
                    <a:lnTo>
                      <a:pt x="355" y="122"/>
                    </a:lnTo>
                    <a:lnTo>
                      <a:pt x="359" y="124"/>
                    </a:lnTo>
                    <a:lnTo>
                      <a:pt x="359" y="124"/>
                    </a:lnTo>
                    <a:lnTo>
                      <a:pt x="365" y="126"/>
                    </a:lnTo>
                    <a:lnTo>
                      <a:pt x="370" y="128"/>
                    </a:lnTo>
                    <a:lnTo>
                      <a:pt x="376" y="126"/>
                    </a:lnTo>
                    <a:lnTo>
                      <a:pt x="378" y="124"/>
                    </a:lnTo>
                    <a:lnTo>
                      <a:pt x="382" y="124"/>
                    </a:lnTo>
                    <a:lnTo>
                      <a:pt x="386" y="122"/>
                    </a:lnTo>
                    <a:lnTo>
                      <a:pt x="392" y="118"/>
                    </a:lnTo>
                    <a:lnTo>
                      <a:pt x="398" y="116"/>
                    </a:lnTo>
                    <a:lnTo>
                      <a:pt x="403" y="114"/>
                    </a:lnTo>
                    <a:lnTo>
                      <a:pt x="407" y="112"/>
                    </a:lnTo>
                    <a:lnTo>
                      <a:pt x="413" y="110"/>
                    </a:lnTo>
                    <a:lnTo>
                      <a:pt x="415" y="108"/>
                    </a:lnTo>
                    <a:lnTo>
                      <a:pt x="417" y="108"/>
                    </a:lnTo>
                    <a:lnTo>
                      <a:pt x="417" y="108"/>
                    </a:lnTo>
                    <a:lnTo>
                      <a:pt x="419" y="106"/>
                    </a:lnTo>
                    <a:lnTo>
                      <a:pt x="423" y="106"/>
                    </a:lnTo>
                    <a:lnTo>
                      <a:pt x="431" y="104"/>
                    </a:lnTo>
                    <a:lnTo>
                      <a:pt x="436" y="101"/>
                    </a:lnTo>
                    <a:lnTo>
                      <a:pt x="444" y="99"/>
                    </a:lnTo>
                    <a:lnTo>
                      <a:pt x="452" y="97"/>
                    </a:lnTo>
                    <a:lnTo>
                      <a:pt x="454" y="97"/>
                    </a:lnTo>
                    <a:lnTo>
                      <a:pt x="458" y="95"/>
                    </a:lnTo>
                    <a:lnTo>
                      <a:pt x="458" y="95"/>
                    </a:lnTo>
                    <a:lnTo>
                      <a:pt x="464" y="93"/>
                    </a:lnTo>
                    <a:lnTo>
                      <a:pt x="467" y="87"/>
                    </a:lnTo>
                    <a:lnTo>
                      <a:pt x="469" y="81"/>
                    </a:lnTo>
                    <a:lnTo>
                      <a:pt x="471" y="77"/>
                    </a:lnTo>
                    <a:lnTo>
                      <a:pt x="475" y="66"/>
                    </a:lnTo>
                    <a:lnTo>
                      <a:pt x="479" y="50"/>
                    </a:lnTo>
                    <a:lnTo>
                      <a:pt x="481" y="38"/>
                    </a:lnTo>
                    <a:lnTo>
                      <a:pt x="485" y="29"/>
                    </a:lnTo>
                    <a:lnTo>
                      <a:pt x="487" y="23"/>
                    </a:lnTo>
                    <a:lnTo>
                      <a:pt x="489" y="19"/>
                    </a:lnTo>
                    <a:lnTo>
                      <a:pt x="489" y="19"/>
                    </a:lnTo>
                    <a:lnTo>
                      <a:pt x="493" y="13"/>
                    </a:lnTo>
                    <a:lnTo>
                      <a:pt x="497" y="9"/>
                    </a:lnTo>
                    <a:lnTo>
                      <a:pt x="504" y="7"/>
                    </a:lnTo>
                    <a:lnTo>
                      <a:pt x="504" y="6"/>
                    </a:lnTo>
                    <a:lnTo>
                      <a:pt x="508" y="6"/>
                    </a:lnTo>
                    <a:lnTo>
                      <a:pt x="512" y="6"/>
                    </a:lnTo>
                    <a:lnTo>
                      <a:pt x="522" y="4"/>
                    </a:lnTo>
                    <a:lnTo>
                      <a:pt x="531" y="4"/>
                    </a:lnTo>
                    <a:lnTo>
                      <a:pt x="541" y="2"/>
                    </a:lnTo>
                    <a:lnTo>
                      <a:pt x="549" y="2"/>
                    </a:lnTo>
                    <a:lnTo>
                      <a:pt x="555" y="0"/>
                    </a:lnTo>
                    <a:lnTo>
                      <a:pt x="557" y="0"/>
                    </a:lnTo>
                    <a:lnTo>
                      <a:pt x="559"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nvGrpSpPr>
              <p:cNvPr id="20" name="Grupo 2232"/>
              <p:cNvGrpSpPr/>
              <p:nvPr/>
            </p:nvGrpSpPr>
            <p:grpSpPr>
              <a:xfrm>
                <a:off x="12433937" y="6844783"/>
                <a:ext cx="751724" cy="750111"/>
                <a:chOff x="12433937" y="9166350"/>
                <a:chExt cx="751724" cy="750111"/>
              </a:xfrm>
              <a:solidFill>
                <a:srgbClr val="616161"/>
              </a:solidFill>
            </p:grpSpPr>
            <p:sp>
              <p:nvSpPr>
                <p:cNvPr id="45" name="Freeform 222"/>
                <p:cNvSpPr>
                  <a:spLocks/>
                </p:cNvSpPr>
                <p:nvPr/>
              </p:nvSpPr>
              <p:spPr bwMode="auto">
                <a:xfrm>
                  <a:off x="12433937" y="9237328"/>
                  <a:ext cx="682359" cy="679133"/>
                </a:xfrm>
                <a:custGeom>
                  <a:avLst/>
                  <a:gdLst>
                    <a:gd name="T0" fmla="*/ 212 w 423"/>
                    <a:gd name="T1" fmla="*/ 0 h 421"/>
                    <a:gd name="T2" fmla="*/ 247 w 423"/>
                    <a:gd name="T3" fmla="*/ 2 h 421"/>
                    <a:gd name="T4" fmla="*/ 278 w 423"/>
                    <a:gd name="T5" fmla="*/ 10 h 421"/>
                    <a:gd name="T6" fmla="*/ 309 w 423"/>
                    <a:gd name="T7" fmla="*/ 24 h 421"/>
                    <a:gd name="T8" fmla="*/ 309 w 423"/>
                    <a:gd name="T9" fmla="*/ 31 h 421"/>
                    <a:gd name="T10" fmla="*/ 311 w 423"/>
                    <a:gd name="T11" fmla="*/ 60 h 421"/>
                    <a:gd name="T12" fmla="*/ 293 w 423"/>
                    <a:gd name="T13" fmla="*/ 78 h 421"/>
                    <a:gd name="T14" fmla="*/ 268 w 423"/>
                    <a:gd name="T15" fmla="*/ 66 h 421"/>
                    <a:gd name="T16" fmla="*/ 241 w 423"/>
                    <a:gd name="T17" fmla="*/ 59 h 421"/>
                    <a:gd name="T18" fmla="*/ 212 w 423"/>
                    <a:gd name="T19" fmla="*/ 55 h 421"/>
                    <a:gd name="T20" fmla="*/ 171 w 423"/>
                    <a:gd name="T21" fmla="*/ 60 h 421"/>
                    <a:gd name="T22" fmla="*/ 134 w 423"/>
                    <a:gd name="T23" fmla="*/ 76 h 421"/>
                    <a:gd name="T24" fmla="*/ 101 w 423"/>
                    <a:gd name="T25" fmla="*/ 101 h 421"/>
                    <a:gd name="T26" fmla="*/ 78 w 423"/>
                    <a:gd name="T27" fmla="*/ 132 h 421"/>
                    <a:gd name="T28" fmla="*/ 62 w 423"/>
                    <a:gd name="T29" fmla="*/ 169 h 421"/>
                    <a:gd name="T30" fmla="*/ 56 w 423"/>
                    <a:gd name="T31" fmla="*/ 210 h 421"/>
                    <a:gd name="T32" fmla="*/ 62 w 423"/>
                    <a:gd name="T33" fmla="*/ 253 h 421"/>
                    <a:gd name="T34" fmla="*/ 78 w 423"/>
                    <a:gd name="T35" fmla="*/ 289 h 421"/>
                    <a:gd name="T36" fmla="*/ 101 w 423"/>
                    <a:gd name="T37" fmla="*/ 320 h 421"/>
                    <a:gd name="T38" fmla="*/ 134 w 423"/>
                    <a:gd name="T39" fmla="*/ 346 h 421"/>
                    <a:gd name="T40" fmla="*/ 171 w 423"/>
                    <a:gd name="T41" fmla="*/ 361 h 421"/>
                    <a:gd name="T42" fmla="*/ 212 w 423"/>
                    <a:gd name="T43" fmla="*/ 365 h 421"/>
                    <a:gd name="T44" fmla="*/ 252 w 423"/>
                    <a:gd name="T45" fmla="*/ 361 h 421"/>
                    <a:gd name="T46" fmla="*/ 289 w 423"/>
                    <a:gd name="T47" fmla="*/ 346 h 421"/>
                    <a:gd name="T48" fmla="*/ 322 w 423"/>
                    <a:gd name="T49" fmla="*/ 320 h 421"/>
                    <a:gd name="T50" fmla="*/ 345 w 423"/>
                    <a:gd name="T51" fmla="*/ 289 h 421"/>
                    <a:gd name="T52" fmla="*/ 361 w 423"/>
                    <a:gd name="T53" fmla="*/ 253 h 421"/>
                    <a:gd name="T54" fmla="*/ 367 w 423"/>
                    <a:gd name="T55" fmla="*/ 210 h 421"/>
                    <a:gd name="T56" fmla="*/ 365 w 423"/>
                    <a:gd name="T57" fmla="*/ 181 h 421"/>
                    <a:gd name="T58" fmla="*/ 357 w 423"/>
                    <a:gd name="T59" fmla="*/ 154 h 421"/>
                    <a:gd name="T60" fmla="*/ 344 w 423"/>
                    <a:gd name="T61" fmla="*/ 128 h 421"/>
                    <a:gd name="T62" fmla="*/ 363 w 423"/>
                    <a:gd name="T63" fmla="*/ 109 h 421"/>
                    <a:gd name="T64" fmla="*/ 390 w 423"/>
                    <a:gd name="T65" fmla="*/ 111 h 421"/>
                    <a:gd name="T66" fmla="*/ 392 w 423"/>
                    <a:gd name="T67" fmla="*/ 111 h 421"/>
                    <a:gd name="T68" fmla="*/ 398 w 423"/>
                    <a:gd name="T69" fmla="*/ 111 h 421"/>
                    <a:gd name="T70" fmla="*/ 411 w 423"/>
                    <a:gd name="T71" fmla="*/ 142 h 421"/>
                    <a:gd name="T72" fmla="*/ 419 w 423"/>
                    <a:gd name="T73" fmla="*/ 175 h 421"/>
                    <a:gd name="T74" fmla="*/ 423 w 423"/>
                    <a:gd name="T75" fmla="*/ 210 h 421"/>
                    <a:gd name="T76" fmla="*/ 417 w 423"/>
                    <a:gd name="T77" fmla="*/ 258 h 421"/>
                    <a:gd name="T78" fmla="*/ 402 w 423"/>
                    <a:gd name="T79" fmla="*/ 303 h 421"/>
                    <a:gd name="T80" fmla="*/ 377 w 423"/>
                    <a:gd name="T81" fmla="*/ 344 h 421"/>
                    <a:gd name="T82" fmla="*/ 344 w 423"/>
                    <a:gd name="T83" fmla="*/ 375 h 421"/>
                    <a:gd name="T84" fmla="*/ 305 w 423"/>
                    <a:gd name="T85" fmla="*/ 400 h 421"/>
                    <a:gd name="T86" fmla="*/ 260 w 423"/>
                    <a:gd name="T87" fmla="*/ 415 h 421"/>
                    <a:gd name="T88" fmla="*/ 212 w 423"/>
                    <a:gd name="T89" fmla="*/ 421 h 421"/>
                    <a:gd name="T90" fmla="*/ 163 w 423"/>
                    <a:gd name="T91" fmla="*/ 415 h 421"/>
                    <a:gd name="T92" fmla="*/ 118 w 423"/>
                    <a:gd name="T93" fmla="*/ 400 h 421"/>
                    <a:gd name="T94" fmla="*/ 80 w 423"/>
                    <a:gd name="T95" fmla="*/ 375 h 421"/>
                    <a:gd name="T96" fmla="*/ 47 w 423"/>
                    <a:gd name="T97" fmla="*/ 344 h 421"/>
                    <a:gd name="T98" fmla="*/ 21 w 423"/>
                    <a:gd name="T99" fmla="*/ 303 h 421"/>
                    <a:gd name="T100" fmla="*/ 6 w 423"/>
                    <a:gd name="T101" fmla="*/ 258 h 421"/>
                    <a:gd name="T102" fmla="*/ 0 w 423"/>
                    <a:gd name="T103" fmla="*/ 210 h 421"/>
                    <a:gd name="T104" fmla="*/ 6 w 423"/>
                    <a:gd name="T105" fmla="*/ 161 h 421"/>
                    <a:gd name="T106" fmla="*/ 21 w 423"/>
                    <a:gd name="T107" fmla="*/ 119 h 421"/>
                    <a:gd name="T108" fmla="*/ 47 w 423"/>
                    <a:gd name="T109" fmla="*/ 78 h 421"/>
                    <a:gd name="T110" fmla="*/ 80 w 423"/>
                    <a:gd name="T111" fmla="*/ 47 h 421"/>
                    <a:gd name="T112" fmla="*/ 118 w 423"/>
                    <a:gd name="T113" fmla="*/ 22 h 421"/>
                    <a:gd name="T114" fmla="*/ 163 w 423"/>
                    <a:gd name="T115" fmla="*/ 4 h 421"/>
                    <a:gd name="T116" fmla="*/ 212 w 423"/>
                    <a:gd name="T117" fmla="*/ 0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23" h="421">
                      <a:moveTo>
                        <a:pt x="212" y="0"/>
                      </a:moveTo>
                      <a:lnTo>
                        <a:pt x="247" y="2"/>
                      </a:lnTo>
                      <a:lnTo>
                        <a:pt x="278" y="10"/>
                      </a:lnTo>
                      <a:lnTo>
                        <a:pt x="309" y="24"/>
                      </a:lnTo>
                      <a:lnTo>
                        <a:pt x="309" y="31"/>
                      </a:lnTo>
                      <a:lnTo>
                        <a:pt x="311" y="60"/>
                      </a:lnTo>
                      <a:lnTo>
                        <a:pt x="293" y="78"/>
                      </a:lnTo>
                      <a:lnTo>
                        <a:pt x="268" y="66"/>
                      </a:lnTo>
                      <a:lnTo>
                        <a:pt x="241" y="59"/>
                      </a:lnTo>
                      <a:lnTo>
                        <a:pt x="212" y="55"/>
                      </a:lnTo>
                      <a:lnTo>
                        <a:pt x="171" y="60"/>
                      </a:lnTo>
                      <a:lnTo>
                        <a:pt x="134" y="76"/>
                      </a:lnTo>
                      <a:lnTo>
                        <a:pt x="101" y="101"/>
                      </a:lnTo>
                      <a:lnTo>
                        <a:pt x="78" y="132"/>
                      </a:lnTo>
                      <a:lnTo>
                        <a:pt x="62" y="169"/>
                      </a:lnTo>
                      <a:lnTo>
                        <a:pt x="56" y="210"/>
                      </a:lnTo>
                      <a:lnTo>
                        <a:pt x="62" y="253"/>
                      </a:lnTo>
                      <a:lnTo>
                        <a:pt x="78" y="289"/>
                      </a:lnTo>
                      <a:lnTo>
                        <a:pt x="101" y="320"/>
                      </a:lnTo>
                      <a:lnTo>
                        <a:pt x="134" y="346"/>
                      </a:lnTo>
                      <a:lnTo>
                        <a:pt x="171" y="361"/>
                      </a:lnTo>
                      <a:lnTo>
                        <a:pt x="212" y="365"/>
                      </a:lnTo>
                      <a:lnTo>
                        <a:pt x="252" y="361"/>
                      </a:lnTo>
                      <a:lnTo>
                        <a:pt x="289" y="346"/>
                      </a:lnTo>
                      <a:lnTo>
                        <a:pt x="322" y="320"/>
                      </a:lnTo>
                      <a:lnTo>
                        <a:pt x="345" y="289"/>
                      </a:lnTo>
                      <a:lnTo>
                        <a:pt x="361" y="253"/>
                      </a:lnTo>
                      <a:lnTo>
                        <a:pt x="367" y="210"/>
                      </a:lnTo>
                      <a:lnTo>
                        <a:pt x="365" y="181"/>
                      </a:lnTo>
                      <a:lnTo>
                        <a:pt x="357" y="154"/>
                      </a:lnTo>
                      <a:lnTo>
                        <a:pt x="344" y="128"/>
                      </a:lnTo>
                      <a:lnTo>
                        <a:pt x="363" y="109"/>
                      </a:lnTo>
                      <a:lnTo>
                        <a:pt x="390" y="111"/>
                      </a:lnTo>
                      <a:lnTo>
                        <a:pt x="392" y="111"/>
                      </a:lnTo>
                      <a:lnTo>
                        <a:pt x="398" y="111"/>
                      </a:lnTo>
                      <a:lnTo>
                        <a:pt x="411" y="142"/>
                      </a:lnTo>
                      <a:lnTo>
                        <a:pt x="419" y="175"/>
                      </a:lnTo>
                      <a:lnTo>
                        <a:pt x="423" y="210"/>
                      </a:lnTo>
                      <a:lnTo>
                        <a:pt x="417" y="258"/>
                      </a:lnTo>
                      <a:lnTo>
                        <a:pt x="402" y="303"/>
                      </a:lnTo>
                      <a:lnTo>
                        <a:pt x="377" y="344"/>
                      </a:lnTo>
                      <a:lnTo>
                        <a:pt x="344" y="375"/>
                      </a:lnTo>
                      <a:lnTo>
                        <a:pt x="305" y="400"/>
                      </a:lnTo>
                      <a:lnTo>
                        <a:pt x="260" y="415"/>
                      </a:lnTo>
                      <a:lnTo>
                        <a:pt x="212" y="421"/>
                      </a:lnTo>
                      <a:lnTo>
                        <a:pt x="163" y="415"/>
                      </a:lnTo>
                      <a:lnTo>
                        <a:pt x="118" y="400"/>
                      </a:lnTo>
                      <a:lnTo>
                        <a:pt x="80" y="375"/>
                      </a:lnTo>
                      <a:lnTo>
                        <a:pt x="47" y="344"/>
                      </a:lnTo>
                      <a:lnTo>
                        <a:pt x="21" y="303"/>
                      </a:lnTo>
                      <a:lnTo>
                        <a:pt x="6" y="258"/>
                      </a:lnTo>
                      <a:lnTo>
                        <a:pt x="0" y="210"/>
                      </a:lnTo>
                      <a:lnTo>
                        <a:pt x="6" y="161"/>
                      </a:lnTo>
                      <a:lnTo>
                        <a:pt x="21" y="119"/>
                      </a:lnTo>
                      <a:lnTo>
                        <a:pt x="47" y="78"/>
                      </a:lnTo>
                      <a:lnTo>
                        <a:pt x="80" y="47"/>
                      </a:lnTo>
                      <a:lnTo>
                        <a:pt x="118" y="22"/>
                      </a:lnTo>
                      <a:lnTo>
                        <a:pt x="163" y="4"/>
                      </a:lnTo>
                      <a:lnTo>
                        <a:pt x="21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 name="Freeform 223"/>
                <p:cNvSpPr>
                  <a:spLocks/>
                </p:cNvSpPr>
                <p:nvPr/>
              </p:nvSpPr>
              <p:spPr bwMode="auto">
                <a:xfrm>
                  <a:off x="12606542" y="9409934"/>
                  <a:ext cx="337147" cy="335534"/>
                </a:xfrm>
                <a:custGeom>
                  <a:avLst/>
                  <a:gdLst>
                    <a:gd name="T0" fmla="*/ 105 w 209"/>
                    <a:gd name="T1" fmla="*/ 0 h 208"/>
                    <a:gd name="T2" fmla="*/ 128 w 209"/>
                    <a:gd name="T3" fmla="*/ 2 h 208"/>
                    <a:gd name="T4" fmla="*/ 149 w 209"/>
                    <a:gd name="T5" fmla="*/ 10 h 208"/>
                    <a:gd name="T6" fmla="*/ 147 w 209"/>
                    <a:gd name="T7" fmla="*/ 10 h 208"/>
                    <a:gd name="T8" fmla="*/ 108 w 209"/>
                    <a:gd name="T9" fmla="*/ 49 h 208"/>
                    <a:gd name="T10" fmla="*/ 105 w 209"/>
                    <a:gd name="T11" fmla="*/ 49 h 208"/>
                    <a:gd name="T12" fmla="*/ 83 w 209"/>
                    <a:gd name="T13" fmla="*/ 54 h 208"/>
                    <a:gd name="T14" fmla="*/ 66 w 209"/>
                    <a:gd name="T15" fmla="*/ 66 h 208"/>
                    <a:gd name="T16" fmla="*/ 54 w 209"/>
                    <a:gd name="T17" fmla="*/ 83 h 208"/>
                    <a:gd name="T18" fmla="*/ 50 w 209"/>
                    <a:gd name="T19" fmla="*/ 103 h 208"/>
                    <a:gd name="T20" fmla="*/ 54 w 209"/>
                    <a:gd name="T21" fmla="*/ 124 h 208"/>
                    <a:gd name="T22" fmla="*/ 66 w 209"/>
                    <a:gd name="T23" fmla="*/ 142 h 208"/>
                    <a:gd name="T24" fmla="*/ 83 w 209"/>
                    <a:gd name="T25" fmla="*/ 153 h 208"/>
                    <a:gd name="T26" fmla="*/ 105 w 209"/>
                    <a:gd name="T27" fmla="*/ 159 h 208"/>
                    <a:gd name="T28" fmla="*/ 126 w 209"/>
                    <a:gd name="T29" fmla="*/ 153 h 208"/>
                    <a:gd name="T30" fmla="*/ 143 w 209"/>
                    <a:gd name="T31" fmla="*/ 142 h 208"/>
                    <a:gd name="T32" fmla="*/ 155 w 209"/>
                    <a:gd name="T33" fmla="*/ 124 h 208"/>
                    <a:gd name="T34" fmla="*/ 159 w 209"/>
                    <a:gd name="T35" fmla="*/ 103 h 208"/>
                    <a:gd name="T36" fmla="*/ 159 w 209"/>
                    <a:gd name="T37" fmla="*/ 99 h 208"/>
                    <a:gd name="T38" fmla="*/ 198 w 209"/>
                    <a:gd name="T39" fmla="*/ 60 h 208"/>
                    <a:gd name="T40" fmla="*/ 200 w 209"/>
                    <a:gd name="T41" fmla="*/ 60 h 208"/>
                    <a:gd name="T42" fmla="*/ 205 w 209"/>
                    <a:gd name="T43" fmla="*/ 82 h 208"/>
                    <a:gd name="T44" fmla="*/ 209 w 209"/>
                    <a:gd name="T45" fmla="*/ 103 h 208"/>
                    <a:gd name="T46" fmla="*/ 204 w 209"/>
                    <a:gd name="T47" fmla="*/ 136 h 208"/>
                    <a:gd name="T48" fmla="*/ 188 w 209"/>
                    <a:gd name="T49" fmla="*/ 165 h 208"/>
                    <a:gd name="T50" fmla="*/ 167 w 209"/>
                    <a:gd name="T51" fmla="*/ 188 h 208"/>
                    <a:gd name="T52" fmla="*/ 138 w 209"/>
                    <a:gd name="T53" fmla="*/ 202 h 208"/>
                    <a:gd name="T54" fmla="*/ 105 w 209"/>
                    <a:gd name="T55" fmla="*/ 208 h 208"/>
                    <a:gd name="T56" fmla="*/ 72 w 209"/>
                    <a:gd name="T57" fmla="*/ 202 h 208"/>
                    <a:gd name="T58" fmla="*/ 43 w 209"/>
                    <a:gd name="T59" fmla="*/ 188 h 208"/>
                    <a:gd name="T60" fmla="*/ 21 w 209"/>
                    <a:gd name="T61" fmla="*/ 165 h 208"/>
                    <a:gd name="T62" fmla="*/ 6 w 209"/>
                    <a:gd name="T63" fmla="*/ 136 h 208"/>
                    <a:gd name="T64" fmla="*/ 0 w 209"/>
                    <a:gd name="T65" fmla="*/ 103 h 208"/>
                    <a:gd name="T66" fmla="*/ 6 w 209"/>
                    <a:gd name="T67" fmla="*/ 70 h 208"/>
                    <a:gd name="T68" fmla="*/ 21 w 209"/>
                    <a:gd name="T69" fmla="*/ 43 h 208"/>
                    <a:gd name="T70" fmla="*/ 43 w 209"/>
                    <a:gd name="T71" fmla="*/ 19 h 208"/>
                    <a:gd name="T72" fmla="*/ 72 w 209"/>
                    <a:gd name="T73" fmla="*/ 6 h 208"/>
                    <a:gd name="T74" fmla="*/ 105 w 209"/>
                    <a:gd name="T75" fmla="*/ 0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9" h="208">
                      <a:moveTo>
                        <a:pt x="105" y="0"/>
                      </a:moveTo>
                      <a:lnTo>
                        <a:pt x="128" y="2"/>
                      </a:lnTo>
                      <a:lnTo>
                        <a:pt x="149" y="10"/>
                      </a:lnTo>
                      <a:lnTo>
                        <a:pt x="147" y="10"/>
                      </a:lnTo>
                      <a:lnTo>
                        <a:pt x="108" y="49"/>
                      </a:lnTo>
                      <a:lnTo>
                        <a:pt x="105" y="49"/>
                      </a:lnTo>
                      <a:lnTo>
                        <a:pt x="83" y="54"/>
                      </a:lnTo>
                      <a:lnTo>
                        <a:pt x="66" y="66"/>
                      </a:lnTo>
                      <a:lnTo>
                        <a:pt x="54" y="83"/>
                      </a:lnTo>
                      <a:lnTo>
                        <a:pt x="50" y="103"/>
                      </a:lnTo>
                      <a:lnTo>
                        <a:pt x="54" y="124"/>
                      </a:lnTo>
                      <a:lnTo>
                        <a:pt x="66" y="142"/>
                      </a:lnTo>
                      <a:lnTo>
                        <a:pt x="83" y="153"/>
                      </a:lnTo>
                      <a:lnTo>
                        <a:pt x="105" y="159"/>
                      </a:lnTo>
                      <a:lnTo>
                        <a:pt x="126" y="153"/>
                      </a:lnTo>
                      <a:lnTo>
                        <a:pt x="143" y="142"/>
                      </a:lnTo>
                      <a:lnTo>
                        <a:pt x="155" y="124"/>
                      </a:lnTo>
                      <a:lnTo>
                        <a:pt x="159" y="103"/>
                      </a:lnTo>
                      <a:lnTo>
                        <a:pt x="159" y="99"/>
                      </a:lnTo>
                      <a:lnTo>
                        <a:pt x="198" y="60"/>
                      </a:lnTo>
                      <a:lnTo>
                        <a:pt x="200" y="60"/>
                      </a:lnTo>
                      <a:lnTo>
                        <a:pt x="205" y="82"/>
                      </a:lnTo>
                      <a:lnTo>
                        <a:pt x="209" y="103"/>
                      </a:lnTo>
                      <a:lnTo>
                        <a:pt x="204" y="136"/>
                      </a:lnTo>
                      <a:lnTo>
                        <a:pt x="188" y="165"/>
                      </a:lnTo>
                      <a:lnTo>
                        <a:pt x="167" y="188"/>
                      </a:lnTo>
                      <a:lnTo>
                        <a:pt x="138" y="202"/>
                      </a:lnTo>
                      <a:lnTo>
                        <a:pt x="105" y="208"/>
                      </a:lnTo>
                      <a:lnTo>
                        <a:pt x="72" y="202"/>
                      </a:lnTo>
                      <a:lnTo>
                        <a:pt x="43" y="188"/>
                      </a:lnTo>
                      <a:lnTo>
                        <a:pt x="21" y="165"/>
                      </a:lnTo>
                      <a:lnTo>
                        <a:pt x="6" y="136"/>
                      </a:lnTo>
                      <a:lnTo>
                        <a:pt x="0" y="103"/>
                      </a:lnTo>
                      <a:lnTo>
                        <a:pt x="6" y="70"/>
                      </a:lnTo>
                      <a:lnTo>
                        <a:pt x="21" y="43"/>
                      </a:lnTo>
                      <a:lnTo>
                        <a:pt x="43" y="19"/>
                      </a:lnTo>
                      <a:lnTo>
                        <a:pt x="72" y="6"/>
                      </a:lnTo>
                      <a:lnTo>
                        <a:pt x="10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 name="Freeform 224"/>
                <p:cNvSpPr>
                  <a:spLocks/>
                </p:cNvSpPr>
                <p:nvPr/>
              </p:nvSpPr>
              <p:spPr bwMode="auto">
                <a:xfrm>
                  <a:off x="12806572" y="9166350"/>
                  <a:ext cx="379089" cy="377475"/>
                </a:xfrm>
                <a:custGeom>
                  <a:avLst/>
                  <a:gdLst>
                    <a:gd name="T0" fmla="*/ 163 w 235"/>
                    <a:gd name="T1" fmla="*/ 0 h 234"/>
                    <a:gd name="T2" fmla="*/ 165 w 235"/>
                    <a:gd name="T3" fmla="*/ 0 h 234"/>
                    <a:gd name="T4" fmla="*/ 167 w 235"/>
                    <a:gd name="T5" fmla="*/ 2 h 234"/>
                    <a:gd name="T6" fmla="*/ 167 w 235"/>
                    <a:gd name="T7" fmla="*/ 4 h 234"/>
                    <a:gd name="T8" fmla="*/ 171 w 235"/>
                    <a:gd name="T9" fmla="*/ 39 h 234"/>
                    <a:gd name="T10" fmla="*/ 184 w 235"/>
                    <a:gd name="T11" fmla="*/ 25 h 234"/>
                    <a:gd name="T12" fmla="*/ 188 w 235"/>
                    <a:gd name="T13" fmla="*/ 21 h 234"/>
                    <a:gd name="T14" fmla="*/ 192 w 235"/>
                    <a:gd name="T15" fmla="*/ 21 h 234"/>
                    <a:gd name="T16" fmla="*/ 198 w 235"/>
                    <a:gd name="T17" fmla="*/ 21 h 234"/>
                    <a:gd name="T18" fmla="*/ 202 w 235"/>
                    <a:gd name="T19" fmla="*/ 25 h 234"/>
                    <a:gd name="T20" fmla="*/ 210 w 235"/>
                    <a:gd name="T21" fmla="*/ 33 h 234"/>
                    <a:gd name="T22" fmla="*/ 213 w 235"/>
                    <a:gd name="T23" fmla="*/ 37 h 234"/>
                    <a:gd name="T24" fmla="*/ 213 w 235"/>
                    <a:gd name="T25" fmla="*/ 42 h 234"/>
                    <a:gd name="T26" fmla="*/ 213 w 235"/>
                    <a:gd name="T27" fmla="*/ 48 h 234"/>
                    <a:gd name="T28" fmla="*/ 210 w 235"/>
                    <a:gd name="T29" fmla="*/ 52 h 234"/>
                    <a:gd name="T30" fmla="*/ 198 w 235"/>
                    <a:gd name="T31" fmla="*/ 64 h 234"/>
                    <a:gd name="T32" fmla="*/ 231 w 235"/>
                    <a:gd name="T33" fmla="*/ 66 h 234"/>
                    <a:gd name="T34" fmla="*/ 233 w 235"/>
                    <a:gd name="T35" fmla="*/ 66 h 234"/>
                    <a:gd name="T36" fmla="*/ 235 w 235"/>
                    <a:gd name="T37" fmla="*/ 68 h 234"/>
                    <a:gd name="T38" fmla="*/ 235 w 235"/>
                    <a:gd name="T39" fmla="*/ 71 h 234"/>
                    <a:gd name="T40" fmla="*/ 233 w 235"/>
                    <a:gd name="T41" fmla="*/ 73 h 234"/>
                    <a:gd name="T42" fmla="*/ 182 w 235"/>
                    <a:gd name="T43" fmla="*/ 124 h 234"/>
                    <a:gd name="T44" fmla="*/ 177 w 235"/>
                    <a:gd name="T45" fmla="*/ 128 h 234"/>
                    <a:gd name="T46" fmla="*/ 171 w 235"/>
                    <a:gd name="T47" fmla="*/ 130 h 234"/>
                    <a:gd name="T48" fmla="*/ 165 w 235"/>
                    <a:gd name="T49" fmla="*/ 132 h 234"/>
                    <a:gd name="T50" fmla="*/ 163 w 235"/>
                    <a:gd name="T51" fmla="*/ 132 h 234"/>
                    <a:gd name="T52" fmla="*/ 163 w 235"/>
                    <a:gd name="T53" fmla="*/ 132 h 234"/>
                    <a:gd name="T54" fmla="*/ 134 w 235"/>
                    <a:gd name="T55" fmla="*/ 130 h 234"/>
                    <a:gd name="T56" fmla="*/ 31 w 235"/>
                    <a:gd name="T57" fmla="*/ 231 h 234"/>
                    <a:gd name="T58" fmla="*/ 29 w 235"/>
                    <a:gd name="T59" fmla="*/ 233 h 234"/>
                    <a:gd name="T60" fmla="*/ 25 w 235"/>
                    <a:gd name="T61" fmla="*/ 233 h 234"/>
                    <a:gd name="T62" fmla="*/ 14 w 235"/>
                    <a:gd name="T63" fmla="*/ 234 h 234"/>
                    <a:gd name="T64" fmla="*/ 12 w 235"/>
                    <a:gd name="T65" fmla="*/ 234 h 234"/>
                    <a:gd name="T66" fmla="*/ 8 w 235"/>
                    <a:gd name="T67" fmla="*/ 233 h 234"/>
                    <a:gd name="T68" fmla="*/ 4 w 235"/>
                    <a:gd name="T69" fmla="*/ 231 h 234"/>
                    <a:gd name="T70" fmla="*/ 2 w 235"/>
                    <a:gd name="T71" fmla="*/ 227 h 234"/>
                    <a:gd name="T72" fmla="*/ 0 w 235"/>
                    <a:gd name="T73" fmla="*/ 221 h 234"/>
                    <a:gd name="T74" fmla="*/ 2 w 235"/>
                    <a:gd name="T75" fmla="*/ 211 h 234"/>
                    <a:gd name="T76" fmla="*/ 2 w 235"/>
                    <a:gd name="T77" fmla="*/ 207 h 234"/>
                    <a:gd name="T78" fmla="*/ 6 w 235"/>
                    <a:gd name="T79" fmla="*/ 203 h 234"/>
                    <a:gd name="T80" fmla="*/ 19 w 235"/>
                    <a:gd name="T81" fmla="*/ 190 h 234"/>
                    <a:gd name="T82" fmla="*/ 52 w 235"/>
                    <a:gd name="T83" fmla="*/ 157 h 234"/>
                    <a:gd name="T84" fmla="*/ 52 w 235"/>
                    <a:gd name="T85" fmla="*/ 155 h 234"/>
                    <a:gd name="T86" fmla="*/ 85 w 235"/>
                    <a:gd name="T87" fmla="*/ 122 h 234"/>
                    <a:gd name="T88" fmla="*/ 105 w 235"/>
                    <a:gd name="T89" fmla="*/ 104 h 234"/>
                    <a:gd name="T90" fmla="*/ 103 w 235"/>
                    <a:gd name="T91" fmla="*/ 71 h 234"/>
                    <a:gd name="T92" fmla="*/ 103 w 235"/>
                    <a:gd name="T93" fmla="*/ 70 h 234"/>
                    <a:gd name="T94" fmla="*/ 103 w 235"/>
                    <a:gd name="T95" fmla="*/ 64 h 234"/>
                    <a:gd name="T96" fmla="*/ 105 w 235"/>
                    <a:gd name="T97" fmla="*/ 58 h 234"/>
                    <a:gd name="T98" fmla="*/ 109 w 235"/>
                    <a:gd name="T99" fmla="*/ 52 h 234"/>
                    <a:gd name="T100" fmla="*/ 161 w 235"/>
                    <a:gd name="T101" fmla="*/ 0 h 234"/>
                    <a:gd name="T102" fmla="*/ 161 w 235"/>
                    <a:gd name="T103" fmla="*/ 0 h 234"/>
                    <a:gd name="T104" fmla="*/ 163 w 235"/>
                    <a:gd name="T105" fmla="*/ 0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35" h="234">
                      <a:moveTo>
                        <a:pt x="163" y="0"/>
                      </a:moveTo>
                      <a:lnTo>
                        <a:pt x="165" y="0"/>
                      </a:lnTo>
                      <a:lnTo>
                        <a:pt x="167" y="2"/>
                      </a:lnTo>
                      <a:lnTo>
                        <a:pt x="167" y="4"/>
                      </a:lnTo>
                      <a:lnTo>
                        <a:pt x="171" y="39"/>
                      </a:lnTo>
                      <a:lnTo>
                        <a:pt x="184" y="25"/>
                      </a:lnTo>
                      <a:lnTo>
                        <a:pt x="188" y="21"/>
                      </a:lnTo>
                      <a:lnTo>
                        <a:pt x="192" y="21"/>
                      </a:lnTo>
                      <a:lnTo>
                        <a:pt x="198" y="21"/>
                      </a:lnTo>
                      <a:lnTo>
                        <a:pt x="202" y="25"/>
                      </a:lnTo>
                      <a:lnTo>
                        <a:pt x="210" y="33"/>
                      </a:lnTo>
                      <a:lnTo>
                        <a:pt x="213" y="37"/>
                      </a:lnTo>
                      <a:lnTo>
                        <a:pt x="213" y="42"/>
                      </a:lnTo>
                      <a:lnTo>
                        <a:pt x="213" y="48"/>
                      </a:lnTo>
                      <a:lnTo>
                        <a:pt x="210" y="52"/>
                      </a:lnTo>
                      <a:lnTo>
                        <a:pt x="198" y="64"/>
                      </a:lnTo>
                      <a:lnTo>
                        <a:pt x="231" y="66"/>
                      </a:lnTo>
                      <a:lnTo>
                        <a:pt x="233" y="66"/>
                      </a:lnTo>
                      <a:lnTo>
                        <a:pt x="235" y="68"/>
                      </a:lnTo>
                      <a:lnTo>
                        <a:pt x="235" y="71"/>
                      </a:lnTo>
                      <a:lnTo>
                        <a:pt x="233" y="73"/>
                      </a:lnTo>
                      <a:lnTo>
                        <a:pt x="182" y="124"/>
                      </a:lnTo>
                      <a:lnTo>
                        <a:pt x="177" y="128"/>
                      </a:lnTo>
                      <a:lnTo>
                        <a:pt x="171" y="130"/>
                      </a:lnTo>
                      <a:lnTo>
                        <a:pt x="165" y="132"/>
                      </a:lnTo>
                      <a:lnTo>
                        <a:pt x="163" y="132"/>
                      </a:lnTo>
                      <a:lnTo>
                        <a:pt x="163" y="132"/>
                      </a:lnTo>
                      <a:lnTo>
                        <a:pt x="134" y="130"/>
                      </a:lnTo>
                      <a:lnTo>
                        <a:pt x="31" y="231"/>
                      </a:lnTo>
                      <a:lnTo>
                        <a:pt x="29" y="233"/>
                      </a:lnTo>
                      <a:lnTo>
                        <a:pt x="25" y="233"/>
                      </a:lnTo>
                      <a:lnTo>
                        <a:pt x="14" y="234"/>
                      </a:lnTo>
                      <a:lnTo>
                        <a:pt x="12" y="234"/>
                      </a:lnTo>
                      <a:lnTo>
                        <a:pt x="8" y="233"/>
                      </a:lnTo>
                      <a:lnTo>
                        <a:pt x="4" y="231"/>
                      </a:lnTo>
                      <a:lnTo>
                        <a:pt x="2" y="227"/>
                      </a:lnTo>
                      <a:lnTo>
                        <a:pt x="0" y="221"/>
                      </a:lnTo>
                      <a:lnTo>
                        <a:pt x="2" y="211"/>
                      </a:lnTo>
                      <a:lnTo>
                        <a:pt x="2" y="207"/>
                      </a:lnTo>
                      <a:lnTo>
                        <a:pt x="6" y="203"/>
                      </a:lnTo>
                      <a:lnTo>
                        <a:pt x="19" y="190"/>
                      </a:lnTo>
                      <a:lnTo>
                        <a:pt x="52" y="157"/>
                      </a:lnTo>
                      <a:lnTo>
                        <a:pt x="52" y="155"/>
                      </a:lnTo>
                      <a:lnTo>
                        <a:pt x="85" y="122"/>
                      </a:lnTo>
                      <a:lnTo>
                        <a:pt x="105" y="104"/>
                      </a:lnTo>
                      <a:lnTo>
                        <a:pt x="103" y="71"/>
                      </a:lnTo>
                      <a:lnTo>
                        <a:pt x="103" y="70"/>
                      </a:lnTo>
                      <a:lnTo>
                        <a:pt x="103" y="64"/>
                      </a:lnTo>
                      <a:lnTo>
                        <a:pt x="105" y="58"/>
                      </a:lnTo>
                      <a:lnTo>
                        <a:pt x="109" y="52"/>
                      </a:lnTo>
                      <a:lnTo>
                        <a:pt x="161" y="0"/>
                      </a:lnTo>
                      <a:lnTo>
                        <a:pt x="161" y="0"/>
                      </a:lnTo>
                      <a:lnTo>
                        <a:pt x="16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
            <p:nvSpPr>
              <p:cNvPr id="21" name="Freeform 225"/>
              <p:cNvSpPr>
                <a:spLocks noEditPoints="1"/>
              </p:cNvSpPr>
              <p:nvPr/>
            </p:nvSpPr>
            <p:spPr bwMode="auto">
              <a:xfrm>
                <a:off x="12020972" y="5088071"/>
                <a:ext cx="1192112" cy="1198565"/>
              </a:xfrm>
              <a:custGeom>
                <a:avLst/>
                <a:gdLst>
                  <a:gd name="T0" fmla="*/ 258 w 739"/>
                  <a:gd name="T1" fmla="*/ 156 h 743"/>
                  <a:gd name="T2" fmla="*/ 161 w 739"/>
                  <a:gd name="T3" fmla="*/ 243 h 743"/>
                  <a:gd name="T4" fmla="*/ 124 w 739"/>
                  <a:gd name="T5" fmla="*/ 379 h 743"/>
                  <a:gd name="T6" fmla="*/ 163 w 739"/>
                  <a:gd name="T7" fmla="*/ 501 h 743"/>
                  <a:gd name="T8" fmla="*/ 262 w 739"/>
                  <a:gd name="T9" fmla="*/ 590 h 743"/>
                  <a:gd name="T10" fmla="*/ 398 w 739"/>
                  <a:gd name="T11" fmla="*/ 611 h 743"/>
                  <a:gd name="T12" fmla="*/ 520 w 739"/>
                  <a:gd name="T13" fmla="*/ 557 h 743"/>
                  <a:gd name="T14" fmla="*/ 594 w 739"/>
                  <a:gd name="T15" fmla="*/ 447 h 743"/>
                  <a:gd name="T16" fmla="*/ 598 w 739"/>
                  <a:gd name="T17" fmla="*/ 311 h 743"/>
                  <a:gd name="T18" fmla="*/ 530 w 739"/>
                  <a:gd name="T19" fmla="*/ 194 h 743"/>
                  <a:gd name="T20" fmla="*/ 407 w 739"/>
                  <a:gd name="T21" fmla="*/ 136 h 743"/>
                  <a:gd name="T22" fmla="*/ 359 w 739"/>
                  <a:gd name="T23" fmla="*/ 12 h 743"/>
                  <a:gd name="T24" fmla="*/ 394 w 739"/>
                  <a:gd name="T25" fmla="*/ 59 h 743"/>
                  <a:gd name="T26" fmla="*/ 448 w 739"/>
                  <a:gd name="T27" fmla="*/ 68 h 743"/>
                  <a:gd name="T28" fmla="*/ 491 w 739"/>
                  <a:gd name="T29" fmla="*/ 35 h 743"/>
                  <a:gd name="T30" fmla="*/ 539 w 739"/>
                  <a:gd name="T31" fmla="*/ 43 h 743"/>
                  <a:gd name="T32" fmla="*/ 551 w 739"/>
                  <a:gd name="T33" fmla="*/ 101 h 743"/>
                  <a:gd name="T34" fmla="*/ 576 w 739"/>
                  <a:gd name="T35" fmla="*/ 136 h 743"/>
                  <a:gd name="T36" fmla="*/ 600 w 739"/>
                  <a:gd name="T37" fmla="*/ 161 h 743"/>
                  <a:gd name="T38" fmla="*/ 662 w 739"/>
                  <a:gd name="T39" fmla="*/ 156 h 743"/>
                  <a:gd name="T40" fmla="*/ 695 w 739"/>
                  <a:gd name="T41" fmla="*/ 196 h 743"/>
                  <a:gd name="T42" fmla="*/ 665 w 739"/>
                  <a:gd name="T43" fmla="*/ 249 h 743"/>
                  <a:gd name="T44" fmla="*/ 671 w 739"/>
                  <a:gd name="T45" fmla="*/ 293 h 743"/>
                  <a:gd name="T46" fmla="*/ 695 w 739"/>
                  <a:gd name="T47" fmla="*/ 336 h 743"/>
                  <a:gd name="T48" fmla="*/ 739 w 739"/>
                  <a:gd name="T49" fmla="*/ 369 h 743"/>
                  <a:gd name="T50" fmla="*/ 722 w 739"/>
                  <a:gd name="T51" fmla="*/ 417 h 743"/>
                  <a:gd name="T52" fmla="*/ 673 w 739"/>
                  <a:gd name="T53" fmla="*/ 445 h 743"/>
                  <a:gd name="T54" fmla="*/ 656 w 739"/>
                  <a:gd name="T55" fmla="*/ 497 h 743"/>
                  <a:gd name="T56" fmla="*/ 683 w 739"/>
                  <a:gd name="T57" fmla="*/ 549 h 743"/>
                  <a:gd name="T58" fmla="*/ 664 w 739"/>
                  <a:gd name="T59" fmla="*/ 598 h 743"/>
                  <a:gd name="T60" fmla="*/ 603 w 739"/>
                  <a:gd name="T61" fmla="*/ 594 h 743"/>
                  <a:gd name="T62" fmla="*/ 567 w 739"/>
                  <a:gd name="T63" fmla="*/ 615 h 743"/>
                  <a:gd name="T64" fmla="*/ 537 w 739"/>
                  <a:gd name="T65" fmla="*/ 639 h 743"/>
                  <a:gd name="T66" fmla="*/ 536 w 739"/>
                  <a:gd name="T67" fmla="*/ 701 h 743"/>
                  <a:gd name="T68" fmla="*/ 487 w 739"/>
                  <a:gd name="T69" fmla="*/ 724 h 743"/>
                  <a:gd name="T70" fmla="*/ 444 w 739"/>
                  <a:gd name="T71" fmla="*/ 685 h 743"/>
                  <a:gd name="T72" fmla="*/ 396 w 739"/>
                  <a:gd name="T73" fmla="*/ 687 h 743"/>
                  <a:gd name="T74" fmla="*/ 353 w 739"/>
                  <a:gd name="T75" fmla="*/ 707 h 743"/>
                  <a:gd name="T76" fmla="*/ 318 w 739"/>
                  <a:gd name="T77" fmla="*/ 743 h 743"/>
                  <a:gd name="T78" fmla="*/ 270 w 739"/>
                  <a:gd name="T79" fmla="*/ 722 h 743"/>
                  <a:gd name="T80" fmla="*/ 250 w 739"/>
                  <a:gd name="T81" fmla="*/ 666 h 743"/>
                  <a:gd name="T82" fmla="*/ 202 w 739"/>
                  <a:gd name="T83" fmla="*/ 643 h 743"/>
                  <a:gd name="T84" fmla="*/ 149 w 739"/>
                  <a:gd name="T85" fmla="*/ 660 h 743"/>
                  <a:gd name="T86" fmla="*/ 103 w 739"/>
                  <a:gd name="T87" fmla="*/ 637 h 743"/>
                  <a:gd name="T88" fmla="*/ 111 w 739"/>
                  <a:gd name="T89" fmla="*/ 580 h 743"/>
                  <a:gd name="T90" fmla="*/ 97 w 739"/>
                  <a:gd name="T91" fmla="*/ 540 h 743"/>
                  <a:gd name="T92" fmla="*/ 78 w 739"/>
                  <a:gd name="T93" fmla="*/ 505 h 743"/>
                  <a:gd name="T94" fmla="*/ 16 w 739"/>
                  <a:gd name="T95" fmla="*/ 495 h 743"/>
                  <a:gd name="T96" fmla="*/ 0 w 739"/>
                  <a:gd name="T97" fmla="*/ 443 h 743"/>
                  <a:gd name="T98" fmla="*/ 43 w 739"/>
                  <a:gd name="T99" fmla="*/ 406 h 743"/>
                  <a:gd name="T100" fmla="*/ 51 w 739"/>
                  <a:gd name="T101" fmla="*/ 361 h 743"/>
                  <a:gd name="T102" fmla="*/ 41 w 739"/>
                  <a:gd name="T103" fmla="*/ 317 h 743"/>
                  <a:gd name="T104" fmla="*/ 6 w 739"/>
                  <a:gd name="T105" fmla="*/ 276 h 743"/>
                  <a:gd name="T106" fmla="*/ 29 w 739"/>
                  <a:gd name="T107" fmla="*/ 229 h 743"/>
                  <a:gd name="T108" fmla="*/ 89 w 739"/>
                  <a:gd name="T109" fmla="*/ 220 h 743"/>
                  <a:gd name="T110" fmla="*/ 111 w 739"/>
                  <a:gd name="T111" fmla="*/ 187 h 743"/>
                  <a:gd name="T112" fmla="*/ 118 w 739"/>
                  <a:gd name="T113" fmla="*/ 140 h 743"/>
                  <a:gd name="T114" fmla="*/ 124 w 739"/>
                  <a:gd name="T115" fmla="*/ 88 h 743"/>
                  <a:gd name="T116" fmla="*/ 171 w 739"/>
                  <a:gd name="T117" fmla="*/ 76 h 743"/>
                  <a:gd name="T118" fmla="*/ 217 w 739"/>
                  <a:gd name="T119" fmla="*/ 93 h 743"/>
                  <a:gd name="T120" fmla="*/ 268 w 739"/>
                  <a:gd name="T121" fmla="*/ 72 h 743"/>
                  <a:gd name="T122" fmla="*/ 291 w 739"/>
                  <a:gd name="T123" fmla="*/ 18 h 743"/>
                  <a:gd name="T124" fmla="*/ 340 w 739"/>
                  <a:gd name="T125" fmla="*/ 0 h 7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39" h="743">
                    <a:moveTo>
                      <a:pt x="363" y="132"/>
                    </a:moveTo>
                    <a:lnTo>
                      <a:pt x="338" y="132"/>
                    </a:lnTo>
                    <a:lnTo>
                      <a:pt x="312" y="136"/>
                    </a:lnTo>
                    <a:lnTo>
                      <a:pt x="291" y="142"/>
                    </a:lnTo>
                    <a:lnTo>
                      <a:pt x="285" y="146"/>
                    </a:lnTo>
                    <a:lnTo>
                      <a:pt x="279" y="148"/>
                    </a:lnTo>
                    <a:lnTo>
                      <a:pt x="276" y="150"/>
                    </a:lnTo>
                    <a:lnTo>
                      <a:pt x="274" y="150"/>
                    </a:lnTo>
                    <a:lnTo>
                      <a:pt x="272" y="150"/>
                    </a:lnTo>
                    <a:lnTo>
                      <a:pt x="272" y="150"/>
                    </a:lnTo>
                    <a:lnTo>
                      <a:pt x="268" y="152"/>
                    </a:lnTo>
                    <a:lnTo>
                      <a:pt x="264" y="154"/>
                    </a:lnTo>
                    <a:lnTo>
                      <a:pt x="258" y="156"/>
                    </a:lnTo>
                    <a:lnTo>
                      <a:pt x="252" y="159"/>
                    </a:lnTo>
                    <a:lnTo>
                      <a:pt x="233" y="171"/>
                    </a:lnTo>
                    <a:lnTo>
                      <a:pt x="213" y="187"/>
                    </a:lnTo>
                    <a:lnTo>
                      <a:pt x="194" y="202"/>
                    </a:lnTo>
                    <a:lnTo>
                      <a:pt x="179" y="220"/>
                    </a:lnTo>
                    <a:lnTo>
                      <a:pt x="175" y="225"/>
                    </a:lnTo>
                    <a:lnTo>
                      <a:pt x="171" y="229"/>
                    </a:lnTo>
                    <a:lnTo>
                      <a:pt x="169" y="233"/>
                    </a:lnTo>
                    <a:lnTo>
                      <a:pt x="167" y="235"/>
                    </a:lnTo>
                    <a:lnTo>
                      <a:pt x="167" y="237"/>
                    </a:lnTo>
                    <a:lnTo>
                      <a:pt x="167" y="237"/>
                    </a:lnTo>
                    <a:lnTo>
                      <a:pt x="165" y="239"/>
                    </a:lnTo>
                    <a:lnTo>
                      <a:pt x="161" y="243"/>
                    </a:lnTo>
                    <a:lnTo>
                      <a:pt x="159" y="249"/>
                    </a:lnTo>
                    <a:lnTo>
                      <a:pt x="155" y="255"/>
                    </a:lnTo>
                    <a:lnTo>
                      <a:pt x="146" y="274"/>
                    </a:lnTo>
                    <a:lnTo>
                      <a:pt x="136" y="297"/>
                    </a:lnTo>
                    <a:lnTo>
                      <a:pt x="130" y="322"/>
                    </a:lnTo>
                    <a:lnTo>
                      <a:pt x="126" y="344"/>
                    </a:lnTo>
                    <a:lnTo>
                      <a:pt x="126" y="353"/>
                    </a:lnTo>
                    <a:lnTo>
                      <a:pt x="124" y="359"/>
                    </a:lnTo>
                    <a:lnTo>
                      <a:pt x="124" y="363"/>
                    </a:lnTo>
                    <a:lnTo>
                      <a:pt x="124" y="365"/>
                    </a:lnTo>
                    <a:lnTo>
                      <a:pt x="124" y="367"/>
                    </a:lnTo>
                    <a:lnTo>
                      <a:pt x="124" y="371"/>
                    </a:lnTo>
                    <a:lnTo>
                      <a:pt x="124" y="379"/>
                    </a:lnTo>
                    <a:lnTo>
                      <a:pt x="124" y="386"/>
                    </a:lnTo>
                    <a:lnTo>
                      <a:pt x="128" y="408"/>
                    </a:lnTo>
                    <a:lnTo>
                      <a:pt x="132" y="433"/>
                    </a:lnTo>
                    <a:lnTo>
                      <a:pt x="140" y="458"/>
                    </a:lnTo>
                    <a:lnTo>
                      <a:pt x="149" y="478"/>
                    </a:lnTo>
                    <a:lnTo>
                      <a:pt x="153" y="485"/>
                    </a:lnTo>
                    <a:lnTo>
                      <a:pt x="155" y="491"/>
                    </a:lnTo>
                    <a:lnTo>
                      <a:pt x="157" y="495"/>
                    </a:lnTo>
                    <a:lnTo>
                      <a:pt x="159" y="495"/>
                    </a:lnTo>
                    <a:lnTo>
                      <a:pt x="159" y="497"/>
                    </a:lnTo>
                    <a:lnTo>
                      <a:pt x="159" y="497"/>
                    </a:lnTo>
                    <a:lnTo>
                      <a:pt x="161" y="499"/>
                    </a:lnTo>
                    <a:lnTo>
                      <a:pt x="163" y="501"/>
                    </a:lnTo>
                    <a:lnTo>
                      <a:pt x="165" y="507"/>
                    </a:lnTo>
                    <a:lnTo>
                      <a:pt x="171" y="514"/>
                    </a:lnTo>
                    <a:lnTo>
                      <a:pt x="184" y="532"/>
                    </a:lnTo>
                    <a:lnTo>
                      <a:pt x="202" y="549"/>
                    </a:lnTo>
                    <a:lnTo>
                      <a:pt x="221" y="565"/>
                    </a:lnTo>
                    <a:lnTo>
                      <a:pt x="241" y="578"/>
                    </a:lnTo>
                    <a:lnTo>
                      <a:pt x="248" y="582"/>
                    </a:lnTo>
                    <a:lnTo>
                      <a:pt x="254" y="586"/>
                    </a:lnTo>
                    <a:lnTo>
                      <a:pt x="256" y="586"/>
                    </a:lnTo>
                    <a:lnTo>
                      <a:pt x="258" y="588"/>
                    </a:lnTo>
                    <a:lnTo>
                      <a:pt x="258" y="588"/>
                    </a:lnTo>
                    <a:lnTo>
                      <a:pt x="260" y="588"/>
                    </a:lnTo>
                    <a:lnTo>
                      <a:pt x="262" y="590"/>
                    </a:lnTo>
                    <a:lnTo>
                      <a:pt x="264" y="590"/>
                    </a:lnTo>
                    <a:lnTo>
                      <a:pt x="270" y="594"/>
                    </a:lnTo>
                    <a:lnTo>
                      <a:pt x="279" y="598"/>
                    </a:lnTo>
                    <a:lnTo>
                      <a:pt x="299" y="604"/>
                    </a:lnTo>
                    <a:lnTo>
                      <a:pt x="324" y="610"/>
                    </a:lnTo>
                    <a:lnTo>
                      <a:pt x="349" y="613"/>
                    </a:lnTo>
                    <a:lnTo>
                      <a:pt x="371" y="613"/>
                    </a:lnTo>
                    <a:lnTo>
                      <a:pt x="380" y="613"/>
                    </a:lnTo>
                    <a:lnTo>
                      <a:pt x="386" y="611"/>
                    </a:lnTo>
                    <a:lnTo>
                      <a:pt x="392" y="611"/>
                    </a:lnTo>
                    <a:lnTo>
                      <a:pt x="392" y="611"/>
                    </a:lnTo>
                    <a:lnTo>
                      <a:pt x="394" y="611"/>
                    </a:lnTo>
                    <a:lnTo>
                      <a:pt x="398" y="611"/>
                    </a:lnTo>
                    <a:lnTo>
                      <a:pt x="406" y="610"/>
                    </a:lnTo>
                    <a:lnTo>
                      <a:pt x="413" y="608"/>
                    </a:lnTo>
                    <a:lnTo>
                      <a:pt x="435" y="604"/>
                    </a:lnTo>
                    <a:lnTo>
                      <a:pt x="460" y="594"/>
                    </a:lnTo>
                    <a:lnTo>
                      <a:pt x="481" y="582"/>
                    </a:lnTo>
                    <a:lnTo>
                      <a:pt x="501" y="571"/>
                    </a:lnTo>
                    <a:lnTo>
                      <a:pt x="508" y="567"/>
                    </a:lnTo>
                    <a:lnTo>
                      <a:pt x="512" y="563"/>
                    </a:lnTo>
                    <a:lnTo>
                      <a:pt x="516" y="561"/>
                    </a:lnTo>
                    <a:lnTo>
                      <a:pt x="518" y="559"/>
                    </a:lnTo>
                    <a:lnTo>
                      <a:pt x="518" y="559"/>
                    </a:lnTo>
                    <a:lnTo>
                      <a:pt x="518" y="559"/>
                    </a:lnTo>
                    <a:lnTo>
                      <a:pt x="520" y="557"/>
                    </a:lnTo>
                    <a:lnTo>
                      <a:pt x="522" y="555"/>
                    </a:lnTo>
                    <a:lnTo>
                      <a:pt x="528" y="551"/>
                    </a:lnTo>
                    <a:lnTo>
                      <a:pt x="534" y="544"/>
                    </a:lnTo>
                    <a:lnTo>
                      <a:pt x="549" y="528"/>
                    </a:lnTo>
                    <a:lnTo>
                      <a:pt x="565" y="509"/>
                    </a:lnTo>
                    <a:lnTo>
                      <a:pt x="578" y="487"/>
                    </a:lnTo>
                    <a:lnTo>
                      <a:pt x="586" y="468"/>
                    </a:lnTo>
                    <a:lnTo>
                      <a:pt x="590" y="458"/>
                    </a:lnTo>
                    <a:lnTo>
                      <a:pt x="592" y="452"/>
                    </a:lnTo>
                    <a:lnTo>
                      <a:pt x="594" y="449"/>
                    </a:lnTo>
                    <a:lnTo>
                      <a:pt x="594" y="447"/>
                    </a:lnTo>
                    <a:lnTo>
                      <a:pt x="594" y="447"/>
                    </a:lnTo>
                    <a:lnTo>
                      <a:pt x="594" y="447"/>
                    </a:lnTo>
                    <a:lnTo>
                      <a:pt x="596" y="445"/>
                    </a:lnTo>
                    <a:lnTo>
                      <a:pt x="596" y="441"/>
                    </a:lnTo>
                    <a:lnTo>
                      <a:pt x="598" y="435"/>
                    </a:lnTo>
                    <a:lnTo>
                      <a:pt x="600" y="425"/>
                    </a:lnTo>
                    <a:lnTo>
                      <a:pt x="603" y="404"/>
                    </a:lnTo>
                    <a:lnTo>
                      <a:pt x="605" y="379"/>
                    </a:lnTo>
                    <a:lnTo>
                      <a:pt x="605" y="353"/>
                    </a:lnTo>
                    <a:lnTo>
                      <a:pt x="603" y="332"/>
                    </a:lnTo>
                    <a:lnTo>
                      <a:pt x="601" y="324"/>
                    </a:lnTo>
                    <a:lnTo>
                      <a:pt x="600" y="317"/>
                    </a:lnTo>
                    <a:lnTo>
                      <a:pt x="600" y="315"/>
                    </a:lnTo>
                    <a:lnTo>
                      <a:pt x="598" y="313"/>
                    </a:lnTo>
                    <a:lnTo>
                      <a:pt x="598" y="311"/>
                    </a:lnTo>
                    <a:lnTo>
                      <a:pt x="598" y="311"/>
                    </a:lnTo>
                    <a:lnTo>
                      <a:pt x="598" y="309"/>
                    </a:lnTo>
                    <a:lnTo>
                      <a:pt x="598" y="305"/>
                    </a:lnTo>
                    <a:lnTo>
                      <a:pt x="596" y="299"/>
                    </a:lnTo>
                    <a:lnTo>
                      <a:pt x="592" y="291"/>
                    </a:lnTo>
                    <a:lnTo>
                      <a:pt x="584" y="270"/>
                    </a:lnTo>
                    <a:lnTo>
                      <a:pt x="572" y="249"/>
                    </a:lnTo>
                    <a:lnTo>
                      <a:pt x="557" y="227"/>
                    </a:lnTo>
                    <a:lnTo>
                      <a:pt x="543" y="210"/>
                    </a:lnTo>
                    <a:lnTo>
                      <a:pt x="537" y="204"/>
                    </a:lnTo>
                    <a:lnTo>
                      <a:pt x="532" y="198"/>
                    </a:lnTo>
                    <a:lnTo>
                      <a:pt x="530" y="196"/>
                    </a:lnTo>
                    <a:lnTo>
                      <a:pt x="530" y="194"/>
                    </a:lnTo>
                    <a:lnTo>
                      <a:pt x="528" y="194"/>
                    </a:lnTo>
                    <a:lnTo>
                      <a:pt x="528" y="194"/>
                    </a:lnTo>
                    <a:lnTo>
                      <a:pt x="526" y="192"/>
                    </a:lnTo>
                    <a:lnTo>
                      <a:pt x="524" y="190"/>
                    </a:lnTo>
                    <a:lnTo>
                      <a:pt x="518" y="187"/>
                    </a:lnTo>
                    <a:lnTo>
                      <a:pt x="512" y="181"/>
                    </a:lnTo>
                    <a:lnTo>
                      <a:pt x="493" y="169"/>
                    </a:lnTo>
                    <a:lnTo>
                      <a:pt x="471" y="156"/>
                    </a:lnTo>
                    <a:lnTo>
                      <a:pt x="448" y="146"/>
                    </a:lnTo>
                    <a:lnTo>
                      <a:pt x="427" y="140"/>
                    </a:lnTo>
                    <a:lnTo>
                      <a:pt x="419" y="138"/>
                    </a:lnTo>
                    <a:lnTo>
                      <a:pt x="413" y="136"/>
                    </a:lnTo>
                    <a:lnTo>
                      <a:pt x="407" y="136"/>
                    </a:lnTo>
                    <a:lnTo>
                      <a:pt x="407" y="134"/>
                    </a:lnTo>
                    <a:lnTo>
                      <a:pt x="406" y="134"/>
                    </a:lnTo>
                    <a:lnTo>
                      <a:pt x="402" y="134"/>
                    </a:lnTo>
                    <a:lnTo>
                      <a:pt x="394" y="132"/>
                    </a:lnTo>
                    <a:lnTo>
                      <a:pt x="386" y="132"/>
                    </a:lnTo>
                    <a:lnTo>
                      <a:pt x="363" y="132"/>
                    </a:lnTo>
                    <a:close/>
                    <a:moveTo>
                      <a:pt x="343" y="0"/>
                    </a:moveTo>
                    <a:lnTo>
                      <a:pt x="347" y="0"/>
                    </a:lnTo>
                    <a:lnTo>
                      <a:pt x="353" y="2"/>
                    </a:lnTo>
                    <a:lnTo>
                      <a:pt x="355" y="6"/>
                    </a:lnTo>
                    <a:lnTo>
                      <a:pt x="357" y="6"/>
                    </a:lnTo>
                    <a:lnTo>
                      <a:pt x="357" y="10"/>
                    </a:lnTo>
                    <a:lnTo>
                      <a:pt x="359" y="12"/>
                    </a:lnTo>
                    <a:lnTo>
                      <a:pt x="363" y="18"/>
                    </a:lnTo>
                    <a:lnTo>
                      <a:pt x="365" y="22"/>
                    </a:lnTo>
                    <a:lnTo>
                      <a:pt x="369" y="28"/>
                    </a:lnTo>
                    <a:lnTo>
                      <a:pt x="371" y="35"/>
                    </a:lnTo>
                    <a:lnTo>
                      <a:pt x="374" y="41"/>
                    </a:lnTo>
                    <a:lnTo>
                      <a:pt x="376" y="45"/>
                    </a:lnTo>
                    <a:lnTo>
                      <a:pt x="378" y="49"/>
                    </a:lnTo>
                    <a:lnTo>
                      <a:pt x="378" y="51"/>
                    </a:lnTo>
                    <a:lnTo>
                      <a:pt x="380" y="53"/>
                    </a:lnTo>
                    <a:lnTo>
                      <a:pt x="384" y="57"/>
                    </a:lnTo>
                    <a:lnTo>
                      <a:pt x="388" y="57"/>
                    </a:lnTo>
                    <a:lnTo>
                      <a:pt x="390" y="57"/>
                    </a:lnTo>
                    <a:lnTo>
                      <a:pt x="394" y="59"/>
                    </a:lnTo>
                    <a:lnTo>
                      <a:pt x="398" y="59"/>
                    </a:lnTo>
                    <a:lnTo>
                      <a:pt x="404" y="59"/>
                    </a:lnTo>
                    <a:lnTo>
                      <a:pt x="409" y="61"/>
                    </a:lnTo>
                    <a:lnTo>
                      <a:pt x="415" y="61"/>
                    </a:lnTo>
                    <a:lnTo>
                      <a:pt x="417" y="61"/>
                    </a:lnTo>
                    <a:lnTo>
                      <a:pt x="419" y="61"/>
                    </a:lnTo>
                    <a:lnTo>
                      <a:pt x="421" y="61"/>
                    </a:lnTo>
                    <a:lnTo>
                      <a:pt x="425" y="62"/>
                    </a:lnTo>
                    <a:lnTo>
                      <a:pt x="429" y="62"/>
                    </a:lnTo>
                    <a:lnTo>
                      <a:pt x="435" y="64"/>
                    </a:lnTo>
                    <a:lnTo>
                      <a:pt x="440" y="66"/>
                    </a:lnTo>
                    <a:lnTo>
                      <a:pt x="444" y="66"/>
                    </a:lnTo>
                    <a:lnTo>
                      <a:pt x="448" y="68"/>
                    </a:lnTo>
                    <a:lnTo>
                      <a:pt x="450" y="68"/>
                    </a:lnTo>
                    <a:lnTo>
                      <a:pt x="454" y="68"/>
                    </a:lnTo>
                    <a:lnTo>
                      <a:pt x="458" y="66"/>
                    </a:lnTo>
                    <a:lnTo>
                      <a:pt x="462" y="64"/>
                    </a:lnTo>
                    <a:lnTo>
                      <a:pt x="462" y="64"/>
                    </a:lnTo>
                    <a:lnTo>
                      <a:pt x="464" y="62"/>
                    </a:lnTo>
                    <a:lnTo>
                      <a:pt x="468" y="59"/>
                    </a:lnTo>
                    <a:lnTo>
                      <a:pt x="471" y="55"/>
                    </a:lnTo>
                    <a:lnTo>
                      <a:pt x="475" y="51"/>
                    </a:lnTo>
                    <a:lnTo>
                      <a:pt x="479" y="47"/>
                    </a:lnTo>
                    <a:lnTo>
                      <a:pt x="483" y="43"/>
                    </a:lnTo>
                    <a:lnTo>
                      <a:pt x="487" y="39"/>
                    </a:lnTo>
                    <a:lnTo>
                      <a:pt x="491" y="35"/>
                    </a:lnTo>
                    <a:lnTo>
                      <a:pt x="495" y="33"/>
                    </a:lnTo>
                    <a:lnTo>
                      <a:pt x="497" y="31"/>
                    </a:lnTo>
                    <a:lnTo>
                      <a:pt x="499" y="31"/>
                    </a:lnTo>
                    <a:lnTo>
                      <a:pt x="503" y="28"/>
                    </a:lnTo>
                    <a:lnTo>
                      <a:pt x="506" y="28"/>
                    </a:lnTo>
                    <a:lnTo>
                      <a:pt x="512" y="29"/>
                    </a:lnTo>
                    <a:lnTo>
                      <a:pt x="512" y="29"/>
                    </a:lnTo>
                    <a:lnTo>
                      <a:pt x="514" y="29"/>
                    </a:lnTo>
                    <a:lnTo>
                      <a:pt x="518" y="31"/>
                    </a:lnTo>
                    <a:lnTo>
                      <a:pt x="524" y="33"/>
                    </a:lnTo>
                    <a:lnTo>
                      <a:pt x="530" y="37"/>
                    </a:lnTo>
                    <a:lnTo>
                      <a:pt x="536" y="39"/>
                    </a:lnTo>
                    <a:lnTo>
                      <a:pt x="539" y="43"/>
                    </a:lnTo>
                    <a:lnTo>
                      <a:pt x="545" y="45"/>
                    </a:lnTo>
                    <a:lnTo>
                      <a:pt x="547" y="47"/>
                    </a:lnTo>
                    <a:lnTo>
                      <a:pt x="547" y="47"/>
                    </a:lnTo>
                    <a:lnTo>
                      <a:pt x="553" y="51"/>
                    </a:lnTo>
                    <a:lnTo>
                      <a:pt x="555" y="55"/>
                    </a:lnTo>
                    <a:lnTo>
                      <a:pt x="555" y="59"/>
                    </a:lnTo>
                    <a:lnTo>
                      <a:pt x="555" y="61"/>
                    </a:lnTo>
                    <a:lnTo>
                      <a:pt x="555" y="64"/>
                    </a:lnTo>
                    <a:lnTo>
                      <a:pt x="555" y="70"/>
                    </a:lnTo>
                    <a:lnTo>
                      <a:pt x="555" y="76"/>
                    </a:lnTo>
                    <a:lnTo>
                      <a:pt x="553" y="84"/>
                    </a:lnTo>
                    <a:lnTo>
                      <a:pt x="553" y="93"/>
                    </a:lnTo>
                    <a:lnTo>
                      <a:pt x="551" y="101"/>
                    </a:lnTo>
                    <a:lnTo>
                      <a:pt x="551" y="105"/>
                    </a:lnTo>
                    <a:lnTo>
                      <a:pt x="551" y="107"/>
                    </a:lnTo>
                    <a:lnTo>
                      <a:pt x="551" y="109"/>
                    </a:lnTo>
                    <a:lnTo>
                      <a:pt x="551" y="113"/>
                    </a:lnTo>
                    <a:lnTo>
                      <a:pt x="553" y="117"/>
                    </a:lnTo>
                    <a:lnTo>
                      <a:pt x="555" y="121"/>
                    </a:lnTo>
                    <a:lnTo>
                      <a:pt x="557" y="121"/>
                    </a:lnTo>
                    <a:lnTo>
                      <a:pt x="557" y="121"/>
                    </a:lnTo>
                    <a:lnTo>
                      <a:pt x="559" y="123"/>
                    </a:lnTo>
                    <a:lnTo>
                      <a:pt x="563" y="126"/>
                    </a:lnTo>
                    <a:lnTo>
                      <a:pt x="567" y="130"/>
                    </a:lnTo>
                    <a:lnTo>
                      <a:pt x="572" y="134"/>
                    </a:lnTo>
                    <a:lnTo>
                      <a:pt x="576" y="136"/>
                    </a:lnTo>
                    <a:lnTo>
                      <a:pt x="578" y="138"/>
                    </a:lnTo>
                    <a:lnTo>
                      <a:pt x="578" y="140"/>
                    </a:lnTo>
                    <a:lnTo>
                      <a:pt x="578" y="140"/>
                    </a:lnTo>
                    <a:lnTo>
                      <a:pt x="580" y="140"/>
                    </a:lnTo>
                    <a:lnTo>
                      <a:pt x="580" y="142"/>
                    </a:lnTo>
                    <a:lnTo>
                      <a:pt x="582" y="144"/>
                    </a:lnTo>
                    <a:lnTo>
                      <a:pt x="586" y="146"/>
                    </a:lnTo>
                    <a:lnTo>
                      <a:pt x="590" y="150"/>
                    </a:lnTo>
                    <a:lnTo>
                      <a:pt x="594" y="154"/>
                    </a:lnTo>
                    <a:lnTo>
                      <a:pt x="598" y="158"/>
                    </a:lnTo>
                    <a:lnTo>
                      <a:pt x="600" y="159"/>
                    </a:lnTo>
                    <a:lnTo>
                      <a:pt x="600" y="161"/>
                    </a:lnTo>
                    <a:lnTo>
                      <a:pt x="600" y="161"/>
                    </a:lnTo>
                    <a:lnTo>
                      <a:pt x="603" y="165"/>
                    </a:lnTo>
                    <a:lnTo>
                      <a:pt x="609" y="165"/>
                    </a:lnTo>
                    <a:lnTo>
                      <a:pt x="613" y="165"/>
                    </a:lnTo>
                    <a:lnTo>
                      <a:pt x="613" y="165"/>
                    </a:lnTo>
                    <a:lnTo>
                      <a:pt x="617" y="165"/>
                    </a:lnTo>
                    <a:lnTo>
                      <a:pt x="621" y="163"/>
                    </a:lnTo>
                    <a:lnTo>
                      <a:pt x="629" y="161"/>
                    </a:lnTo>
                    <a:lnTo>
                      <a:pt x="636" y="159"/>
                    </a:lnTo>
                    <a:lnTo>
                      <a:pt x="646" y="159"/>
                    </a:lnTo>
                    <a:lnTo>
                      <a:pt x="654" y="158"/>
                    </a:lnTo>
                    <a:lnTo>
                      <a:pt x="658" y="158"/>
                    </a:lnTo>
                    <a:lnTo>
                      <a:pt x="660" y="156"/>
                    </a:lnTo>
                    <a:lnTo>
                      <a:pt x="662" y="156"/>
                    </a:lnTo>
                    <a:lnTo>
                      <a:pt x="665" y="158"/>
                    </a:lnTo>
                    <a:lnTo>
                      <a:pt x="671" y="159"/>
                    </a:lnTo>
                    <a:lnTo>
                      <a:pt x="675" y="163"/>
                    </a:lnTo>
                    <a:lnTo>
                      <a:pt x="675" y="163"/>
                    </a:lnTo>
                    <a:lnTo>
                      <a:pt x="675" y="165"/>
                    </a:lnTo>
                    <a:lnTo>
                      <a:pt x="677" y="167"/>
                    </a:lnTo>
                    <a:lnTo>
                      <a:pt x="681" y="173"/>
                    </a:lnTo>
                    <a:lnTo>
                      <a:pt x="685" y="179"/>
                    </a:lnTo>
                    <a:lnTo>
                      <a:pt x="689" y="187"/>
                    </a:lnTo>
                    <a:lnTo>
                      <a:pt x="693" y="192"/>
                    </a:lnTo>
                    <a:lnTo>
                      <a:pt x="693" y="194"/>
                    </a:lnTo>
                    <a:lnTo>
                      <a:pt x="695" y="196"/>
                    </a:lnTo>
                    <a:lnTo>
                      <a:pt x="695" y="196"/>
                    </a:lnTo>
                    <a:lnTo>
                      <a:pt x="697" y="202"/>
                    </a:lnTo>
                    <a:lnTo>
                      <a:pt x="697" y="208"/>
                    </a:lnTo>
                    <a:lnTo>
                      <a:pt x="695" y="212"/>
                    </a:lnTo>
                    <a:lnTo>
                      <a:pt x="695" y="212"/>
                    </a:lnTo>
                    <a:lnTo>
                      <a:pt x="693" y="214"/>
                    </a:lnTo>
                    <a:lnTo>
                      <a:pt x="691" y="218"/>
                    </a:lnTo>
                    <a:lnTo>
                      <a:pt x="685" y="223"/>
                    </a:lnTo>
                    <a:lnTo>
                      <a:pt x="679" y="231"/>
                    </a:lnTo>
                    <a:lnTo>
                      <a:pt x="675" y="237"/>
                    </a:lnTo>
                    <a:lnTo>
                      <a:pt x="673" y="241"/>
                    </a:lnTo>
                    <a:lnTo>
                      <a:pt x="669" y="245"/>
                    </a:lnTo>
                    <a:lnTo>
                      <a:pt x="665" y="247"/>
                    </a:lnTo>
                    <a:lnTo>
                      <a:pt x="665" y="249"/>
                    </a:lnTo>
                    <a:lnTo>
                      <a:pt x="664" y="251"/>
                    </a:lnTo>
                    <a:lnTo>
                      <a:pt x="662" y="255"/>
                    </a:lnTo>
                    <a:lnTo>
                      <a:pt x="662" y="258"/>
                    </a:lnTo>
                    <a:lnTo>
                      <a:pt x="662" y="262"/>
                    </a:lnTo>
                    <a:lnTo>
                      <a:pt x="662" y="264"/>
                    </a:lnTo>
                    <a:lnTo>
                      <a:pt x="664" y="268"/>
                    </a:lnTo>
                    <a:lnTo>
                      <a:pt x="665" y="272"/>
                    </a:lnTo>
                    <a:lnTo>
                      <a:pt x="667" y="278"/>
                    </a:lnTo>
                    <a:lnTo>
                      <a:pt x="667" y="284"/>
                    </a:lnTo>
                    <a:lnTo>
                      <a:pt x="669" y="287"/>
                    </a:lnTo>
                    <a:lnTo>
                      <a:pt x="671" y="291"/>
                    </a:lnTo>
                    <a:lnTo>
                      <a:pt x="671" y="291"/>
                    </a:lnTo>
                    <a:lnTo>
                      <a:pt x="671" y="293"/>
                    </a:lnTo>
                    <a:lnTo>
                      <a:pt x="671" y="297"/>
                    </a:lnTo>
                    <a:lnTo>
                      <a:pt x="673" y="301"/>
                    </a:lnTo>
                    <a:lnTo>
                      <a:pt x="675" y="307"/>
                    </a:lnTo>
                    <a:lnTo>
                      <a:pt x="675" y="313"/>
                    </a:lnTo>
                    <a:lnTo>
                      <a:pt x="677" y="317"/>
                    </a:lnTo>
                    <a:lnTo>
                      <a:pt x="677" y="320"/>
                    </a:lnTo>
                    <a:lnTo>
                      <a:pt x="677" y="322"/>
                    </a:lnTo>
                    <a:lnTo>
                      <a:pt x="679" y="326"/>
                    </a:lnTo>
                    <a:lnTo>
                      <a:pt x="681" y="330"/>
                    </a:lnTo>
                    <a:lnTo>
                      <a:pt x="685" y="332"/>
                    </a:lnTo>
                    <a:lnTo>
                      <a:pt x="687" y="332"/>
                    </a:lnTo>
                    <a:lnTo>
                      <a:pt x="691" y="334"/>
                    </a:lnTo>
                    <a:lnTo>
                      <a:pt x="695" y="336"/>
                    </a:lnTo>
                    <a:lnTo>
                      <a:pt x="702" y="338"/>
                    </a:lnTo>
                    <a:lnTo>
                      <a:pt x="708" y="340"/>
                    </a:lnTo>
                    <a:lnTo>
                      <a:pt x="714" y="344"/>
                    </a:lnTo>
                    <a:lnTo>
                      <a:pt x="720" y="346"/>
                    </a:lnTo>
                    <a:lnTo>
                      <a:pt x="724" y="348"/>
                    </a:lnTo>
                    <a:lnTo>
                      <a:pt x="728" y="350"/>
                    </a:lnTo>
                    <a:lnTo>
                      <a:pt x="730" y="350"/>
                    </a:lnTo>
                    <a:lnTo>
                      <a:pt x="731" y="352"/>
                    </a:lnTo>
                    <a:lnTo>
                      <a:pt x="735" y="353"/>
                    </a:lnTo>
                    <a:lnTo>
                      <a:pt x="737" y="357"/>
                    </a:lnTo>
                    <a:lnTo>
                      <a:pt x="739" y="363"/>
                    </a:lnTo>
                    <a:lnTo>
                      <a:pt x="739" y="365"/>
                    </a:lnTo>
                    <a:lnTo>
                      <a:pt x="739" y="369"/>
                    </a:lnTo>
                    <a:lnTo>
                      <a:pt x="739" y="377"/>
                    </a:lnTo>
                    <a:lnTo>
                      <a:pt x="739" y="383"/>
                    </a:lnTo>
                    <a:lnTo>
                      <a:pt x="737" y="390"/>
                    </a:lnTo>
                    <a:lnTo>
                      <a:pt x="737" y="396"/>
                    </a:lnTo>
                    <a:lnTo>
                      <a:pt x="737" y="400"/>
                    </a:lnTo>
                    <a:lnTo>
                      <a:pt x="737" y="402"/>
                    </a:lnTo>
                    <a:lnTo>
                      <a:pt x="737" y="404"/>
                    </a:lnTo>
                    <a:lnTo>
                      <a:pt x="735" y="408"/>
                    </a:lnTo>
                    <a:lnTo>
                      <a:pt x="733" y="412"/>
                    </a:lnTo>
                    <a:lnTo>
                      <a:pt x="730" y="416"/>
                    </a:lnTo>
                    <a:lnTo>
                      <a:pt x="728" y="416"/>
                    </a:lnTo>
                    <a:lnTo>
                      <a:pt x="726" y="416"/>
                    </a:lnTo>
                    <a:lnTo>
                      <a:pt x="722" y="417"/>
                    </a:lnTo>
                    <a:lnTo>
                      <a:pt x="718" y="419"/>
                    </a:lnTo>
                    <a:lnTo>
                      <a:pt x="712" y="421"/>
                    </a:lnTo>
                    <a:lnTo>
                      <a:pt x="706" y="423"/>
                    </a:lnTo>
                    <a:lnTo>
                      <a:pt x="698" y="425"/>
                    </a:lnTo>
                    <a:lnTo>
                      <a:pt x="693" y="427"/>
                    </a:lnTo>
                    <a:lnTo>
                      <a:pt x="687" y="429"/>
                    </a:lnTo>
                    <a:lnTo>
                      <a:pt x="683" y="431"/>
                    </a:lnTo>
                    <a:lnTo>
                      <a:pt x="683" y="431"/>
                    </a:lnTo>
                    <a:lnTo>
                      <a:pt x="679" y="433"/>
                    </a:lnTo>
                    <a:lnTo>
                      <a:pt x="675" y="437"/>
                    </a:lnTo>
                    <a:lnTo>
                      <a:pt x="673" y="441"/>
                    </a:lnTo>
                    <a:lnTo>
                      <a:pt x="673" y="441"/>
                    </a:lnTo>
                    <a:lnTo>
                      <a:pt x="673" y="445"/>
                    </a:lnTo>
                    <a:lnTo>
                      <a:pt x="671" y="450"/>
                    </a:lnTo>
                    <a:lnTo>
                      <a:pt x="669" y="454"/>
                    </a:lnTo>
                    <a:lnTo>
                      <a:pt x="669" y="460"/>
                    </a:lnTo>
                    <a:lnTo>
                      <a:pt x="667" y="466"/>
                    </a:lnTo>
                    <a:lnTo>
                      <a:pt x="665" y="468"/>
                    </a:lnTo>
                    <a:lnTo>
                      <a:pt x="665" y="470"/>
                    </a:lnTo>
                    <a:lnTo>
                      <a:pt x="665" y="472"/>
                    </a:lnTo>
                    <a:lnTo>
                      <a:pt x="664" y="474"/>
                    </a:lnTo>
                    <a:lnTo>
                      <a:pt x="662" y="480"/>
                    </a:lnTo>
                    <a:lnTo>
                      <a:pt x="660" y="485"/>
                    </a:lnTo>
                    <a:lnTo>
                      <a:pt x="658" y="489"/>
                    </a:lnTo>
                    <a:lnTo>
                      <a:pt x="656" y="495"/>
                    </a:lnTo>
                    <a:lnTo>
                      <a:pt x="656" y="497"/>
                    </a:lnTo>
                    <a:lnTo>
                      <a:pt x="654" y="499"/>
                    </a:lnTo>
                    <a:lnTo>
                      <a:pt x="654" y="503"/>
                    </a:lnTo>
                    <a:lnTo>
                      <a:pt x="654" y="507"/>
                    </a:lnTo>
                    <a:lnTo>
                      <a:pt x="656" y="511"/>
                    </a:lnTo>
                    <a:lnTo>
                      <a:pt x="658" y="513"/>
                    </a:lnTo>
                    <a:lnTo>
                      <a:pt x="658" y="514"/>
                    </a:lnTo>
                    <a:lnTo>
                      <a:pt x="662" y="518"/>
                    </a:lnTo>
                    <a:lnTo>
                      <a:pt x="664" y="522"/>
                    </a:lnTo>
                    <a:lnTo>
                      <a:pt x="667" y="526"/>
                    </a:lnTo>
                    <a:lnTo>
                      <a:pt x="671" y="532"/>
                    </a:lnTo>
                    <a:lnTo>
                      <a:pt x="677" y="538"/>
                    </a:lnTo>
                    <a:lnTo>
                      <a:pt x="681" y="546"/>
                    </a:lnTo>
                    <a:lnTo>
                      <a:pt x="683" y="549"/>
                    </a:lnTo>
                    <a:lnTo>
                      <a:pt x="685" y="551"/>
                    </a:lnTo>
                    <a:lnTo>
                      <a:pt x="685" y="551"/>
                    </a:lnTo>
                    <a:lnTo>
                      <a:pt x="687" y="557"/>
                    </a:lnTo>
                    <a:lnTo>
                      <a:pt x="687" y="561"/>
                    </a:lnTo>
                    <a:lnTo>
                      <a:pt x="685" y="567"/>
                    </a:lnTo>
                    <a:lnTo>
                      <a:pt x="683" y="567"/>
                    </a:lnTo>
                    <a:lnTo>
                      <a:pt x="683" y="569"/>
                    </a:lnTo>
                    <a:lnTo>
                      <a:pt x="681" y="571"/>
                    </a:lnTo>
                    <a:lnTo>
                      <a:pt x="677" y="577"/>
                    </a:lnTo>
                    <a:lnTo>
                      <a:pt x="673" y="582"/>
                    </a:lnTo>
                    <a:lnTo>
                      <a:pt x="669" y="590"/>
                    </a:lnTo>
                    <a:lnTo>
                      <a:pt x="665" y="594"/>
                    </a:lnTo>
                    <a:lnTo>
                      <a:pt x="664" y="598"/>
                    </a:lnTo>
                    <a:lnTo>
                      <a:pt x="662" y="598"/>
                    </a:lnTo>
                    <a:lnTo>
                      <a:pt x="662" y="600"/>
                    </a:lnTo>
                    <a:lnTo>
                      <a:pt x="658" y="604"/>
                    </a:lnTo>
                    <a:lnTo>
                      <a:pt x="654" y="606"/>
                    </a:lnTo>
                    <a:lnTo>
                      <a:pt x="648" y="606"/>
                    </a:lnTo>
                    <a:lnTo>
                      <a:pt x="646" y="606"/>
                    </a:lnTo>
                    <a:lnTo>
                      <a:pt x="644" y="604"/>
                    </a:lnTo>
                    <a:lnTo>
                      <a:pt x="638" y="604"/>
                    </a:lnTo>
                    <a:lnTo>
                      <a:pt x="631" y="602"/>
                    </a:lnTo>
                    <a:lnTo>
                      <a:pt x="625" y="600"/>
                    </a:lnTo>
                    <a:lnTo>
                      <a:pt x="615" y="598"/>
                    </a:lnTo>
                    <a:lnTo>
                      <a:pt x="607" y="596"/>
                    </a:lnTo>
                    <a:lnTo>
                      <a:pt x="603" y="594"/>
                    </a:lnTo>
                    <a:lnTo>
                      <a:pt x="601" y="594"/>
                    </a:lnTo>
                    <a:lnTo>
                      <a:pt x="600" y="594"/>
                    </a:lnTo>
                    <a:lnTo>
                      <a:pt x="596" y="592"/>
                    </a:lnTo>
                    <a:lnTo>
                      <a:pt x="592" y="594"/>
                    </a:lnTo>
                    <a:lnTo>
                      <a:pt x="588" y="596"/>
                    </a:lnTo>
                    <a:lnTo>
                      <a:pt x="588" y="596"/>
                    </a:lnTo>
                    <a:lnTo>
                      <a:pt x="586" y="598"/>
                    </a:lnTo>
                    <a:lnTo>
                      <a:pt x="582" y="602"/>
                    </a:lnTo>
                    <a:lnTo>
                      <a:pt x="580" y="604"/>
                    </a:lnTo>
                    <a:lnTo>
                      <a:pt x="576" y="608"/>
                    </a:lnTo>
                    <a:lnTo>
                      <a:pt x="572" y="610"/>
                    </a:lnTo>
                    <a:lnTo>
                      <a:pt x="570" y="613"/>
                    </a:lnTo>
                    <a:lnTo>
                      <a:pt x="567" y="615"/>
                    </a:lnTo>
                    <a:lnTo>
                      <a:pt x="567" y="615"/>
                    </a:lnTo>
                    <a:lnTo>
                      <a:pt x="565" y="617"/>
                    </a:lnTo>
                    <a:lnTo>
                      <a:pt x="565" y="617"/>
                    </a:lnTo>
                    <a:lnTo>
                      <a:pt x="563" y="619"/>
                    </a:lnTo>
                    <a:lnTo>
                      <a:pt x="561" y="621"/>
                    </a:lnTo>
                    <a:lnTo>
                      <a:pt x="557" y="623"/>
                    </a:lnTo>
                    <a:lnTo>
                      <a:pt x="553" y="627"/>
                    </a:lnTo>
                    <a:lnTo>
                      <a:pt x="549" y="629"/>
                    </a:lnTo>
                    <a:lnTo>
                      <a:pt x="545" y="631"/>
                    </a:lnTo>
                    <a:lnTo>
                      <a:pt x="543" y="633"/>
                    </a:lnTo>
                    <a:lnTo>
                      <a:pt x="541" y="635"/>
                    </a:lnTo>
                    <a:lnTo>
                      <a:pt x="541" y="635"/>
                    </a:lnTo>
                    <a:lnTo>
                      <a:pt x="537" y="639"/>
                    </a:lnTo>
                    <a:lnTo>
                      <a:pt x="536" y="643"/>
                    </a:lnTo>
                    <a:lnTo>
                      <a:pt x="536" y="646"/>
                    </a:lnTo>
                    <a:lnTo>
                      <a:pt x="536" y="648"/>
                    </a:lnTo>
                    <a:lnTo>
                      <a:pt x="536" y="650"/>
                    </a:lnTo>
                    <a:lnTo>
                      <a:pt x="536" y="654"/>
                    </a:lnTo>
                    <a:lnTo>
                      <a:pt x="536" y="662"/>
                    </a:lnTo>
                    <a:lnTo>
                      <a:pt x="537" y="672"/>
                    </a:lnTo>
                    <a:lnTo>
                      <a:pt x="537" y="679"/>
                    </a:lnTo>
                    <a:lnTo>
                      <a:pt x="537" y="685"/>
                    </a:lnTo>
                    <a:lnTo>
                      <a:pt x="537" y="691"/>
                    </a:lnTo>
                    <a:lnTo>
                      <a:pt x="537" y="695"/>
                    </a:lnTo>
                    <a:lnTo>
                      <a:pt x="537" y="697"/>
                    </a:lnTo>
                    <a:lnTo>
                      <a:pt x="536" y="701"/>
                    </a:lnTo>
                    <a:lnTo>
                      <a:pt x="534" y="705"/>
                    </a:lnTo>
                    <a:lnTo>
                      <a:pt x="528" y="708"/>
                    </a:lnTo>
                    <a:lnTo>
                      <a:pt x="528" y="708"/>
                    </a:lnTo>
                    <a:lnTo>
                      <a:pt x="526" y="708"/>
                    </a:lnTo>
                    <a:lnTo>
                      <a:pt x="524" y="710"/>
                    </a:lnTo>
                    <a:lnTo>
                      <a:pt x="518" y="712"/>
                    </a:lnTo>
                    <a:lnTo>
                      <a:pt x="510" y="716"/>
                    </a:lnTo>
                    <a:lnTo>
                      <a:pt x="504" y="718"/>
                    </a:lnTo>
                    <a:lnTo>
                      <a:pt x="499" y="722"/>
                    </a:lnTo>
                    <a:lnTo>
                      <a:pt x="495" y="722"/>
                    </a:lnTo>
                    <a:lnTo>
                      <a:pt x="493" y="724"/>
                    </a:lnTo>
                    <a:lnTo>
                      <a:pt x="493" y="724"/>
                    </a:lnTo>
                    <a:lnTo>
                      <a:pt x="487" y="724"/>
                    </a:lnTo>
                    <a:lnTo>
                      <a:pt x="481" y="724"/>
                    </a:lnTo>
                    <a:lnTo>
                      <a:pt x="477" y="720"/>
                    </a:lnTo>
                    <a:lnTo>
                      <a:pt x="477" y="720"/>
                    </a:lnTo>
                    <a:lnTo>
                      <a:pt x="475" y="718"/>
                    </a:lnTo>
                    <a:lnTo>
                      <a:pt x="471" y="716"/>
                    </a:lnTo>
                    <a:lnTo>
                      <a:pt x="466" y="710"/>
                    </a:lnTo>
                    <a:lnTo>
                      <a:pt x="460" y="703"/>
                    </a:lnTo>
                    <a:lnTo>
                      <a:pt x="456" y="699"/>
                    </a:lnTo>
                    <a:lnTo>
                      <a:pt x="452" y="695"/>
                    </a:lnTo>
                    <a:lnTo>
                      <a:pt x="448" y="691"/>
                    </a:lnTo>
                    <a:lnTo>
                      <a:pt x="446" y="687"/>
                    </a:lnTo>
                    <a:lnTo>
                      <a:pt x="444" y="685"/>
                    </a:lnTo>
                    <a:lnTo>
                      <a:pt x="444" y="685"/>
                    </a:lnTo>
                    <a:lnTo>
                      <a:pt x="440" y="683"/>
                    </a:lnTo>
                    <a:lnTo>
                      <a:pt x="437" y="681"/>
                    </a:lnTo>
                    <a:lnTo>
                      <a:pt x="431" y="681"/>
                    </a:lnTo>
                    <a:lnTo>
                      <a:pt x="431" y="681"/>
                    </a:lnTo>
                    <a:lnTo>
                      <a:pt x="427" y="681"/>
                    </a:lnTo>
                    <a:lnTo>
                      <a:pt x="421" y="683"/>
                    </a:lnTo>
                    <a:lnTo>
                      <a:pt x="417" y="683"/>
                    </a:lnTo>
                    <a:lnTo>
                      <a:pt x="411" y="685"/>
                    </a:lnTo>
                    <a:lnTo>
                      <a:pt x="406" y="685"/>
                    </a:lnTo>
                    <a:lnTo>
                      <a:pt x="402" y="685"/>
                    </a:lnTo>
                    <a:lnTo>
                      <a:pt x="402" y="685"/>
                    </a:lnTo>
                    <a:lnTo>
                      <a:pt x="400" y="685"/>
                    </a:lnTo>
                    <a:lnTo>
                      <a:pt x="396" y="687"/>
                    </a:lnTo>
                    <a:lnTo>
                      <a:pt x="392" y="687"/>
                    </a:lnTo>
                    <a:lnTo>
                      <a:pt x="386" y="687"/>
                    </a:lnTo>
                    <a:lnTo>
                      <a:pt x="380" y="687"/>
                    </a:lnTo>
                    <a:lnTo>
                      <a:pt x="374" y="687"/>
                    </a:lnTo>
                    <a:lnTo>
                      <a:pt x="373" y="687"/>
                    </a:lnTo>
                    <a:lnTo>
                      <a:pt x="371" y="687"/>
                    </a:lnTo>
                    <a:lnTo>
                      <a:pt x="367" y="689"/>
                    </a:lnTo>
                    <a:lnTo>
                      <a:pt x="363" y="691"/>
                    </a:lnTo>
                    <a:lnTo>
                      <a:pt x="359" y="695"/>
                    </a:lnTo>
                    <a:lnTo>
                      <a:pt x="359" y="695"/>
                    </a:lnTo>
                    <a:lnTo>
                      <a:pt x="357" y="699"/>
                    </a:lnTo>
                    <a:lnTo>
                      <a:pt x="357" y="701"/>
                    </a:lnTo>
                    <a:lnTo>
                      <a:pt x="353" y="707"/>
                    </a:lnTo>
                    <a:lnTo>
                      <a:pt x="351" y="710"/>
                    </a:lnTo>
                    <a:lnTo>
                      <a:pt x="347" y="716"/>
                    </a:lnTo>
                    <a:lnTo>
                      <a:pt x="345" y="722"/>
                    </a:lnTo>
                    <a:lnTo>
                      <a:pt x="342" y="726"/>
                    </a:lnTo>
                    <a:lnTo>
                      <a:pt x="340" y="730"/>
                    </a:lnTo>
                    <a:lnTo>
                      <a:pt x="336" y="734"/>
                    </a:lnTo>
                    <a:lnTo>
                      <a:pt x="336" y="736"/>
                    </a:lnTo>
                    <a:lnTo>
                      <a:pt x="334" y="738"/>
                    </a:lnTo>
                    <a:lnTo>
                      <a:pt x="332" y="741"/>
                    </a:lnTo>
                    <a:lnTo>
                      <a:pt x="326" y="743"/>
                    </a:lnTo>
                    <a:lnTo>
                      <a:pt x="322" y="743"/>
                    </a:lnTo>
                    <a:lnTo>
                      <a:pt x="320" y="743"/>
                    </a:lnTo>
                    <a:lnTo>
                      <a:pt x="318" y="743"/>
                    </a:lnTo>
                    <a:lnTo>
                      <a:pt x="314" y="741"/>
                    </a:lnTo>
                    <a:lnTo>
                      <a:pt x="309" y="741"/>
                    </a:lnTo>
                    <a:lnTo>
                      <a:pt x="301" y="740"/>
                    </a:lnTo>
                    <a:lnTo>
                      <a:pt x="295" y="740"/>
                    </a:lnTo>
                    <a:lnTo>
                      <a:pt x="287" y="738"/>
                    </a:lnTo>
                    <a:lnTo>
                      <a:pt x="285" y="738"/>
                    </a:lnTo>
                    <a:lnTo>
                      <a:pt x="283" y="736"/>
                    </a:lnTo>
                    <a:lnTo>
                      <a:pt x="281" y="736"/>
                    </a:lnTo>
                    <a:lnTo>
                      <a:pt x="277" y="734"/>
                    </a:lnTo>
                    <a:lnTo>
                      <a:pt x="274" y="730"/>
                    </a:lnTo>
                    <a:lnTo>
                      <a:pt x="272" y="726"/>
                    </a:lnTo>
                    <a:lnTo>
                      <a:pt x="272" y="724"/>
                    </a:lnTo>
                    <a:lnTo>
                      <a:pt x="270" y="722"/>
                    </a:lnTo>
                    <a:lnTo>
                      <a:pt x="270" y="716"/>
                    </a:lnTo>
                    <a:lnTo>
                      <a:pt x="268" y="708"/>
                    </a:lnTo>
                    <a:lnTo>
                      <a:pt x="266" y="703"/>
                    </a:lnTo>
                    <a:lnTo>
                      <a:pt x="264" y="695"/>
                    </a:lnTo>
                    <a:lnTo>
                      <a:pt x="264" y="689"/>
                    </a:lnTo>
                    <a:lnTo>
                      <a:pt x="262" y="683"/>
                    </a:lnTo>
                    <a:lnTo>
                      <a:pt x="262" y="679"/>
                    </a:lnTo>
                    <a:lnTo>
                      <a:pt x="262" y="677"/>
                    </a:lnTo>
                    <a:lnTo>
                      <a:pt x="260" y="674"/>
                    </a:lnTo>
                    <a:lnTo>
                      <a:pt x="258" y="670"/>
                    </a:lnTo>
                    <a:lnTo>
                      <a:pt x="254" y="668"/>
                    </a:lnTo>
                    <a:lnTo>
                      <a:pt x="252" y="668"/>
                    </a:lnTo>
                    <a:lnTo>
                      <a:pt x="250" y="666"/>
                    </a:lnTo>
                    <a:lnTo>
                      <a:pt x="245" y="664"/>
                    </a:lnTo>
                    <a:lnTo>
                      <a:pt x="241" y="662"/>
                    </a:lnTo>
                    <a:lnTo>
                      <a:pt x="235" y="660"/>
                    </a:lnTo>
                    <a:lnTo>
                      <a:pt x="231" y="658"/>
                    </a:lnTo>
                    <a:lnTo>
                      <a:pt x="227" y="656"/>
                    </a:lnTo>
                    <a:lnTo>
                      <a:pt x="225" y="656"/>
                    </a:lnTo>
                    <a:lnTo>
                      <a:pt x="225" y="654"/>
                    </a:lnTo>
                    <a:lnTo>
                      <a:pt x="221" y="654"/>
                    </a:lnTo>
                    <a:lnTo>
                      <a:pt x="217" y="650"/>
                    </a:lnTo>
                    <a:lnTo>
                      <a:pt x="212" y="648"/>
                    </a:lnTo>
                    <a:lnTo>
                      <a:pt x="208" y="646"/>
                    </a:lnTo>
                    <a:lnTo>
                      <a:pt x="204" y="643"/>
                    </a:lnTo>
                    <a:lnTo>
                      <a:pt x="202" y="643"/>
                    </a:lnTo>
                    <a:lnTo>
                      <a:pt x="200" y="641"/>
                    </a:lnTo>
                    <a:lnTo>
                      <a:pt x="200" y="641"/>
                    </a:lnTo>
                    <a:lnTo>
                      <a:pt x="194" y="639"/>
                    </a:lnTo>
                    <a:lnTo>
                      <a:pt x="190" y="639"/>
                    </a:lnTo>
                    <a:lnTo>
                      <a:pt x="186" y="641"/>
                    </a:lnTo>
                    <a:lnTo>
                      <a:pt x="184" y="641"/>
                    </a:lnTo>
                    <a:lnTo>
                      <a:pt x="182" y="643"/>
                    </a:lnTo>
                    <a:lnTo>
                      <a:pt x="179" y="644"/>
                    </a:lnTo>
                    <a:lnTo>
                      <a:pt x="175" y="646"/>
                    </a:lnTo>
                    <a:lnTo>
                      <a:pt x="171" y="650"/>
                    </a:lnTo>
                    <a:lnTo>
                      <a:pt x="165" y="652"/>
                    </a:lnTo>
                    <a:lnTo>
                      <a:pt x="157" y="656"/>
                    </a:lnTo>
                    <a:lnTo>
                      <a:pt x="149" y="660"/>
                    </a:lnTo>
                    <a:lnTo>
                      <a:pt x="146" y="662"/>
                    </a:lnTo>
                    <a:lnTo>
                      <a:pt x="144" y="662"/>
                    </a:lnTo>
                    <a:lnTo>
                      <a:pt x="142" y="662"/>
                    </a:lnTo>
                    <a:lnTo>
                      <a:pt x="138" y="664"/>
                    </a:lnTo>
                    <a:lnTo>
                      <a:pt x="132" y="662"/>
                    </a:lnTo>
                    <a:lnTo>
                      <a:pt x="128" y="660"/>
                    </a:lnTo>
                    <a:lnTo>
                      <a:pt x="128" y="660"/>
                    </a:lnTo>
                    <a:lnTo>
                      <a:pt x="126" y="658"/>
                    </a:lnTo>
                    <a:lnTo>
                      <a:pt x="122" y="656"/>
                    </a:lnTo>
                    <a:lnTo>
                      <a:pt x="118" y="652"/>
                    </a:lnTo>
                    <a:lnTo>
                      <a:pt x="113" y="646"/>
                    </a:lnTo>
                    <a:lnTo>
                      <a:pt x="107" y="643"/>
                    </a:lnTo>
                    <a:lnTo>
                      <a:pt x="103" y="637"/>
                    </a:lnTo>
                    <a:lnTo>
                      <a:pt x="101" y="635"/>
                    </a:lnTo>
                    <a:lnTo>
                      <a:pt x="97" y="633"/>
                    </a:lnTo>
                    <a:lnTo>
                      <a:pt x="97" y="633"/>
                    </a:lnTo>
                    <a:lnTo>
                      <a:pt x="95" y="629"/>
                    </a:lnTo>
                    <a:lnTo>
                      <a:pt x="95" y="623"/>
                    </a:lnTo>
                    <a:lnTo>
                      <a:pt x="95" y="619"/>
                    </a:lnTo>
                    <a:lnTo>
                      <a:pt x="95" y="619"/>
                    </a:lnTo>
                    <a:lnTo>
                      <a:pt x="95" y="615"/>
                    </a:lnTo>
                    <a:lnTo>
                      <a:pt x="97" y="611"/>
                    </a:lnTo>
                    <a:lnTo>
                      <a:pt x="101" y="604"/>
                    </a:lnTo>
                    <a:lnTo>
                      <a:pt x="103" y="596"/>
                    </a:lnTo>
                    <a:lnTo>
                      <a:pt x="107" y="588"/>
                    </a:lnTo>
                    <a:lnTo>
                      <a:pt x="111" y="580"/>
                    </a:lnTo>
                    <a:lnTo>
                      <a:pt x="113" y="577"/>
                    </a:lnTo>
                    <a:lnTo>
                      <a:pt x="113" y="575"/>
                    </a:lnTo>
                    <a:lnTo>
                      <a:pt x="113" y="573"/>
                    </a:lnTo>
                    <a:lnTo>
                      <a:pt x="115" y="569"/>
                    </a:lnTo>
                    <a:lnTo>
                      <a:pt x="115" y="565"/>
                    </a:lnTo>
                    <a:lnTo>
                      <a:pt x="113" y="561"/>
                    </a:lnTo>
                    <a:lnTo>
                      <a:pt x="111" y="561"/>
                    </a:lnTo>
                    <a:lnTo>
                      <a:pt x="111" y="559"/>
                    </a:lnTo>
                    <a:lnTo>
                      <a:pt x="109" y="557"/>
                    </a:lnTo>
                    <a:lnTo>
                      <a:pt x="107" y="553"/>
                    </a:lnTo>
                    <a:lnTo>
                      <a:pt x="103" y="547"/>
                    </a:lnTo>
                    <a:lnTo>
                      <a:pt x="101" y="544"/>
                    </a:lnTo>
                    <a:lnTo>
                      <a:pt x="97" y="540"/>
                    </a:lnTo>
                    <a:lnTo>
                      <a:pt x="97" y="538"/>
                    </a:lnTo>
                    <a:lnTo>
                      <a:pt x="95" y="536"/>
                    </a:lnTo>
                    <a:lnTo>
                      <a:pt x="95" y="536"/>
                    </a:lnTo>
                    <a:lnTo>
                      <a:pt x="95" y="534"/>
                    </a:lnTo>
                    <a:lnTo>
                      <a:pt x="93" y="534"/>
                    </a:lnTo>
                    <a:lnTo>
                      <a:pt x="93" y="532"/>
                    </a:lnTo>
                    <a:lnTo>
                      <a:pt x="89" y="526"/>
                    </a:lnTo>
                    <a:lnTo>
                      <a:pt x="87" y="522"/>
                    </a:lnTo>
                    <a:lnTo>
                      <a:pt x="85" y="516"/>
                    </a:lnTo>
                    <a:lnTo>
                      <a:pt x="82" y="513"/>
                    </a:lnTo>
                    <a:lnTo>
                      <a:pt x="82" y="509"/>
                    </a:lnTo>
                    <a:lnTo>
                      <a:pt x="80" y="509"/>
                    </a:lnTo>
                    <a:lnTo>
                      <a:pt x="78" y="505"/>
                    </a:lnTo>
                    <a:lnTo>
                      <a:pt x="74" y="503"/>
                    </a:lnTo>
                    <a:lnTo>
                      <a:pt x="70" y="501"/>
                    </a:lnTo>
                    <a:lnTo>
                      <a:pt x="68" y="501"/>
                    </a:lnTo>
                    <a:lnTo>
                      <a:pt x="66" y="501"/>
                    </a:lnTo>
                    <a:lnTo>
                      <a:pt x="62" y="501"/>
                    </a:lnTo>
                    <a:lnTo>
                      <a:pt x="54" y="501"/>
                    </a:lnTo>
                    <a:lnTo>
                      <a:pt x="45" y="499"/>
                    </a:lnTo>
                    <a:lnTo>
                      <a:pt x="37" y="499"/>
                    </a:lnTo>
                    <a:lnTo>
                      <a:pt x="31" y="497"/>
                    </a:lnTo>
                    <a:lnTo>
                      <a:pt x="25" y="497"/>
                    </a:lnTo>
                    <a:lnTo>
                      <a:pt x="21" y="497"/>
                    </a:lnTo>
                    <a:lnTo>
                      <a:pt x="19" y="495"/>
                    </a:lnTo>
                    <a:lnTo>
                      <a:pt x="16" y="495"/>
                    </a:lnTo>
                    <a:lnTo>
                      <a:pt x="12" y="491"/>
                    </a:lnTo>
                    <a:lnTo>
                      <a:pt x="10" y="485"/>
                    </a:lnTo>
                    <a:lnTo>
                      <a:pt x="10" y="485"/>
                    </a:lnTo>
                    <a:lnTo>
                      <a:pt x="8" y="481"/>
                    </a:lnTo>
                    <a:lnTo>
                      <a:pt x="8" y="478"/>
                    </a:lnTo>
                    <a:lnTo>
                      <a:pt x="6" y="472"/>
                    </a:lnTo>
                    <a:lnTo>
                      <a:pt x="4" y="466"/>
                    </a:lnTo>
                    <a:lnTo>
                      <a:pt x="2" y="460"/>
                    </a:lnTo>
                    <a:lnTo>
                      <a:pt x="0" y="454"/>
                    </a:lnTo>
                    <a:lnTo>
                      <a:pt x="0" y="450"/>
                    </a:lnTo>
                    <a:lnTo>
                      <a:pt x="0" y="449"/>
                    </a:lnTo>
                    <a:lnTo>
                      <a:pt x="0" y="447"/>
                    </a:lnTo>
                    <a:lnTo>
                      <a:pt x="0" y="443"/>
                    </a:lnTo>
                    <a:lnTo>
                      <a:pt x="2" y="437"/>
                    </a:lnTo>
                    <a:lnTo>
                      <a:pt x="4" y="433"/>
                    </a:lnTo>
                    <a:lnTo>
                      <a:pt x="6" y="433"/>
                    </a:lnTo>
                    <a:lnTo>
                      <a:pt x="8" y="431"/>
                    </a:lnTo>
                    <a:lnTo>
                      <a:pt x="10" y="429"/>
                    </a:lnTo>
                    <a:lnTo>
                      <a:pt x="14" y="425"/>
                    </a:lnTo>
                    <a:lnTo>
                      <a:pt x="19" y="421"/>
                    </a:lnTo>
                    <a:lnTo>
                      <a:pt x="23" y="419"/>
                    </a:lnTo>
                    <a:lnTo>
                      <a:pt x="29" y="416"/>
                    </a:lnTo>
                    <a:lnTo>
                      <a:pt x="33" y="412"/>
                    </a:lnTo>
                    <a:lnTo>
                      <a:pt x="39" y="410"/>
                    </a:lnTo>
                    <a:lnTo>
                      <a:pt x="41" y="408"/>
                    </a:lnTo>
                    <a:lnTo>
                      <a:pt x="43" y="406"/>
                    </a:lnTo>
                    <a:lnTo>
                      <a:pt x="45" y="406"/>
                    </a:lnTo>
                    <a:lnTo>
                      <a:pt x="49" y="402"/>
                    </a:lnTo>
                    <a:lnTo>
                      <a:pt x="51" y="398"/>
                    </a:lnTo>
                    <a:lnTo>
                      <a:pt x="51" y="394"/>
                    </a:lnTo>
                    <a:lnTo>
                      <a:pt x="51" y="392"/>
                    </a:lnTo>
                    <a:lnTo>
                      <a:pt x="51" y="388"/>
                    </a:lnTo>
                    <a:lnTo>
                      <a:pt x="51" y="384"/>
                    </a:lnTo>
                    <a:lnTo>
                      <a:pt x="51" y="379"/>
                    </a:lnTo>
                    <a:lnTo>
                      <a:pt x="51" y="373"/>
                    </a:lnTo>
                    <a:lnTo>
                      <a:pt x="51" y="367"/>
                    </a:lnTo>
                    <a:lnTo>
                      <a:pt x="51" y="365"/>
                    </a:lnTo>
                    <a:lnTo>
                      <a:pt x="51" y="363"/>
                    </a:lnTo>
                    <a:lnTo>
                      <a:pt x="51" y="361"/>
                    </a:lnTo>
                    <a:lnTo>
                      <a:pt x="51" y="357"/>
                    </a:lnTo>
                    <a:lnTo>
                      <a:pt x="51" y="353"/>
                    </a:lnTo>
                    <a:lnTo>
                      <a:pt x="51" y="348"/>
                    </a:lnTo>
                    <a:lnTo>
                      <a:pt x="51" y="342"/>
                    </a:lnTo>
                    <a:lnTo>
                      <a:pt x="52" y="338"/>
                    </a:lnTo>
                    <a:lnTo>
                      <a:pt x="52" y="334"/>
                    </a:lnTo>
                    <a:lnTo>
                      <a:pt x="52" y="332"/>
                    </a:lnTo>
                    <a:lnTo>
                      <a:pt x="52" y="328"/>
                    </a:lnTo>
                    <a:lnTo>
                      <a:pt x="51" y="324"/>
                    </a:lnTo>
                    <a:lnTo>
                      <a:pt x="47" y="320"/>
                    </a:lnTo>
                    <a:lnTo>
                      <a:pt x="47" y="320"/>
                    </a:lnTo>
                    <a:lnTo>
                      <a:pt x="45" y="319"/>
                    </a:lnTo>
                    <a:lnTo>
                      <a:pt x="41" y="317"/>
                    </a:lnTo>
                    <a:lnTo>
                      <a:pt x="37" y="313"/>
                    </a:lnTo>
                    <a:lnTo>
                      <a:pt x="33" y="309"/>
                    </a:lnTo>
                    <a:lnTo>
                      <a:pt x="27" y="307"/>
                    </a:lnTo>
                    <a:lnTo>
                      <a:pt x="23" y="303"/>
                    </a:lnTo>
                    <a:lnTo>
                      <a:pt x="18" y="299"/>
                    </a:lnTo>
                    <a:lnTo>
                      <a:pt x="14" y="295"/>
                    </a:lnTo>
                    <a:lnTo>
                      <a:pt x="12" y="291"/>
                    </a:lnTo>
                    <a:lnTo>
                      <a:pt x="10" y="291"/>
                    </a:lnTo>
                    <a:lnTo>
                      <a:pt x="8" y="289"/>
                    </a:lnTo>
                    <a:lnTo>
                      <a:pt x="6" y="286"/>
                    </a:lnTo>
                    <a:lnTo>
                      <a:pt x="4" y="282"/>
                    </a:lnTo>
                    <a:lnTo>
                      <a:pt x="4" y="276"/>
                    </a:lnTo>
                    <a:lnTo>
                      <a:pt x="6" y="276"/>
                    </a:lnTo>
                    <a:lnTo>
                      <a:pt x="6" y="274"/>
                    </a:lnTo>
                    <a:lnTo>
                      <a:pt x="6" y="270"/>
                    </a:lnTo>
                    <a:lnTo>
                      <a:pt x="8" y="264"/>
                    </a:lnTo>
                    <a:lnTo>
                      <a:pt x="10" y="256"/>
                    </a:lnTo>
                    <a:lnTo>
                      <a:pt x="12" y="251"/>
                    </a:lnTo>
                    <a:lnTo>
                      <a:pt x="14" y="247"/>
                    </a:lnTo>
                    <a:lnTo>
                      <a:pt x="16" y="241"/>
                    </a:lnTo>
                    <a:lnTo>
                      <a:pt x="18" y="239"/>
                    </a:lnTo>
                    <a:lnTo>
                      <a:pt x="18" y="237"/>
                    </a:lnTo>
                    <a:lnTo>
                      <a:pt x="19" y="233"/>
                    </a:lnTo>
                    <a:lnTo>
                      <a:pt x="23" y="229"/>
                    </a:lnTo>
                    <a:lnTo>
                      <a:pt x="29" y="229"/>
                    </a:lnTo>
                    <a:lnTo>
                      <a:pt x="29" y="229"/>
                    </a:lnTo>
                    <a:lnTo>
                      <a:pt x="33" y="227"/>
                    </a:lnTo>
                    <a:lnTo>
                      <a:pt x="39" y="227"/>
                    </a:lnTo>
                    <a:lnTo>
                      <a:pt x="47" y="227"/>
                    </a:lnTo>
                    <a:lnTo>
                      <a:pt x="52" y="227"/>
                    </a:lnTo>
                    <a:lnTo>
                      <a:pt x="60" y="227"/>
                    </a:lnTo>
                    <a:lnTo>
                      <a:pt x="66" y="227"/>
                    </a:lnTo>
                    <a:lnTo>
                      <a:pt x="72" y="227"/>
                    </a:lnTo>
                    <a:lnTo>
                      <a:pt x="76" y="227"/>
                    </a:lnTo>
                    <a:lnTo>
                      <a:pt x="78" y="227"/>
                    </a:lnTo>
                    <a:lnTo>
                      <a:pt x="82" y="225"/>
                    </a:lnTo>
                    <a:lnTo>
                      <a:pt x="85" y="223"/>
                    </a:lnTo>
                    <a:lnTo>
                      <a:pt x="89" y="220"/>
                    </a:lnTo>
                    <a:lnTo>
                      <a:pt x="89" y="220"/>
                    </a:lnTo>
                    <a:lnTo>
                      <a:pt x="89" y="218"/>
                    </a:lnTo>
                    <a:lnTo>
                      <a:pt x="91" y="216"/>
                    </a:lnTo>
                    <a:lnTo>
                      <a:pt x="93" y="212"/>
                    </a:lnTo>
                    <a:lnTo>
                      <a:pt x="97" y="206"/>
                    </a:lnTo>
                    <a:lnTo>
                      <a:pt x="99" y="202"/>
                    </a:lnTo>
                    <a:lnTo>
                      <a:pt x="103" y="198"/>
                    </a:lnTo>
                    <a:lnTo>
                      <a:pt x="103" y="196"/>
                    </a:lnTo>
                    <a:lnTo>
                      <a:pt x="105" y="194"/>
                    </a:lnTo>
                    <a:lnTo>
                      <a:pt x="105" y="194"/>
                    </a:lnTo>
                    <a:lnTo>
                      <a:pt x="105" y="192"/>
                    </a:lnTo>
                    <a:lnTo>
                      <a:pt x="107" y="192"/>
                    </a:lnTo>
                    <a:lnTo>
                      <a:pt x="107" y="190"/>
                    </a:lnTo>
                    <a:lnTo>
                      <a:pt x="111" y="187"/>
                    </a:lnTo>
                    <a:lnTo>
                      <a:pt x="115" y="181"/>
                    </a:lnTo>
                    <a:lnTo>
                      <a:pt x="116" y="177"/>
                    </a:lnTo>
                    <a:lnTo>
                      <a:pt x="120" y="173"/>
                    </a:lnTo>
                    <a:lnTo>
                      <a:pt x="122" y="171"/>
                    </a:lnTo>
                    <a:lnTo>
                      <a:pt x="122" y="169"/>
                    </a:lnTo>
                    <a:lnTo>
                      <a:pt x="124" y="169"/>
                    </a:lnTo>
                    <a:lnTo>
                      <a:pt x="126" y="165"/>
                    </a:lnTo>
                    <a:lnTo>
                      <a:pt x="126" y="161"/>
                    </a:lnTo>
                    <a:lnTo>
                      <a:pt x="126" y="158"/>
                    </a:lnTo>
                    <a:lnTo>
                      <a:pt x="124" y="156"/>
                    </a:lnTo>
                    <a:lnTo>
                      <a:pt x="124" y="152"/>
                    </a:lnTo>
                    <a:lnTo>
                      <a:pt x="122" y="148"/>
                    </a:lnTo>
                    <a:lnTo>
                      <a:pt x="118" y="140"/>
                    </a:lnTo>
                    <a:lnTo>
                      <a:pt x="116" y="134"/>
                    </a:lnTo>
                    <a:lnTo>
                      <a:pt x="115" y="126"/>
                    </a:lnTo>
                    <a:lnTo>
                      <a:pt x="113" y="121"/>
                    </a:lnTo>
                    <a:lnTo>
                      <a:pt x="111" y="115"/>
                    </a:lnTo>
                    <a:lnTo>
                      <a:pt x="111" y="111"/>
                    </a:lnTo>
                    <a:lnTo>
                      <a:pt x="109" y="109"/>
                    </a:lnTo>
                    <a:lnTo>
                      <a:pt x="109" y="105"/>
                    </a:lnTo>
                    <a:lnTo>
                      <a:pt x="111" y="101"/>
                    </a:lnTo>
                    <a:lnTo>
                      <a:pt x="115" y="95"/>
                    </a:lnTo>
                    <a:lnTo>
                      <a:pt x="115" y="95"/>
                    </a:lnTo>
                    <a:lnTo>
                      <a:pt x="116" y="93"/>
                    </a:lnTo>
                    <a:lnTo>
                      <a:pt x="118" y="92"/>
                    </a:lnTo>
                    <a:lnTo>
                      <a:pt x="124" y="88"/>
                    </a:lnTo>
                    <a:lnTo>
                      <a:pt x="130" y="84"/>
                    </a:lnTo>
                    <a:lnTo>
                      <a:pt x="136" y="78"/>
                    </a:lnTo>
                    <a:lnTo>
                      <a:pt x="140" y="74"/>
                    </a:lnTo>
                    <a:lnTo>
                      <a:pt x="142" y="72"/>
                    </a:lnTo>
                    <a:lnTo>
                      <a:pt x="144" y="72"/>
                    </a:lnTo>
                    <a:lnTo>
                      <a:pt x="146" y="70"/>
                    </a:lnTo>
                    <a:lnTo>
                      <a:pt x="149" y="68"/>
                    </a:lnTo>
                    <a:lnTo>
                      <a:pt x="155" y="68"/>
                    </a:lnTo>
                    <a:lnTo>
                      <a:pt x="159" y="70"/>
                    </a:lnTo>
                    <a:lnTo>
                      <a:pt x="161" y="70"/>
                    </a:lnTo>
                    <a:lnTo>
                      <a:pt x="163" y="70"/>
                    </a:lnTo>
                    <a:lnTo>
                      <a:pt x="167" y="72"/>
                    </a:lnTo>
                    <a:lnTo>
                      <a:pt x="171" y="76"/>
                    </a:lnTo>
                    <a:lnTo>
                      <a:pt x="177" y="78"/>
                    </a:lnTo>
                    <a:lnTo>
                      <a:pt x="180" y="82"/>
                    </a:lnTo>
                    <a:lnTo>
                      <a:pt x="186" y="84"/>
                    </a:lnTo>
                    <a:lnTo>
                      <a:pt x="192" y="88"/>
                    </a:lnTo>
                    <a:lnTo>
                      <a:pt x="196" y="90"/>
                    </a:lnTo>
                    <a:lnTo>
                      <a:pt x="200" y="92"/>
                    </a:lnTo>
                    <a:lnTo>
                      <a:pt x="202" y="93"/>
                    </a:lnTo>
                    <a:lnTo>
                      <a:pt x="202" y="93"/>
                    </a:lnTo>
                    <a:lnTo>
                      <a:pt x="206" y="95"/>
                    </a:lnTo>
                    <a:lnTo>
                      <a:pt x="212" y="95"/>
                    </a:lnTo>
                    <a:lnTo>
                      <a:pt x="215" y="95"/>
                    </a:lnTo>
                    <a:lnTo>
                      <a:pt x="215" y="93"/>
                    </a:lnTo>
                    <a:lnTo>
                      <a:pt x="217" y="93"/>
                    </a:lnTo>
                    <a:lnTo>
                      <a:pt x="219" y="92"/>
                    </a:lnTo>
                    <a:lnTo>
                      <a:pt x="223" y="90"/>
                    </a:lnTo>
                    <a:lnTo>
                      <a:pt x="229" y="88"/>
                    </a:lnTo>
                    <a:lnTo>
                      <a:pt x="233" y="86"/>
                    </a:lnTo>
                    <a:lnTo>
                      <a:pt x="239" y="84"/>
                    </a:lnTo>
                    <a:lnTo>
                      <a:pt x="241" y="82"/>
                    </a:lnTo>
                    <a:lnTo>
                      <a:pt x="243" y="82"/>
                    </a:lnTo>
                    <a:lnTo>
                      <a:pt x="245" y="80"/>
                    </a:lnTo>
                    <a:lnTo>
                      <a:pt x="246" y="80"/>
                    </a:lnTo>
                    <a:lnTo>
                      <a:pt x="252" y="78"/>
                    </a:lnTo>
                    <a:lnTo>
                      <a:pt x="256" y="76"/>
                    </a:lnTo>
                    <a:lnTo>
                      <a:pt x="262" y="74"/>
                    </a:lnTo>
                    <a:lnTo>
                      <a:pt x="268" y="72"/>
                    </a:lnTo>
                    <a:lnTo>
                      <a:pt x="270" y="72"/>
                    </a:lnTo>
                    <a:lnTo>
                      <a:pt x="272" y="70"/>
                    </a:lnTo>
                    <a:lnTo>
                      <a:pt x="276" y="68"/>
                    </a:lnTo>
                    <a:lnTo>
                      <a:pt x="277" y="64"/>
                    </a:lnTo>
                    <a:lnTo>
                      <a:pt x="279" y="61"/>
                    </a:lnTo>
                    <a:lnTo>
                      <a:pt x="279" y="61"/>
                    </a:lnTo>
                    <a:lnTo>
                      <a:pt x="281" y="57"/>
                    </a:lnTo>
                    <a:lnTo>
                      <a:pt x="281" y="51"/>
                    </a:lnTo>
                    <a:lnTo>
                      <a:pt x="283" y="45"/>
                    </a:lnTo>
                    <a:lnTo>
                      <a:pt x="285" y="37"/>
                    </a:lnTo>
                    <a:lnTo>
                      <a:pt x="287" y="29"/>
                    </a:lnTo>
                    <a:lnTo>
                      <a:pt x="289" y="24"/>
                    </a:lnTo>
                    <a:lnTo>
                      <a:pt x="291" y="18"/>
                    </a:lnTo>
                    <a:lnTo>
                      <a:pt x="291" y="14"/>
                    </a:lnTo>
                    <a:lnTo>
                      <a:pt x="293" y="14"/>
                    </a:lnTo>
                    <a:lnTo>
                      <a:pt x="295" y="8"/>
                    </a:lnTo>
                    <a:lnTo>
                      <a:pt x="299" y="6"/>
                    </a:lnTo>
                    <a:lnTo>
                      <a:pt x="303" y="4"/>
                    </a:lnTo>
                    <a:lnTo>
                      <a:pt x="305" y="4"/>
                    </a:lnTo>
                    <a:lnTo>
                      <a:pt x="307" y="4"/>
                    </a:lnTo>
                    <a:lnTo>
                      <a:pt x="312" y="2"/>
                    </a:lnTo>
                    <a:lnTo>
                      <a:pt x="316" y="2"/>
                    </a:lnTo>
                    <a:lnTo>
                      <a:pt x="324" y="2"/>
                    </a:lnTo>
                    <a:lnTo>
                      <a:pt x="330" y="0"/>
                    </a:lnTo>
                    <a:lnTo>
                      <a:pt x="338" y="0"/>
                    </a:lnTo>
                    <a:lnTo>
                      <a:pt x="340" y="0"/>
                    </a:lnTo>
                    <a:lnTo>
                      <a:pt x="342" y="0"/>
                    </a:lnTo>
                    <a:lnTo>
                      <a:pt x="343"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nvGrpSpPr>
              <p:cNvPr id="22" name="Grupo 2225"/>
              <p:cNvGrpSpPr/>
              <p:nvPr/>
            </p:nvGrpSpPr>
            <p:grpSpPr>
              <a:xfrm>
                <a:off x="12380703" y="5451028"/>
                <a:ext cx="469424" cy="469424"/>
                <a:chOff x="12380703" y="7772595"/>
                <a:chExt cx="469424" cy="469424"/>
              </a:xfrm>
              <a:solidFill>
                <a:srgbClr val="616161"/>
              </a:solidFill>
            </p:grpSpPr>
            <p:sp>
              <p:nvSpPr>
                <p:cNvPr id="42" name="Freeform 226"/>
                <p:cNvSpPr>
                  <a:spLocks/>
                </p:cNvSpPr>
                <p:nvPr/>
              </p:nvSpPr>
              <p:spPr bwMode="auto">
                <a:xfrm>
                  <a:off x="12543630" y="7935522"/>
                  <a:ext cx="306497" cy="306497"/>
                </a:xfrm>
                <a:custGeom>
                  <a:avLst/>
                  <a:gdLst>
                    <a:gd name="T0" fmla="*/ 180 w 190"/>
                    <a:gd name="T1" fmla="*/ 0 h 190"/>
                    <a:gd name="T2" fmla="*/ 182 w 190"/>
                    <a:gd name="T3" fmla="*/ 0 h 190"/>
                    <a:gd name="T4" fmla="*/ 184 w 190"/>
                    <a:gd name="T5" fmla="*/ 2 h 190"/>
                    <a:gd name="T6" fmla="*/ 186 w 190"/>
                    <a:gd name="T7" fmla="*/ 4 h 190"/>
                    <a:gd name="T8" fmla="*/ 190 w 190"/>
                    <a:gd name="T9" fmla="*/ 37 h 190"/>
                    <a:gd name="T10" fmla="*/ 190 w 190"/>
                    <a:gd name="T11" fmla="*/ 70 h 190"/>
                    <a:gd name="T12" fmla="*/ 180 w 190"/>
                    <a:gd name="T13" fmla="*/ 101 h 190"/>
                    <a:gd name="T14" fmla="*/ 163 w 190"/>
                    <a:gd name="T15" fmla="*/ 132 h 190"/>
                    <a:gd name="T16" fmla="*/ 138 w 190"/>
                    <a:gd name="T17" fmla="*/ 157 h 190"/>
                    <a:gd name="T18" fmla="*/ 109 w 190"/>
                    <a:gd name="T19" fmla="*/ 177 h 190"/>
                    <a:gd name="T20" fmla="*/ 74 w 190"/>
                    <a:gd name="T21" fmla="*/ 188 h 190"/>
                    <a:gd name="T22" fmla="*/ 39 w 190"/>
                    <a:gd name="T23" fmla="*/ 190 h 190"/>
                    <a:gd name="T24" fmla="*/ 4 w 190"/>
                    <a:gd name="T25" fmla="*/ 185 h 190"/>
                    <a:gd name="T26" fmla="*/ 2 w 190"/>
                    <a:gd name="T27" fmla="*/ 185 h 190"/>
                    <a:gd name="T28" fmla="*/ 0 w 190"/>
                    <a:gd name="T29" fmla="*/ 183 h 190"/>
                    <a:gd name="T30" fmla="*/ 0 w 190"/>
                    <a:gd name="T31" fmla="*/ 181 h 190"/>
                    <a:gd name="T32" fmla="*/ 0 w 190"/>
                    <a:gd name="T33" fmla="*/ 179 h 190"/>
                    <a:gd name="T34" fmla="*/ 52 w 190"/>
                    <a:gd name="T35" fmla="*/ 55 h 190"/>
                    <a:gd name="T36" fmla="*/ 54 w 190"/>
                    <a:gd name="T37" fmla="*/ 53 h 190"/>
                    <a:gd name="T38" fmla="*/ 54 w 190"/>
                    <a:gd name="T39" fmla="*/ 53 h 190"/>
                    <a:gd name="T40" fmla="*/ 180 w 190"/>
                    <a:gd name="T41" fmla="*/ 0 h 190"/>
                    <a:gd name="T42" fmla="*/ 180 w 190"/>
                    <a:gd name="T43" fmla="*/ 0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90" h="190">
                      <a:moveTo>
                        <a:pt x="180" y="0"/>
                      </a:moveTo>
                      <a:lnTo>
                        <a:pt x="182" y="0"/>
                      </a:lnTo>
                      <a:lnTo>
                        <a:pt x="184" y="2"/>
                      </a:lnTo>
                      <a:lnTo>
                        <a:pt x="186" y="4"/>
                      </a:lnTo>
                      <a:lnTo>
                        <a:pt x="190" y="37"/>
                      </a:lnTo>
                      <a:lnTo>
                        <a:pt x="190" y="70"/>
                      </a:lnTo>
                      <a:lnTo>
                        <a:pt x="180" y="101"/>
                      </a:lnTo>
                      <a:lnTo>
                        <a:pt x="163" y="132"/>
                      </a:lnTo>
                      <a:lnTo>
                        <a:pt x="138" y="157"/>
                      </a:lnTo>
                      <a:lnTo>
                        <a:pt x="109" y="177"/>
                      </a:lnTo>
                      <a:lnTo>
                        <a:pt x="74" y="188"/>
                      </a:lnTo>
                      <a:lnTo>
                        <a:pt x="39" y="190"/>
                      </a:lnTo>
                      <a:lnTo>
                        <a:pt x="4" y="185"/>
                      </a:lnTo>
                      <a:lnTo>
                        <a:pt x="2" y="185"/>
                      </a:lnTo>
                      <a:lnTo>
                        <a:pt x="0" y="183"/>
                      </a:lnTo>
                      <a:lnTo>
                        <a:pt x="0" y="181"/>
                      </a:lnTo>
                      <a:lnTo>
                        <a:pt x="0" y="179"/>
                      </a:lnTo>
                      <a:lnTo>
                        <a:pt x="52" y="55"/>
                      </a:lnTo>
                      <a:lnTo>
                        <a:pt x="54" y="53"/>
                      </a:lnTo>
                      <a:lnTo>
                        <a:pt x="54" y="53"/>
                      </a:lnTo>
                      <a:lnTo>
                        <a:pt x="180" y="0"/>
                      </a:lnTo>
                      <a:lnTo>
                        <a:pt x="18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 name="Freeform 227"/>
                <p:cNvSpPr>
                  <a:spLocks noEditPoints="1"/>
                </p:cNvSpPr>
                <p:nvPr/>
              </p:nvSpPr>
              <p:spPr bwMode="auto">
                <a:xfrm>
                  <a:off x="12496849" y="7772595"/>
                  <a:ext cx="329081" cy="209708"/>
                </a:xfrm>
                <a:custGeom>
                  <a:avLst/>
                  <a:gdLst>
                    <a:gd name="T0" fmla="*/ 64 w 204"/>
                    <a:gd name="T1" fmla="*/ 24 h 130"/>
                    <a:gd name="T2" fmla="*/ 33 w 204"/>
                    <a:gd name="T3" fmla="*/ 30 h 130"/>
                    <a:gd name="T4" fmla="*/ 85 w 204"/>
                    <a:gd name="T5" fmla="*/ 103 h 130"/>
                    <a:gd name="T6" fmla="*/ 171 w 204"/>
                    <a:gd name="T7" fmla="*/ 70 h 130"/>
                    <a:gd name="T8" fmla="*/ 165 w 204"/>
                    <a:gd name="T9" fmla="*/ 62 h 130"/>
                    <a:gd name="T10" fmla="*/ 157 w 204"/>
                    <a:gd name="T11" fmla="*/ 55 h 130"/>
                    <a:gd name="T12" fmla="*/ 142 w 204"/>
                    <a:gd name="T13" fmla="*/ 43 h 130"/>
                    <a:gd name="T14" fmla="*/ 122 w 204"/>
                    <a:gd name="T15" fmla="*/ 31 h 130"/>
                    <a:gd name="T16" fmla="*/ 93 w 204"/>
                    <a:gd name="T17" fmla="*/ 24 h 130"/>
                    <a:gd name="T18" fmla="*/ 64 w 204"/>
                    <a:gd name="T19" fmla="*/ 24 h 130"/>
                    <a:gd name="T20" fmla="*/ 66 w 204"/>
                    <a:gd name="T21" fmla="*/ 0 h 130"/>
                    <a:gd name="T22" fmla="*/ 99 w 204"/>
                    <a:gd name="T23" fmla="*/ 2 h 130"/>
                    <a:gd name="T24" fmla="*/ 130 w 204"/>
                    <a:gd name="T25" fmla="*/ 10 h 130"/>
                    <a:gd name="T26" fmla="*/ 159 w 204"/>
                    <a:gd name="T27" fmla="*/ 28 h 130"/>
                    <a:gd name="T28" fmla="*/ 184 w 204"/>
                    <a:gd name="T29" fmla="*/ 49 h 130"/>
                    <a:gd name="T30" fmla="*/ 202 w 204"/>
                    <a:gd name="T31" fmla="*/ 76 h 130"/>
                    <a:gd name="T32" fmla="*/ 204 w 204"/>
                    <a:gd name="T33" fmla="*/ 78 h 130"/>
                    <a:gd name="T34" fmla="*/ 204 w 204"/>
                    <a:gd name="T35" fmla="*/ 80 h 130"/>
                    <a:gd name="T36" fmla="*/ 202 w 204"/>
                    <a:gd name="T37" fmla="*/ 82 h 130"/>
                    <a:gd name="T38" fmla="*/ 200 w 204"/>
                    <a:gd name="T39" fmla="*/ 82 h 130"/>
                    <a:gd name="T40" fmla="*/ 81 w 204"/>
                    <a:gd name="T41" fmla="*/ 130 h 130"/>
                    <a:gd name="T42" fmla="*/ 78 w 204"/>
                    <a:gd name="T43" fmla="*/ 130 h 130"/>
                    <a:gd name="T44" fmla="*/ 76 w 204"/>
                    <a:gd name="T45" fmla="*/ 130 h 130"/>
                    <a:gd name="T46" fmla="*/ 0 w 204"/>
                    <a:gd name="T47" fmla="*/ 26 h 130"/>
                    <a:gd name="T48" fmla="*/ 0 w 204"/>
                    <a:gd name="T49" fmla="*/ 24 h 130"/>
                    <a:gd name="T50" fmla="*/ 0 w 204"/>
                    <a:gd name="T51" fmla="*/ 22 h 130"/>
                    <a:gd name="T52" fmla="*/ 0 w 204"/>
                    <a:gd name="T53" fmla="*/ 20 h 130"/>
                    <a:gd name="T54" fmla="*/ 2 w 204"/>
                    <a:gd name="T55" fmla="*/ 18 h 130"/>
                    <a:gd name="T56" fmla="*/ 33 w 204"/>
                    <a:gd name="T57" fmla="*/ 6 h 130"/>
                    <a:gd name="T58" fmla="*/ 66 w 204"/>
                    <a:gd name="T59" fmla="*/ 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04" h="130">
                      <a:moveTo>
                        <a:pt x="64" y="24"/>
                      </a:moveTo>
                      <a:lnTo>
                        <a:pt x="33" y="30"/>
                      </a:lnTo>
                      <a:lnTo>
                        <a:pt x="85" y="103"/>
                      </a:lnTo>
                      <a:lnTo>
                        <a:pt x="171" y="70"/>
                      </a:lnTo>
                      <a:lnTo>
                        <a:pt x="165" y="62"/>
                      </a:lnTo>
                      <a:lnTo>
                        <a:pt x="157" y="55"/>
                      </a:lnTo>
                      <a:lnTo>
                        <a:pt x="142" y="43"/>
                      </a:lnTo>
                      <a:lnTo>
                        <a:pt x="122" y="31"/>
                      </a:lnTo>
                      <a:lnTo>
                        <a:pt x="93" y="24"/>
                      </a:lnTo>
                      <a:lnTo>
                        <a:pt x="64" y="24"/>
                      </a:lnTo>
                      <a:close/>
                      <a:moveTo>
                        <a:pt x="66" y="0"/>
                      </a:moveTo>
                      <a:lnTo>
                        <a:pt x="99" y="2"/>
                      </a:lnTo>
                      <a:lnTo>
                        <a:pt x="130" y="10"/>
                      </a:lnTo>
                      <a:lnTo>
                        <a:pt x="159" y="28"/>
                      </a:lnTo>
                      <a:lnTo>
                        <a:pt x="184" y="49"/>
                      </a:lnTo>
                      <a:lnTo>
                        <a:pt x="202" y="76"/>
                      </a:lnTo>
                      <a:lnTo>
                        <a:pt x="204" y="78"/>
                      </a:lnTo>
                      <a:lnTo>
                        <a:pt x="204" y="80"/>
                      </a:lnTo>
                      <a:lnTo>
                        <a:pt x="202" y="82"/>
                      </a:lnTo>
                      <a:lnTo>
                        <a:pt x="200" y="82"/>
                      </a:lnTo>
                      <a:lnTo>
                        <a:pt x="81" y="130"/>
                      </a:lnTo>
                      <a:lnTo>
                        <a:pt x="78" y="130"/>
                      </a:lnTo>
                      <a:lnTo>
                        <a:pt x="76" y="130"/>
                      </a:lnTo>
                      <a:lnTo>
                        <a:pt x="0" y="26"/>
                      </a:lnTo>
                      <a:lnTo>
                        <a:pt x="0" y="24"/>
                      </a:lnTo>
                      <a:lnTo>
                        <a:pt x="0" y="22"/>
                      </a:lnTo>
                      <a:lnTo>
                        <a:pt x="0" y="20"/>
                      </a:lnTo>
                      <a:lnTo>
                        <a:pt x="2" y="18"/>
                      </a:lnTo>
                      <a:lnTo>
                        <a:pt x="33" y="6"/>
                      </a:lnTo>
                      <a:lnTo>
                        <a:pt x="6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 name="Freeform 228"/>
                <p:cNvSpPr>
                  <a:spLocks/>
                </p:cNvSpPr>
                <p:nvPr/>
              </p:nvSpPr>
              <p:spPr bwMode="auto">
                <a:xfrm>
                  <a:off x="12380703" y="7829055"/>
                  <a:ext cx="216161" cy="385541"/>
                </a:xfrm>
                <a:custGeom>
                  <a:avLst/>
                  <a:gdLst>
                    <a:gd name="T0" fmla="*/ 53 w 134"/>
                    <a:gd name="T1" fmla="*/ 0 h 239"/>
                    <a:gd name="T2" fmla="*/ 54 w 134"/>
                    <a:gd name="T3" fmla="*/ 2 h 239"/>
                    <a:gd name="T4" fmla="*/ 54 w 134"/>
                    <a:gd name="T5" fmla="*/ 2 h 239"/>
                    <a:gd name="T6" fmla="*/ 132 w 134"/>
                    <a:gd name="T7" fmla="*/ 111 h 239"/>
                    <a:gd name="T8" fmla="*/ 134 w 134"/>
                    <a:gd name="T9" fmla="*/ 113 h 239"/>
                    <a:gd name="T10" fmla="*/ 132 w 134"/>
                    <a:gd name="T11" fmla="*/ 115 h 239"/>
                    <a:gd name="T12" fmla="*/ 82 w 134"/>
                    <a:gd name="T13" fmla="*/ 237 h 239"/>
                    <a:gd name="T14" fmla="*/ 82 w 134"/>
                    <a:gd name="T15" fmla="*/ 239 h 239"/>
                    <a:gd name="T16" fmla="*/ 80 w 134"/>
                    <a:gd name="T17" fmla="*/ 239 h 239"/>
                    <a:gd name="T18" fmla="*/ 78 w 134"/>
                    <a:gd name="T19" fmla="*/ 239 h 239"/>
                    <a:gd name="T20" fmla="*/ 76 w 134"/>
                    <a:gd name="T21" fmla="*/ 239 h 239"/>
                    <a:gd name="T22" fmla="*/ 47 w 134"/>
                    <a:gd name="T23" fmla="*/ 218 h 239"/>
                    <a:gd name="T24" fmla="*/ 23 w 134"/>
                    <a:gd name="T25" fmla="*/ 190 h 239"/>
                    <a:gd name="T26" fmla="*/ 8 w 134"/>
                    <a:gd name="T27" fmla="*/ 159 h 239"/>
                    <a:gd name="T28" fmla="*/ 0 w 134"/>
                    <a:gd name="T29" fmla="*/ 124 h 239"/>
                    <a:gd name="T30" fmla="*/ 2 w 134"/>
                    <a:gd name="T31" fmla="*/ 90 h 239"/>
                    <a:gd name="T32" fmla="*/ 12 w 134"/>
                    <a:gd name="T33" fmla="*/ 55 h 239"/>
                    <a:gd name="T34" fmla="*/ 27 w 134"/>
                    <a:gd name="T35" fmla="*/ 26 h 239"/>
                    <a:gd name="T36" fmla="*/ 49 w 134"/>
                    <a:gd name="T37" fmla="*/ 2 h 239"/>
                    <a:gd name="T38" fmla="*/ 51 w 134"/>
                    <a:gd name="T39" fmla="*/ 0 h 239"/>
                    <a:gd name="T40" fmla="*/ 53 w 134"/>
                    <a:gd name="T41"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34" h="239">
                      <a:moveTo>
                        <a:pt x="53" y="0"/>
                      </a:moveTo>
                      <a:lnTo>
                        <a:pt x="54" y="2"/>
                      </a:lnTo>
                      <a:lnTo>
                        <a:pt x="54" y="2"/>
                      </a:lnTo>
                      <a:lnTo>
                        <a:pt x="132" y="111"/>
                      </a:lnTo>
                      <a:lnTo>
                        <a:pt x="134" y="113"/>
                      </a:lnTo>
                      <a:lnTo>
                        <a:pt x="132" y="115"/>
                      </a:lnTo>
                      <a:lnTo>
                        <a:pt x="82" y="237"/>
                      </a:lnTo>
                      <a:lnTo>
                        <a:pt x="82" y="239"/>
                      </a:lnTo>
                      <a:lnTo>
                        <a:pt x="80" y="239"/>
                      </a:lnTo>
                      <a:lnTo>
                        <a:pt x="78" y="239"/>
                      </a:lnTo>
                      <a:lnTo>
                        <a:pt x="76" y="239"/>
                      </a:lnTo>
                      <a:lnTo>
                        <a:pt x="47" y="218"/>
                      </a:lnTo>
                      <a:lnTo>
                        <a:pt x="23" y="190"/>
                      </a:lnTo>
                      <a:lnTo>
                        <a:pt x="8" y="159"/>
                      </a:lnTo>
                      <a:lnTo>
                        <a:pt x="0" y="124"/>
                      </a:lnTo>
                      <a:lnTo>
                        <a:pt x="2" y="90"/>
                      </a:lnTo>
                      <a:lnTo>
                        <a:pt x="12" y="55"/>
                      </a:lnTo>
                      <a:lnTo>
                        <a:pt x="27" y="26"/>
                      </a:lnTo>
                      <a:lnTo>
                        <a:pt x="49" y="2"/>
                      </a:lnTo>
                      <a:lnTo>
                        <a:pt x="51" y="0"/>
                      </a:lnTo>
                      <a:lnTo>
                        <a:pt x="5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
            <p:nvSpPr>
              <p:cNvPr id="23" name="Freeform 229"/>
              <p:cNvSpPr>
                <a:spLocks noEditPoints="1"/>
              </p:cNvSpPr>
              <p:nvPr/>
            </p:nvSpPr>
            <p:spPr bwMode="auto">
              <a:xfrm>
                <a:off x="13192113" y="5401020"/>
                <a:ext cx="1229214" cy="1243733"/>
              </a:xfrm>
              <a:custGeom>
                <a:avLst/>
                <a:gdLst>
                  <a:gd name="T0" fmla="*/ 281 w 762"/>
                  <a:gd name="T1" fmla="*/ 146 h 771"/>
                  <a:gd name="T2" fmla="*/ 188 w 762"/>
                  <a:gd name="T3" fmla="*/ 210 h 771"/>
                  <a:gd name="T4" fmla="*/ 137 w 762"/>
                  <a:gd name="T5" fmla="*/ 287 h 771"/>
                  <a:gd name="T6" fmla="*/ 118 w 762"/>
                  <a:gd name="T7" fmla="*/ 384 h 771"/>
                  <a:gd name="T8" fmla="*/ 137 w 762"/>
                  <a:gd name="T9" fmla="*/ 483 h 771"/>
                  <a:gd name="T10" fmla="*/ 172 w 762"/>
                  <a:gd name="T11" fmla="*/ 544 h 771"/>
                  <a:gd name="T12" fmla="*/ 265 w 762"/>
                  <a:gd name="T13" fmla="*/ 617 h 771"/>
                  <a:gd name="T14" fmla="*/ 345 w 762"/>
                  <a:gd name="T15" fmla="*/ 641 h 771"/>
                  <a:gd name="T16" fmla="*/ 446 w 762"/>
                  <a:gd name="T17" fmla="*/ 633 h 771"/>
                  <a:gd name="T18" fmla="*/ 543 w 762"/>
                  <a:gd name="T19" fmla="*/ 580 h 771"/>
                  <a:gd name="T20" fmla="*/ 597 w 762"/>
                  <a:gd name="T21" fmla="*/ 516 h 771"/>
                  <a:gd name="T22" fmla="*/ 624 w 762"/>
                  <a:gd name="T23" fmla="*/ 452 h 771"/>
                  <a:gd name="T24" fmla="*/ 622 w 762"/>
                  <a:gd name="T25" fmla="*/ 313 h 771"/>
                  <a:gd name="T26" fmla="*/ 582 w 762"/>
                  <a:gd name="T27" fmla="*/ 231 h 771"/>
                  <a:gd name="T28" fmla="*/ 533 w 762"/>
                  <a:gd name="T29" fmla="*/ 183 h 771"/>
                  <a:gd name="T30" fmla="*/ 413 w 762"/>
                  <a:gd name="T31" fmla="*/ 130 h 771"/>
                  <a:gd name="T32" fmla="*/ 357 w 762"/>
                  <a:gd name="T33" fmla="*/ 10 h 771"/>
                  <a:gd name="T34" fmla="*/ 395 w 762"/>
                  <a:gd name="T35" fmla="*/ 57 h 771"/>
                  <a:gd name="T36" fmla="*/ 454 w 762"/>
                  <a:gd name="T37" fmla="*/ 64 h 771"/>
                  <a:gd name="T38" fmla="*/ 502 w 762"/>
                  <a:gd name="T39" fmla="*/ 29 h 771"/>
                  <a:gd name="T40" fmla="*/ 554 w 762"/>
                  <a:gd name="T41" fmla="*/ 43 h 771"/>
                  <a:gd name="T42" fmla="*/ 560 w 762"/>
                  <a:gd name="T43" fmla="*/ 109 h 771"/>
                  <a:gd name="T44" fmla="*/ 593 w 762"/>
                  <a:gd name="T45" fmla="*/ 138 h 771"/>
                  <a:gd name="T46" fmla="*/ 638 w 762"/>
                  <a:gd name="T47" fmla="*/ 159 h 771"/>
                  <a:gd name="T48" fmla="*/ 694 w 762"/>
                  <a:gd name="T49" fmla="*/ 167 h 771"/>
                  <a:gd name="T50" fmla="*/ 704 w 762"/>
                  <a:gd name="T51" fmla="*/ 220 h 771"/>
                  <a:gd name="T52" fmla="*/ 684 w 762"/>
                  <a:gd name="T53" fmla="*/ 268 h 771"/>
                  <a:gd name="T54" fmla="*/ 700 w 762"/>
                  <a:gd name="T55" fmla="*/ 324 h 771"/>
                  <a:gd name="T56" fmla="*/ 754 w 762"/>
                  <a:gd name="T57" fmla="*/ 353 h 771"/>
                  <a:gd name="T58" fmla="*/ 760 w 762"/>
                  <a:gd name="T59" fmla="*/ 412 h 771"/>
                  <a:gd name="T60" fmla="*/ 704 w 762"/>
                  <a:gd name="T61" fmla="*/ 441 h 771"/>
                  <a:gd name="T62" fmla="*/ 686 w 762"/>
                  <a:gd name="T63" fmla="*/ 495 h 771"/>
                  <a:gd name="T64" fmla="*/ 702 w 762"/>
                  <a:gd name="T65" fmla="*/ 547 h 771"/>
                  <a:gd name="T66" fmla="*/ 696 w 762"/>
                  <a:gd name="T67" fmla="*/ 600 h 771"/>
                  <a:gd name="T68" fmla="*/ 638 w 762"/>
                  <a:gd name="T69" fmla="*/ 611 h 771"/>
                  <a:gd name="T70" fmla="*/ 593 w 762"/>
                  <a:gd name="T71" fmla="*/ 633 h 771"/>
                  <a:gd name="T72" fmla="*/ 560 w 762"/>
                  <a:gd name="T73" fmla="*/ 662 h 771"/>
                  <a:gd name="T74" fmla="*/ 554 w 762"/>
                  <a:gd name="T75" fmla="*/ 728 h 771"/>
                  <a:gd name="T76" fmla="*/ 500 w 762"/>
                  <a:gd name="T77" fmla="*/ 743 h 771"/>
                  <a:gd name="T78" fmla="*/ 457 w 762"/>
                  <a:gd name="T79" fmla="*/ 707 h 771"/>
                  <a:gd name="T80" fmla="*/ 378 w 762"/>
                  <a:gd name="T81" fmla="*/ 726 h 771"/>
                  <a:gd name="T82" fmla="*/ 337 w 762"/>
                  <a:gd name="T83" fmla="*/ 771 h 771"/>
                  <a:gd name="T84" fmla="*/ 285 w 762"/>
                  <a:gd name="T85" fmla="*/ 745 h 771"/>
                  <a:gd name="T86" fmla="*/ 201 w 762"/>
                  <a:gd name="T87" fmla="*/ 670 h 771"/>
                  <a:gd name="T88" fmla="*/ 147 w 762"/>
                  <a:gd name="T89" fmla="*/ 695 h 771"/>
                  <a:gd name="T90" fmla="*/ 102 w 762"/>
                  <a:gd name="T91" fmla="*/ 654 h 771"/>
                  <a:gd name="T92" fmla="*/ 116 w 762"/>
                  <a:gd name="T93" fmla="*/ 590 h 771"/>
                  <a:gd name="T94" fmla="*/ 87 w 762"/>
                  <a:gd name="T95" fmla="*/ 547 h 771"/>
                  <a:gd name="T96" fmla="*/ 38 w 762"/>
                  <a:gd name="T97" fmla="*/ 526 h 771"/>
                  <a:gd name="T98" fmla="*/ 2 w 762"/>
                  <a:gd name="T99" fmla="*/ 481 h 771"/>
                  <a:gd name="T100" fmla="*/ 31 w 762"/>
                  <a:gd name="T101" fmla="*/ 437 h 771"/>
                  <a:gd name="T102" fmla="*/ 44 w 762"/>
                  <a:gd name="T103" fmla="*/ 386 h 771"/>
                  <a:gd name="T104" fmla="*/ 38 w 762"/>
                  <a:gd name="T105" fmla="*/ 340 h 771"/>
                  <a:gd name="T106" fmla="*/ 0 w 762"/>
                  <a:gd name="T107" fmla="*/ 295 h 771"/>
                  <a:gd name="T108" fmla="*/ 27 w 762"/>
                  <a:gd name="T109" fmla="*/ 247 h 771"/>
                  <a:gd name="T110" fmla="*/ 85 w 762"/>
                  <a:gd name="T111" fmla="*/ 229 h 771"/>
                  <a:gd name="T112" fmla="*/ 114 w 762"/>
                  <a:gd name="T113" fmla="*/ 185 h 771"/>
                  <a:gd name="T114" fmla="*/ 104 w 762"/>
                  <a:gd name="T115" fmla="*/ 126 h 771"/>
                  <a:gd name="T116" fmla="*/ 137 w 762"/>
                  <a:gd name="T117" fmla="*/ 82 h 771"/>
                  <a:gd name="T118" fmla="*/ 194 w 762"/>
                  <a:gd name="T119" fmla="*/ 97 h 771"/>
                  <a:gd name="T120" fmla="*/ 238 w 762"/>
                  <a:gd name="T121" fmla="*/ 86 h 771"/>
                  <a:gd name="T122" fmla="*/ 277 w 762"/>
                  <a:gd name="T123" fmla="*/ 62 h 771"/>
                  <a:gd name="T124" fmla="*/ 302 w 762"/>
                  <a:gd name="T125" fmla="*/ 6 h 7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62" h="771">
                    <a:moveTo>
                      <a:pt x="382" y="128"/>
                    </a:moveTo>
                    <a:lnTo>
                      <a:pt x="374" y="128"/>
                    </a:lnTo>
                    <a:lnTo>
                      <a:pt x="366" y="128"/>
                    </a:lnTo>
                    <a:lnTo>
                      <a:pt x="357" y="128"/>
                    </a:lnTo>
                    <a:lnTo>
                      <a:pt x="349" y="130"/>
                    </a:lnTo>
                    <a:lnTo>
                      <a:pt x="339" y="130"/>
                    </a:lnTo>
                    <a:lnTo>
                      <a:pt x="331" y="132"/>
                    </a:lnTo>
                    <a:lnTo>
                      <a:pt x="326" y="134"/>
                    </a:lnTo>
                    <a:lnTo>
                      <a:pt x="312" y="136"/>
                    </a:lnTo>
                    <a:lnTo>
                      <a:pt x="306" y="138"/>
                    </a:lnTo>
                    <a:lnTo>
                      <a:pt x="300" y="140"/>
                    </a:lnTo>
                    <a:lnTo>
                      <a:pt x="291" y="144"/>
                    </a:lnTo>
                    <a:lnTo>
                      <a:pt x="285" y="144"/>
                    </a:lnTo>
                    <a:lnTo>
                      <a:pt x="281" y="146"/>
                    </a:lnTo>
                    <a:lnTo>
                      <a:pt x="275" y="150"/>
                    </a:lnTo>
                    <a:lnTo>
                      <a:pt x="271" y="150"/>
                    </a:lnTo>
                    <a:lnTo>
                      <a:pt x="269" y="152"/>
                    </a:lnTo>
                    <a:lnTo>
                      <a:pt x="269" y="152"/>
                    </a:lnTo>
                    <a:lnTo>
                      <a:pt x="267" y="152"/>
                    </a:lnTo>
                    <a:lnTo>
                      <a:pt x="265" y="154"/>
                    </a:lnTo>
                    <a:lnTo>
                      <a:pt x="263" y="154"/>
                    </a:lnTo>
                    <a:lnTo>
                      <a:pt x="256" y="158"/>
                    </a:lnTo>
                    <a:lnTo>
                      <a:pt x="248" y="161"/>
                    </a:lnTo>
                    <a:lnTo>
                      <a:pt x="238" y="167"/>
                    </a:lnTo>
                    <a:lnTo>
                      <a:pt x="229" y="175"/>
                    </a:lnTo>
                    <a:lnTo>
                      <a:pt x="217" y="183"/>
                    </a:lnTo>
                    <a:lnTo>
                      <a:pt x="207" y="190"/>
                    </a:lnTo>
                    <a:lnTo>
                      <a:pt x="188" y="210"/>
                    </a:lnTo>
                    <a:lnTo>
                      <a:pt x="172" y="227"/>
                    </a:lnTo>
                    <a:lnTo>
                      <a:pt x="166" y="235"/>
                    </a:lnTo>
                    <a:lnTo>
                      <a:pt x="163" y="241"/>
                    </a:lnTo>
                    <a:lnTo>
                      <a:pt x="161" y="245"/>
                    </a:lnTo>
                    <a:lnTo>
                      <a:pt x="159" y="247"/>
                    </a:lnTo>
                    <a:lnTo>
                      <a:pt x="159" y="247"/>
                    </a:lnTo>
                    <a:lnTo>
                      <a:pt x="159" y="247"/>
                    </a:lnTo>
                    <a:lnTo>
                      <a:pt x="157" y="249"/>
                    </a:lnTo>
                    <a:lnTo>
                      <a:pt x="155" y="253"/>
                    </a:lnTo>
                    <a:lnTo>
                      <a:pt x="151" y="258"/>
                    </a:lnTo>
                    <a:lnTo>
                      <a:pt x="147" y="266"/>
                    </a:lnTo>
                    <a:lnTo>
                      <a:pt x="143" y="276"/>
                    </a:lnTo>
                    <a:lnTo>
                      <a:pt x="139" y="282"/>
                    </a:lnTo>
                    <a:lnTo>
                      <a:pt x="137" y="287"/>
                    </a:lnTo>
                    <a:lnTo>
                      <a:pt x="133" y="299"/>
                    </a:lnTo>
                    <a:lnTo>
                      <a:pt x="132" y="303"/>
                    </a:lnTo>
                    <a:lnTo>
                      <a:pt x="130" y="307"/>
                    </a:lnTo>
                    <a:lnTo>
                      <a:pt x="128" y="313"/>
                    </a:lnTo>
                    <a:lnTo>
                      <a:pt x="126" y="326"/>
                    </a:lnTo>
                    <a:lnTo>
                      <a:pt x="124" y="332"/>
                    </a:lnTo>
                    <a:lnTo>
                      <a:pt x="122" y="340"/>
                    </a:lnTo>
                    <a:lnTo>
                      <a:pt x="120" y="352"/>
                    </a:lnTo>
                    <a:lnTo>
                      <a:pt x="120" y="357"/>
                    </a:lnTo>
                    <a:lnTo>
                      <a:pt x="120" y="363"/>
                    </a:lnTo>
                    <a:lnTo>
                      <a:pt x="118" y="371"/>
                    </a:lnTo>
                    <a:lnTo>
                      <a:pt x="118" y="379"/>
                    </a:lnTo>
                    <a:lnTo>
                      <a:pt x="118" y="384"/>
                    </a:lnTo>
                    <a:lnTo>
                      <a:pt x="118" y="384"/>
                    </a:lnTo>
                    <a:lnTo>
                      <a:pt x="118" y="386"/>
                    </a:lnTo>
                    <a:lnTo>
                      <a:pt x="118" y="392"/>
                    </a:lnTo>
                    <a:lnTo>
                      <a:pt x="118" y="398"/>
                    </a:lnTo>
                    <a:lnTo>
                      <a:pt x="118" y="404"/>
                    </a:lnTo>
                    <a:lnTo>
                      <a:pt x="120" y="408"/>
                    </a:lnTo>
                    <a:lnTo>
                      <a:pt x="120" y="419"/>
                    </a:lnTo>
                    <a:lnTo>
                      <a:pt x="122" y="425"/>
                    </a:lnTo>
                    <a:lnTo>
                      <a:pt x="122" y="431"/>
                    </a:lnTo>
                    <a:lnTo>
                      <a:pt x="126" y="445"/>
                    </a:lnTo>
                    <a:lnTo>
                      <a:pt x="126" y="450"/>
                    </a:lnTo>
                    <a:lnTo>
                      <a:pt x="128" y="458"/>
                    </a:lnTo>
                    <a:lnTo>
                      <a:pt x="132" y="466"/>
                    </a:lnTo>
                    <a:lnTo>
                      <a:pt x="133" y="476"/>
                    </a:lnTo>
                    <a:lnTo>
                      <a:pt x="137" y="483"/>
                    </a:lnTo>
                    <a:lnTo>
                      <a:pt x="141" y="491"/>
                    </a:lnTo>
                    <a:lnTo>
                      <a:pt x="143" y="499"/>
                    </a:lnTo>
                    <a:lnTo>
                      <a:pt x="147" y="505"/>
                    </a:lnTo>
                    <a:lnTo>
                      <a:pt x="151" y="513"/>
                    </a:lnTo>
                    <a:lnTo>
                      <a:pt x="155" y="520"/>
                    </a:lnTo>
                    <a:lnTo>
                      <a:pt x="157" y="522"/>
                    </a:lnTo>
                    <a:lnTo>
                      <a:pt x="159" y="524"/>
                    </a:lnTo>
                    <a:lnTo>
                      <a:pt x="159" y="524"/>
                    </a:lnTo>
                    <a:lnTo>
                      <a:pt x="159" y="526"/>
                    </a:lnTo>
                    <a:lnTo>
                      <a:pt x="161" y="526"/>
                    </a:lnTo>
                    <a:lnTo>
                      <a:pt x="163" y="530"/>
                    </a:lnTo>
                    <a:lnTo>
                      <a:pt x="166" y="536"/>
                    </a:lnTo>
                    <a:lnTo>
                      <a:pt x="168" y="540"/>
                    </a:lnTo>
                    <a:lnTo>
                      <a:pt x="172" y="544"/>
                    </a:lnTo>
                    <a:lnTo>
                      <a:pt x="178" y="551"/>
                    </a:lnTo>
                    <a:lnTo>
                      <a:pt x="188" y="561"/>
                    </a:lnTo>
                    <a:lnTo>
                      <a:pt x="198" y="571"/>
                    </a:lnTo>
                    <a:lnTo>
                      <a:pt x="201" y="575"/>
                    </a:lnTo>
                    <a:lnTo>
                      <a:pt x="207" y="580"/>
                    </a:lnTo>
                    <a:lnTo>
                      <a:pt x="217" y="588"/>
                    </a:lnTo>
                    <a:lnTo>
                      <a:pt x="223" y="592"/>
                    </a:lnTo>
                    <a:lnTo>
                      <a:pt x="229" y="596"/>
                    </a:lnTo>
                    <a:lnTo>
                      <a:pt x="238" y="604"/>
                    </a:lnTo>
                    <a:lnTo>
                      <a:pt x="242" y="606"/>
                    </a:lnTo>
                    <a:lnTo>
                      <a:pt x="248" y="610"/>
                    </a:lnTo>
                    <a:lnTo>
                      <a:pt x="254" y="613"/>
                    </a:lnTo>
                    <a:lnTo>
                      <a:pt x="260" y="615"/>
                    </a:lnTo>
                    <a:lnTo>
                      <a:pt x="265" y="617"/>
                    </a:lnTo>
                    <a:lnTo>
                      <a:pt x="267" y="619"/>
                    </a:lnTo>
                    <a:lnTo>
                      <a:pt x="267" y="619"/>
                    </a:lnTo>
                    <a:lnTo>
                      <a:pt x="269" y="619"/>
                    </a:lnTo>
                    <a:lnTo>
                      <a:pt x="271" y="621"/>
                    </a:lnTo>
                    <a:lnTo>
                      <a:pt x="277" y="623"/>
                    </a:lnTo>
                    <a:lnTo>
                      <a:pt x="283" y="625"/>
                    </a:lnTo>
                    <a:lnTo>
                      <a:pt x="289" y="629"/>
                    </a:lnTo>
                    <a:lnTo>
                      <a:pt x="295" y="631"/>
                    </a:lnTo>
                    <a:lnTo>
                      <a:pt x="300" y="631"/>
                    </a:lnTo>
                    <a:lnTo>
                      <a:pt x="312" y="635"/>
                    </a:lnTo>
                    <a:lnTo>
                      <a:pt x="318" y="637"/>
                    </a:lnTo>
                    <a:lnTo>
                      <a:pt x="326" y="639"/>
                    </a:lnTo>
                    <a:lnTo>
                      <a:pt x="339" y="641"/>
                    </a:lnTo>
                    <a:lnTo>
                      <a:pt x="345" y="641"/>
                    </a:lnTo>
                    <a:lnTo>
                      <a:pt x="353" y="643"/>
                    </a:lnTo>
                    <a:lnTo>
                      <a:pt x="364" y="643"/>
                    </a:lnTo>
                    <a:lnTo>
                      <a:pt x="378" y="643"/>
                    </a:lnTo>
                    <a:lnTo>
                      <a:pt x="390" y="643"/>
                    </a:lnTo>
                    <a:lnTo>
                      <a:pt x="393" y="643"/>
                    </a:lnTo>
                    <a:lnTo>
                      <a:pt x="397" y="643"/>
                    </a:lnTo>
                    <a:lnTo>
                      <a:pt x="405" y="641"/>
                    </a:lnTo>
                    <a:lnTo>
                      <a:pt x="411" y="641"/>
                    </a:lnTo>
                    <a:lnTo>
                      <a:pt x="411" y="641"/>
                    </a:lnTo>
                    <a:lnTo>
                      <a:pt x="413" y="641"/>
                    </a:lnTo>
                    <a:lnTo>
                      <a:pt x="419" y="639"/>
                    </a:lnTo>
                    <a:lnTo>
                      <a:pt x="424" y="639"/>
                    </a:lnTo>
                    <a:lnTo>
                      <a:pt x="434" y="637"/>
                    </a:lnTo>
                    <a:lnTo>
                      <a:pt x="446" y="633"/>
                    </a:lnTo>
                    <a:lnTo>
                      <a:pt x="457" y="629"/>
                    </a:lnTo>
                    <a:lnTo>
                      <a:pt x="469" y="625"/>
                    </a:lnTo>
                    <a:lnTo>
                      <a:pt x="483" y="619"/>
                    </a:lnTo>
                    <a:lnTo>
                      <a:pt x="489" y="617"/>
                    </a:lnTo>
                    <a:lnTo>
                      <a:pt x="494" y="613"/>
                    </a:lnTo>
                    <a:lnTo>
                      <a:pt x="506" y="608"/>
                    </a:lnTo>
                    <a:lnTo>
                      <a:pt x="512" y="604"/>
                    </a:lnTo>
                    <a:lnTo>
                      <a:pt x="516" y="600"/>
                    </a:lnTo>
                    <a:lnTo>
                      <a:pt x="525" y="594"/>
                    </a:lnTo>
                    <a:lnTo>
                      <a:pt x="529" y="592"/>
                    </a:lnTo>
                    <a:lnTo>
                      <a:pt x="533" y="588"/>
                    </a:lnTo>
                    <a:lnTo>
                      <a:pt x="539" y="584"/>
                    </a:lnTo>
                    <a:lnTo>
                      <a:pt x="541" y="582"/>
                    </a:lnTo>
                    <a:lnTo>
                      <a:pt x="543" y="580"/>
                    </a:lnTo>
                    <a:lnTo>
                      <a:pt x="543" y="580"/>
                    </a:lnTo>
                    <a:lnTo>
                      <a:pt x="545" y="580"/>
                    </a:lnTo>
                    <a:lnTo>
                      <a:pt x="547" y="578"/>
                    </a:lnTo>
                    <a:lnTo>
                      <a:pt x="549" y="577"/>
                    </a:lnTo>
                    <a:lnTo>
                      <a:pt x="554" y="571"/>
                    </a:lnTo>
                    <a:lnTo>
                      <a:pt x="560" y="565"/>
                    </a:lnTo>
                    <a:lnTo>
                      <a:pt x="564" y="561"/>
                    </a:lnTo>
                    <a:lnTo>
                      <a:pt x="568" y="557"/>
                    </a:lnTo>
                    <a:lnTo>
                      <a:pt x="576" y="547"/>
                    </a:lnTo>
                    <a:lnTo>
                      <a:pt x="580" y="542"/>
                    </a:lnTo>
                    <a:lnTo>
                      <a:pt x="584" y="536"/>
                    </a:lnTo>
                    <a:lnTo>
                      <a:pt x="591" y="524"/>
                    </a:lnTo>
                    <a:lnTo>
                      <a:pt x="595" y="518"/>
                    </a:lnTo>
                    <a:lnTo>
                      <a:pt x="597" y="516"/>
                    </a:lnTo>
                    <a:lnTo>
                      <a:pt x="599" y="513"/>
                    </a:lnTo>
                    <a:lnTo>
                      <a:pt x="605" y="501"/>
                    </a:lnTo>
                    <a:lnTo>
                      <a:pt x="607" y="495"/>
                    </a:lnTo>
                    <a:lnTo>
                      <a:pt x="611" y="491"/>
                    </a:lnTo>
                    <a:lnTo>
                      <a:pt x="615" y="480"/>
                    </a:lnTo>
                    <a:lnTo>
                      <a:pt x="617" y="474"/>
                    </a:lnTo>
                    <a:lnTo>
                      <a:pt x="618" y="468"/>
                    </a:lnTo>
                    <a:lnTo>
                      <a:pt x="620" y="464"/>
                    </a:lnTo>
                    <a:lnTo>
                      <a:pt x="620" y="460"/>
                    </a:lnTo>
                    <a:lnTo>
                      <a:pt x="622" y="458"/>
                    </a:lnTo>
                    <a:lnTo>
                      <a:pt x="622" y="458"/>
                    </a:lnTo>
                    <a:lnTo>
                      <a:pt x="622" y="458"/>
                    </a:lnTo>
                    <a:lnTo>
                      <a:pt x="622" y="456"/>
                    </a:lnTo>
                    <a:lnTo>
                      <a:pt x="624" y="452"/>
                    </a:lnTo>
                    <a:lnTo>
                      <a:pt x="626" y="445"/>
                    </a:lnTo>
                    <a:lnTo>
                      <a:pt x="628" y="437"/>
                    </a:lnTo>
                    <a:lnTo>
                      <a:pt x="630" y="414"/>
                    </a:lnTo>
                    <a:lnTo>
                      <a:pt x="632" y="386"/>
                    </a:lnTo>
                    <a:lnTo>
                      <a:pt x="632" y="373"/>
                    </a:lnTo>
                    <a:lnTo>
                      <a:pt x="630" y="359"/>
                    </a:lnTo>
                    <a:lnTo>
                      <a:pt x="630" y="352"/>
                    </a:lnTo>
                    <a:lnTo>
                      <a:pt x="628" y="342"/>
                    </a:lnTo>
                    <a:lnTo>
                      <a:pt x="628" y="336"/>
                    </a:lnTo>
                    <a:lnTo>
                      <a:pt x="626" y="326"/>
                    </a:lnTo>
                    <a:lnTo>
                      <a:pt x="624" y="319"/>
                    </a:lnTo>
                    <a:lnTo>
                      <a:pt x="622" y="317"/>
                    </a:lnTo>
                    <a:lnTo>
                      <a:pt x="622" y="315"/>
                    </a:lnTo>
                    <a:lnTo>
                      <a:pt x="622" y="313"/>
                    </a:lnTo>
                    <a:lnTo>
                      <a:pt x="622" y="313"/>
                    </a:lnTo>
                    <a:lnTo>
                      <a:pt x="620" y="311"/>
                    </a:lnTo>
                    <a:lnTo>
                      <a:pt x="620" y="307"/>
                    </a:lnTo>
                    <a:lnTo>
                      <a:pt x="618" y="301"/>
                    </a:lnTo>
                    <a:lnTo>
                      <a:pt x="617" y="295"/>
                    </a:lnTo>
                    <a:lnTo>
                      <a:pt x="615" y="291"/>
                    </a:lnTo>
                    <a:lnTo>
                      <a:pt x="611" y="282"/>
                    </a:lnTo>
                    <a:lnTo>
                      <a:pt x="609" y="276"/>
                    </a:lnTo>
                    <a:lnTo>
                      <a:pt x="605" y="270"/>
                    </a:lnTo>
                    <a:lnTo>
                      <a:pt x="599" y="258"/>
                    </a:lnTo>
                    <a:lnTo>
                      <a:pt x="595" y="253"/>
                    </a:lnTo>
                    <a:lnTo>
                      <a:pt x="591" y="247"/>
                    </a:lnTo>
                    <a:lnTo>
                      <a:pt x="587" y="239"/>
                    </a:lnTo>
                    <a:lnTo>
                      <a:pt x="582" y="231"/>
                    </a:lnTo>
                    <a:lnTo>
                      <a:pt x="576" y="225"/>
                    </a:lnTo>
                    <a:lnTo>
                      <a:pt x="570" y="218"/>
                    </a:lnTo>
                    <a:lnTo>
                      <a:pt x="566" y="212"/>
                    </a:lnTo>
                    <a:lnTo>
                      <a:pt x="560" y="208"/>
                    </a:lnTo>
                    <a:lnTo>
                      <a:pt x="554" y="200"/>
                    </a:lnTo>
                    <a:lnTo>
                      <a:pt x="549" y="196"/>
                    </a:lnTo>
                    <a:lnTo>
                      <a:pt x="547" y="194"/>
                    </a:lnTo>
                    <a:lnTo>
                      <a:pt x="545" y="192"/>
                    </a:lnTo>
                    <a:lnTo>
                      <a:pt x="545" y="192"/>
                    </a:lnTo>
                    <a:lnTo>
                      <a:pt x="545" y="190"/>
                    </a:lnTo>
                    <a:lnTo>
                      <a:pt x="543" y="190"/>
                    </a:lnTo>
                    <a:lnTo>
                      <a:pt x="541" y="189"/>
                    </a:lnTo>
                    <a:lnTo>
                      <a:pt x="539" y="187"/>
                    </a:lnTo>
                    <a:lnTo>
                      <a:pt x="533" y="183"/>
                    </a:lnTo>
                    <a:lnTo>
                      <a:pt x="525" y="177"/>
                    </a:lnTo>
                    <a:lnTo>
                      <a:pt x="518" y="171"/>
                    </a:lnTo>
                    <a:lnTo>
                      <a:pt x="506" y="163"/>
                    </a:lnTo>
                    <a:lnTo>
                      <a:pt x="494" y="158"/>
                    </a:lnTo>
                    <a:lnTo>
                      <a:pt x="483" y="152"/>
                    </a:lnTo>
                    <a:lnTo>
                      <a:pt x="469" y="146"/>
                    </a:lnTo>
                    <a:lnTo>
                      <a:pt x="457" y="142"/>
                    </a:lnTo>
                    <a:lnTo>
                      <a:pt x="446" y="138"/>
                    </a:lnTo>
                    <a:lnTo>
                      <a:pt x="434" y="134"/>
                    </a:lnTo>
                    <a:lnTo>
                      <a:pt x="424" y="134"/>
                    </a:lnTo>
                    <a:lnTo>
                      <a:pt x="419" y="132"/>
                    </a:lnTo>
                    <a:lnTo>
                      <a:pt x="415" y="132"/>
                    </a:lnTo>
                    <a:lnTo>
                      <a:pt x="413" y="130"/>
                    </a:lnTo>
                    <a:lnTo>
                      <a:pt x="413" y="130"/>
                    </a:lnTo>
                    <a:lnTo>
                      <a:pt x="411" y="130"/>
                    </a:lnTo>
                    <a:lnTo>
                      <a:pt x="411" y="130"/>
                    </a:lnTo>
                    <a:lnTo>
                      <a:pt x="409" y="130"/>
                    </a:lnTo>
                    <a:lnTo>
                      <a:pt x="405" y="130"/>
                    </a:lnTo>
                    <a:lnTo>
                      <a:pt x="399" y="130"/>
                    </a:lnTo>
                    <a:lnTo>
                      <a:pt x="390" y="128"/>
                    </a:lnTo>
                    <a:lnTo>
                      <a:pt x="382" y="128"/>
                    </a:lnTo>
                    <a:close/>
                    <a:moveTo>
                      <a:pt x="341" y="0"/>
                    </a:moveTo>
                    <a:lnTo>
                      <a:pt x="345" y="0"/>
                    </a:lnTo>
                    <a:lnTo>
                      <a:pt x="349" y="2"/>
                    </a:lnTo>
                    <a:lnTo>
                      <a:pt x="353" y="4"/>
                    </a:lnTo>
                    <a:lnTo>
                      <a:pt x="355" y="6"/>
                    </a:lnTo>
                    <a:lnTo>
                      <a:pt x="355" y="8"/>
                    </a:lnTo>
                    <a:lnTo>
                      <a:pt x="357" y="10"/>
                    </a:lnTo>
                    <a:lnTo>
                      <a:pt x="359" y="14"/>
                    </a:lnTo>
                    <a:lnTo>
                      <a:pt x="362" y="18"/>
                    </a:lnTo>
                    <a:lnTo>
                      <a:pt x="364" y="22"/>
                    </a:lnTo>
                    <a:lnTo>
                      <a:pt x="368" y="28"/>
                    </a:lnTo>
                    <a:lnTo>
                      <a:pt x="372" y="33"/>
                    </a:lnTo>
                    <a:lnTo>
                      <a:pt x="374" y="39"/>
                    </a:lnTo>
                    <a:lnTo>
                      <a:pt x="378" y="45"/>
                    </a:lnTo>
                    <a:lnTo>
                      <a:pt x="378" y="47"/>
                    </a:lnTo>
                    <a:lnTo>
                      <a:pt x="380" y="49"/>
                    </a:lnTo>
                    <a:lnTo>
                      <a:pt x="382" y="53"/>
                    </a:lnTo>
                    <a:lnTo>
                      <a:pt x="386" y="55"/>
                    </a:lnTo>
                    <a:lnTo>
                      <a:pt x="392" y="57"/>
                    </a:lnTo>
                    <a:lnTo>
                      <a:pt x="392" y="57"/>
                    </a:lnTo>
                    <a:lnTo>
                      <a:pt x="395" y="57"/>
                    </a:lnTo>
                    <a:lnTo>
                      <a:pt x="401" y="57"/>
                    </a:lnTo>
                    <a:lnTo>
                      <a:pt x="407" y="57"/>
                    </a:lnTo>
                    <a:lnTo>
                      <a:pt x="413" y="57"/>
                    </a:lnTo>
                    <a:lnTo>
                      <a:pt x="417" y="59"/>
                    </a:lnTo>
                    <a:lnTo>
                      <a:pt x="421" y="59"/>
                    </a:lnTo>
                    <a:lnTo>
                      <a:pt x="423" y="59"/>
                    </a:lnTo>
                    <a:lnTo>
                      <a:pt x="424" y="59"/>
                    </a:lnTo>
                    <a:lnTo>
                      <a:pt x="426" y="61"/>
                    </a:lnTo>
                    <a:lnTo>
                      <a:pt x="432" y="61"/>
                    </a:lnTo>
                    <a:lnTo>
                      <a:pt x="438" y="62"/>
                    </a:lnTo>
                    <a:lnTo>
                      <a:pt x="444" y="62"/>
                    </a:lnTo>
                    <a:lnTo>
                      <a:pt x="450" y="64"/>
                    </a:lnTo>
                    <a:lnTo>
                      <a:pt x="452" y="64"/>
                    </a:lnTo>
                    <a:lnTo>
                      <a:pt x="454" y="64"/>
                    </a:lnTo>
                    <a:lnTo>
                      <a:pt x="459" y="64"/>
                    </a:lnTo>
                    <a:lnTo>
                      <a:pt x="463" y="64"/>
                    </a:lnTo>
                    <a:lnTo>
                      <a:pt x="467" y="62"/>
                    </a:lnTo>
                    <a:lnTo>
                      <a:pt x="467" y="61"/>
                    </a:lnTo>
                    <a:lnTo>
                      <a:pt x="469" y="59"/>
                    </a:lnTo>
                    <a:lnTo>
                      <a:pt x="471" y="57"/>
                    </a:lnTo>
                    <a:lnTo>
                      <a:pt x="475" y="53"/>
                    </a:lnTo>
                    <a:lnTo>
                      <a:pt x="479" y="49"/>
                    </a:lnTo>
                    <a:lnTo>
                      <a:pt x="485" y="45"/>
                    </a:lnTo>
                    <a:lnTo>
                      <a:pt x="489" y="39"/>
                    </a:lnTo>
                    <a:lnTo>
                      <a:pt x="492" y="35"/>
                    </a:lnTo>
                    <a:lnTo>
                      <a:pt x="496" y="33"/>
                    </a:lnTo>
                    <a:lnTo>
                      <a:pt x="500" y="29"/>
                    </a:lnTo>
                    <a:lnTo>
                      <a:pt x="502" y="29"/>
                    </a:lnTo>
                    <a:lnTo>
                      <a:pt x="502" y="28"/>
                    </a:lnTo>
                    <a:lnTo>
                      <a:pt x="506" y="26"/>
                    </a:lnTo>
                    <a:lnTo>
                      <a:pt x="512" y="26"/>
                    </a:lnTo>
                    <a:lnTo>
                      <a:pt x="518" y="26"/>
                    </a:lnTo>
                    <a:lnTo>
                      <a:pt x="518" y="28"/>
                    </a:lnTo>
                    <a:lnTo>
                      <a:pt x="521" y="28"/>
                    </a:lnTo>
                    <a:lnTo>
                      <a:pt x="525" y="29"/>
                    </a:lnTo>
                    <a:lnTo>
                      <a:pt x="531" y="31"/>
                    </a:lnTo>
                    <a:lnTo>
                      <a:pt x="535" y="33"/>
                    </a:lnTo>
                    <a:lnTo>
                      <a:pt x="541" y="37"/>
                    </a:lnTo>
                    <a:lnTo>
                      <a:pt x="547" y="39"/>
                    </a:lnTo>
                    <a:lnTo>
                      <a:pt x="551" y="41"/>
                    </a:lnTo>
                    <a:lnTo>
                      <a:pt x="553" y="43"/>
                    </a:lnTo>
                    <a:lnTo>
                      <a:pt x="554" y="43"/>
                    </a:lnTo>
                    <a:lnTo>
                      <a:pt x="558" y="47"/>
                    </a:lnTo>
                    <a:lnTo>
                      <a:pt x="562" y="51"/>
                    </a:lnTo>
                    <a:lnTo>
                      <a:pt x="562" y="55"/>
                    </a:lnTo>
                    <a:lnTo>
                      <a:pt x="562" y="57"/>
                    </a:lnTo>
                    <a:lnTo>
                      <a:pt x="562" y="61"/>
                    </a:lnTo>
                    <a:lnTo>
                      <a:pt x="562" y="66"/>
                    </a:lnTo>
                    <a:lnTo>
                      <a:pt x="562" y="72"/>
                    </a:lnTo>
                    <a:lnTo>
                      <a:pt x="562" y="80"/>
                    </a:lnTo>
                    <a:lnTo>
                      <a:pt x="562" y="88"/>
                    </a:lnTo>
                    <a:lnTo>
                      <a:pt x="562" y="93"/>
                    </a:lnTo>
                    <a:lnTo>
                      <a:pt x="560" y="99"/>
                    </a:lnTo>
                    <a:lnTo>
                      <a:pt x="560" y="103"/>
                    </a:lnTo>
                    <a:lnTo>
                      <a:pt x="560" y="105"/>
                    </a:lnTo>
                    <a:lnTo>
                      <a:pt x="560" y="109"/>
                    </a:lnTo>
                    <a:lnTo>
                      <a:pt x="562" y="113"/>
                    </a:lnTo>
                    <a:lnTo>
                      <a:pt x="566" y="117"/>
                    </a:lnTo>
                    <a:lnTo>
                      <a:pt x="566" y="117"/>
                    </a:lnTo>
                    <a:lnTo>
                      <a:pt x="568" y="117"/>
                    </a:lnTo>
                    <a:lnTo>
                      <a:pt x="570" y="119"/>
                    </a:lnTo>
                    <a:lnTo>
                      <a:pt x="574" y="123"/>
                    </a:lnTo>
                    <a:lnTo>
                      <a:pt x="580" y="126"/>
                    </a:lnTo>
                    <a:lnTo>
                      <a:pt x="584" y="128"/>
                    </a:lnTo>
                    <a:lnTo>
                      <a:pt x="586" y="132"/>
                    </a:lnTo>
                    <a:lnTo>
                      <a:pt x="589" y="134"/>
                    </a:lnTo>
                    <a:lnTo>
                      <a:pt x="591" y="136"/>
                    </a:lnTo>
                    <a:lnTo>
                      <a:pt x="591" y="136"/>
                    </a:lnTo>
                    <a:lnTo>
                      <a:pt x="591" y="136"/>
                    </a:lnTo>
                    <a:lnTo>
                      <a:pt x="593" y="138"/>
                    </a:lnTo>
                    <a:lnTo>
                      <a:pt x="595" y="140"/>
                    </a:lnTo>
                    <a:lnTo>
                      <a:pt x="599" y="142"/>
                    </a:lnTo>
                    <a:lnTo>
                      <a:pt x="603" y="148"/>
                    </a:lnTo>
                    <a:lnTo>
                      <a:pt x="607" y="150"/>
                    </a:lnTo>
                    <a:lnTo>
                      <a:pt x="611" y="154"/>
                    </a:lnTo>
                    <a:lnTo>
                      <a:pt x="613" y="156"/>
                    </a:lnTo>
                    <a:lnTo>
                      <a:pt x="615" y="158"/>
                    </a:lnTo>
                    <a:lnTo>
                      <a:pt x="615" y="158"/>
                    </a:lnTo>
                    <a:lnTo>
                      <a:pt x="618" y="161"/>
                    </a:lnTo>
                    <a:lnTo>
                      <a:pt x="622" y="163"/>
                    </a:lnTo>
                    <a:lnTo>
                      <a:pt x="628" y="161"/>
                    </a:lnTo>
                    <a:lnTo>
                      <a:pt x="628" y="161"/>
                    </a:lnTo>
                    <a:lnTo>
                      <a:pt x="632" y="161"/>
                    </a:lnTo>
                    <a:lnTo>
                      <a:pt x="638" y="159"/>
                    </a:lnTo>
                    <a:lnTo>
                      <a:pt x="644" y="159"/>
                    </a:lnTo>
                    <a:lnTo>
                      <a:pt x="651" y="158"/>
                    </a:lnTo>
                    <a:lnTo>
                      <a:pt x="657" y="156"/>
                    </a:lnTo>
                    <a:lnTo>
                      <a:pt x="665" y="156"/>
                    </a:lnTo>
                    <a:lnTo>
                      <a:pt x="671" y="154"/>
                    </a:lnTo>
                    <a:lnTo>
                      <a:pt x="675" y="154"/>
                    </a:lnTo>
                    <a:lnTo>
                      <a:pt x="675" y="154"/>
                    </a:lnTo>
                    <a:lnTo>
                      <a:pt x="679" y="154"/>
                    </a:lnTo>
                    <a:lnTo>
                      <a:pt x="683" y="154"/>
                    </a:lnTo>
                    <a:lnTo>
                      <a:pt x="686" y="158"/>
                    </a:lnTo>
                    <a:lnTo>
                      <a:pt x="688" y="159"/>
                    </a:lnTo>
                    <a:lnTo>
                      <a:pt x="690" y="161"/>
                    </a:lnTo>
                    <a:lnTo>
                      <a:pt x="690" y="163"/>
                    </a:lnTo>
                    <a:lnTo>
                      <a:pt x="694" y="167"/>
                    </a:lnTo>
                    <a:lnTo>
                      <a:pt x="696" y="171"/>
                    </a:lnTo>
                    <a:lnTo>
                      <a:pt x="700" y="177"/>
                    </a:lnTo>
                    <a:lnTo>
                      <a:pt x="704" y="183"/>
                    </a:lnTo>
                    <a:lnTo>
                      <a:pt x="708" y="189"/>
                    </a:lnTo>
                    <a:lnTo>
                      <a:pt x="710" y="192"/>
                    </a:lnTo>
                    <a:lnTo>
                      <a:pt x="710" y="194"/>
                    </a:lnTo>
                    <a:lnTo>
                      <a:pt x="712" y="194"/>
                    </a:lnTo>
                    <a:lnTo>
                      <a:pt x="714" y="200"/>
                    </a:lnTo>
                    <a:lnTo>
                      <a:pt x="714" y="204"/>
                    </a:lnTo>
                    <a:lnTo>
                      <a:pt x="712" y="210"/>
                    </a:lnTo>
                    <a:lnTo>
                      <a:pt x="712" y="210"/>
                    </a:lnTo>
                    <a:lnTo>
                      <a:pt x="710" y="212"/>
                    </a:lnTo>
                    <a:lnTo>
                      <a:pt x="708" y="216"/>
                    </a:lnTo>
                    <a:lnTo>
                      <a:pt x="704" y="220"/>
                    </a:lnTo>
                    <a:lnTo>
                      <a:pt x="702" y="225"/>
                    </a:lnTo>
                    <a:lnTo>
                      <a:pt x="698" y="229"/>
                    </a:lnTo>
                    <a:lnTo>
                      <a:pt x="694" y="235"/>
                    </a:lnTo>
                    <a:lnTo>
                      <a:pt x="690" y="239"/>
                    </a:lnTo>
                    <a:lnTo>
                      <a:pt x="688" y="243"/>
                    </a:lnTo>
                    <a:lnTo>
                      <a:pt x="686" y="247"/>
                    </a:lnTo>
                    <a:lnTo>
                      <a:pt x="684" y="249"/>
                    </a:lnTo>
                    <a:lnTo>
                      <a:pt x="683" y="249"/>
                    </a:lnTo>
                    <a:lnTo>
                      <a:pt x="681" y="253"/>
                    </a:lnTo>
                    <a:lnTo>
                      <a:pt x="681" y="258"/>
                    </a:lnTo>
                    <a:lnTo>
                      <a:pt x="681" y="262"/>
                    </a:lnTo>
                    <a:lnTo>
                      <a:pt x="683" y="262"/>
                    </a:lnTo>
                    <a:lnTo>
                      <a:pt x="683" y="264"/>
                    </a:lnTo>
                    <a:lnTo>
                      <a:pt x="684" y="268"/>
                    </a:lnTo>
                    <a:lnTo>
                      <a:pt x="684" y="272"/>
                    </a:lnTo>
                    <a:lnTo>
                      <a:pt x="686" y="278"/>
                    </a:lnTo>
                    <a:lnTo>
                      <a:pt x="688" y="284"/>
                    </a:lnTo>
                    <a:lnTo>
                      <a:pt x="690" y="287"/>
                    </a:lnTo>
                    <a:lnTo>
                      <a:pt x="692" y="291"/>
                    </a:lnTo>
                    <a:lnTo>
                      <a:pt x="692" y="293"/>
                    </a:lnTo>
                    <a:lnTo>
                      <a:pt x="692" y="293"/>
                    </a:lnTo>
                    <a:lnTo>
                      <a:pt x="694" y="297"/>
                    </a:lnTo>
                    <a:lnTo>
                      <a:pt x="694" y="303"/>
                    </a:lnTo>
                    <a:lnTo>
                      <a:pt x="696" y="309"/>
                    </a:lnTo>
                    <a:lnTo>
                      <a:pt x="698" y="315"/>
                    </a:lnTo>
                    <a:lnTo>
                      <a:pt x="698" y="319"/>
                    </a:lnTo>
                    <a:lnTo>
                      <a:pt x="700" y="322"/>
                    </a:lnTo>
                    <a:lnTo>
                      <a:pt x="700" y="324"/>
                    </a:lnTo>
                    <a:lnTo>
                      <a:pt x="702" y="328"/>
                    </a:lnTo>
                    <a:lnTo>
                      <a:pt x="704" y="332"/>
                    </a:lnTo>
                    <a:lnTo>
                      <a:pt x="708" y="334"/>
                    </a:lnTo>
                    <a:lnTo>
                      <a:pt x="710" y="334"/>
                    </a:lnTo>
                    <a:lnTo>
                      <a:pt x="714" y="336"/>
                    </a:lnTo>
                    <a:lnTo>
                      <a:pt x="717" y="338"/>
                    </a:lnTo>
                    <a:lnTo>
                      <a:pt x="723" y="340"/>
                    </a:lnTo>
                    <a:lnTo>
                      <a:pt x="731" y="342"/>
                    </a:lnTo>
                    <a:lnTo>
                      <a:pt x="737" y="346"/>
                    </a:lnTo>
                    <a:lnTo>
                      <a:pt x="741" y="348"/>
                    </a:lnTo>
                    <a:lnTo>
                      <a:pt x="747" y="350"/>
                    </a:lnTo>
                    <a:lnTo>
                      <a:pt x="750" y="352"/>
                    </a:lnTo>
                    <a:lnTo>
                      <a:pt x="752" y="352"/>
                    </a:lnTo>
                    <a:lnTo>
                      <a:pt x="754" y="353"/>
                    </a:lnTo>
                    <a:lnTo>
                      <a:pt x="758" y="355"/>
                    </a:lnTo>
                    <a:lnTo>
                      <a:pt x="760" y="359"/>
                    </a:lnTo>
                    <a:lnTo>
                      <a:pt x="760" y="365"/>
                    </a:lnTo>
                    <a:lnTo>
                      <a:pt x="762" y="367"/>
                    </a:lnTo>
                    <a:lnTo>
                      <a:pt x="762" y="369"/>
                    </a:lnTo>
                    <a:lnTo>
                      <a:pt x="762" y="375"/>
                    </a:lnTo>
                    <a:lnTo>
                      <a:pt x="762" y="381"/>
                    </a:lnTo>
                    <a:lnTo>
                      <a:pt x="762" y="386"/>
                    </a:lnTo>
                    <a:lnTo>
                      <a:pt x="762" y="392"/>
                    </a:lnTo>
                    <a:lnTo>
                      <a:pt x="762" y="398"/>
                    </a:lnTo>
                    <a:lnTo>
                      <a:pt x="762" y="402"/>
                    </a:lnTo>
                    <a:lnTo>
                      <a:pt x="760" y="406"/>
                    </a:lnTo>
                    <a:lnTo>
                      <a:pt x="760" y="406"/>
                    </a:lnTo>
                    <a:lnTo>
                      <a:pt x="760" y="412"/>
                    </a:lnTo>
                    <a:lnTo>
                      <a:pt x="756" y="416"/>
                    </a:lnTo>
                    <a:lnTo>
                      <a:pt x="752" y="419"/>
                    </a:lnTo>
                    <a:lnTo>
                      <a:pt x="752" y="419"/>
                    </a:lnTo>
                    <a:lnTo>
                      <a:pt x="750" y="421"/>
                    </a:lnTo>
                    <a:lnTo>
                      <a:pt x="747" y="423"/>
                    </a:lnTo>
                    <a:lnTo>
                      <a:pt x="743" y="425"/>
                    </a:lnTo>
                    <a:lnTo>
                      <a:pt x="737" y="427"/>
                    </a:lnTo>
                    <a:lnTo>
                      <a:pt x="731" y="429"/>
                    </a:lnTo>
                    <a:lnTo>
                      <a:pt x="723" y="433"/>
                    </a:lnTo>
                    <a:lnTo>
                      <a:pt x="715" y="435"/>
                    </a:lnTo>
                    <a:lnTo>
                      <a:pt x="712" y="437"/>
                    </a:lnTo>
                    <a:lnTo>
                      <a:pt x="710" y="437"/>
                    </a:lnTo>
                    <a:lnTo>
                      <a:pt x="708" y="437"/>
                    </a:lnTo>
                    <a:lnTo>
                      <a:pt x="704" y="441"/>
                    </a:lnTo>
                    <a:lnTo>
                      <a:pt x="702" y="443"/>
                    </a:lnTo>
                    <a:lnTo>
                      <a:pt x="700" y="449"/>
                    </a:lnTo>
                    <a:lnTo>
                      <a:pt x="700" y="449"/>
                    </a:lnTo>
                    <a:lnTo>
                      <a:pt x="698" y="452"/>
                    </a:lnTo>
                    <a:lnTo>
                      <a:pt x="698" y="458"/>
                    </a:lnTo>
                    <a:lnTo>
                      <a:pt x="696" y="464"/>
                    </a:lnTo>
                    <a:lnTo>
                      <a:pt x="694" y="470"/>
                    </a:lnTo>
                    <a:lnTo>
                      <a:pt x="694" y="474"/>
                    </a:lnTo>
                    <a:lnTo>
                      <a:pt x="692" y="478"/>
                    </a:lnTo>
                    <a:lnTo>
                      <a:pt x="692" y="480"/>
                    </a:lnTo>
                    <a:lnTo>
                      <a:pt x="692" y="480"/>
                    </a:lnTo>
                    <a:lnTo>
                      <a:pt x="690" y="483"/>
                    </a:lnTo>
                    <a:lnTo>
                      <a:pt x="688" y="489"/>
                    </a:lnTo>
                    <a:lnTo>
                      <a:pt x="686" y="495"/>
                    </a:lnTo>
                    <a:lnTo>
                      <a:pt x="684" y="499"/>
                    </a:lnTo>
                    <a:lnTo>
                      <a:pt x="684" y="503"/>
                    </a:lnTo>
                    <a:lnTo>
                      <a:pt x="683" y="507"/>
                    </a:lnTo>
                    <a:lnTo>
                      <a:pt x="683" y="509"/>
                    </a:lnTo>
                    <a:lnTo>
                      <a:pt x="681" y="509"/>
                    </a:lnTo>
                    <a:lnTo>
                      <a:pt x="681" y="514"/>
                    </a:lnTo>
                    <a:lnTo>
                      <a:pt x="681" y="518"/>
                    </a:lnTo>
                    <a:lnTo>
                      <a:pt x="683" y="522"/>
                    </a:lnTo>
                    <a:lnTo>
                      <a:pt x="684" y="522"/>
                    </a:lnTo>
                    <a:lnTo>
                      <a:pt x="686" y="526"/>
                    </a:lnTo>
                    <a:lnTo>
                      <a:pt x="688" y="528"/>
                    </a:lnTo>
                    <a:lnTo>
                      <a:pt x="692" y="534"/>
                    </a:lnTo>
                    <a:lnTo>
                      <a:pt x="698" y="542"/>
                    </a:lnTo>
                    <a:lnTo>
                      <a:pt x="702" y="547"/>
                    </a:lnTo>
                    <a:lnTo>
                      <a:pt x="704" y="551"/>
                    </a:lnTo>
                    <a:lnTo>
                      <a:pt x="708" y="555"/>
                    </a:lnTo>
                    <a:lnTo>
                      <a:pt x="710" y="559"/>
                    </a:lnTo>
                    <a:lnTo>
                      <a:pt x="710" y="561"/>
                    </a:lnTo>
                    <a:lnTo>
                      <a:pt x="712" y="563"/>
                    </a:lnTo>
                    <a:lnTo>
                      <a:pt x="714" y="567"/>
                    </a:lnTo>
                    <a:lnTo>
                      <a:pt x="714" y="573"/>
                    </a:lnTo>
                    <a:lnTo>
                      <a:pt x="712" y="577"/>
                    </a:lnTo>
                    <a:lnTo>
                      <a:pt x="710" y="578"/>
                    </a:lnTo>
                    <a:lnTo>
                      <a:pt x="710" y="580"/>
                    </a:lnTo>
                    <a:lnTo>
                      <a:pt x="708" y="582"/>
                    </a:lnTo>
                    <a:lnTo>
                      <a:pt x="704" y="588"/>
                    </a:lnTo>
                    <a:lnTo>
                      <a:pt x="700" y="594"/>
                    </a:lnTo>
                    <a:lnTo>
                      <a:pt x="696" y="600"/>
                    </a:lnTo>
                    <a:lnTo>
                      <a:pt x="694" y="604"/>
                    </a:lnTo>
                    <a:lnTo>
                      <a:pt x="690" y="608"/>
                    </a:lnTo>
                    <a:lnTo>
                      <a:pt x="688" y="611"/>
                    </a:lnTo>
                    <a:lnTo>
                      <a:pt x="688" y="611"/>
                    </a:lnTo>
                    <a:lnTo>
                      <a:pt x="684" y="615"/>
                    </a:lnTo>
                    <a:lnTo>
                      <a:pt x="681" y="617"/>
                    </a:lnTo>
                    <a:lnTo>
                      <a:pt x="675" y="617"/>
                    </a:lnTo>
                    <a:lnTo>
                      <a:pt x="673" y="617"/>
                    </a:lnTo>
                    <a:lnTo>
                      <a:pt x="671" y="617"/>
                    </a:lnTo>
                    <a:lnTo>
                      <a:pt x="665" y="617"/>
                    </a:lnTo>
                    <a:lnTo>
                      <a:pt x="657" y="615"/>
                    </a:lnTo>
                    <a:lnTo>
                      <a:pt x="651" y="613"/>
                    </a:lnTo>
                    <a:lnTo>
                      <a:pt x="644" y="613"/>
                    </a:lnTo>
                    <a:lnTo>
                      <a:pt x="638" y="611"/>
                    </a:lnTo>
                    <a:lnTo>
                      <a:pt x="632" y="611"/>
                    </a:lnTo>
                    <a:lnTo>
                      <a:pt x="628" y="610"/>
                    </a:lnTo>
                    <a:lnTo>
                      <a:pt x="628" y="610"/>
                    </a:lnTo>
                    <a:lnTo>
                      <a:pt x="622" y="610"/>
                    </a:lnTo>
                    <a:lnTo>
                      <a:pt x="618" y="610"/>
                    </a:lnTo>
                    <a:lnTo>
                      <a:pt x="615" y="613"/>
                    </a:lnTo>
                    <a:lnTo>
                      <a:pt x="615" y="613"/>
                    </a:lnTo>
                    <a:lnTo>
                      <a:pt x="613" y="615"/>
                    </a:lnTo>
                    <a:lnTo>
                      <a:pt x="609" y="617"/>
                    </a:lnTo>
                    <a:lnTo>
                      <a:pt x="607" y="621"/>
                    </a:lnTo>
                    <a:lnTo>
                      <a:pt x="603" y="625"/>
                    </a:lnTo>
                    <a:lnTo>
                      <a:pt x="599" y="629"/>
                    </a:lnTo>
                    <a:lnTo>
                      <a:pt x="595" y="633"/>
                    </a:lnTo>
                    <a:lnTo>
                      <a:pt x="593" y="633"/>
                    </a:lnTo>
                    <a:lnTo>
                      <a:pt x="591" y="635"/>
                    </a:lnTo>
                    <a:lnTo>
                      <a:pt x="591" y="635"/>
                    </a:lnTo>
                    <a:lnTo>
                      <a:pt x="591" y="637"/>
                    </a:lnTo>
                    <a:lnTo>
                      <a:pt x="589" y="637"/>
                    </a:lnTo>
                    <a:lnTo>
                      <a:pt x="586" y="641"/>
                    </a:lnTo>
                    <a:lnTo>
                      <a:pt x="582" y="643"/>
                    </a:lnTo>
                    <a:lnTo>
                      <a:pt x="580" y="646"/>
                    </a:lnTo>
                    <a:lnTo>
                      <a:pt x="574" y="648"/>
                    </a:lnTo>
                    <a:lnTo>
                      <a:pt x="570" y="652"/>
                    </a:lnTo>
                    <a:lnTo>
                      <a:pt x="568" y="654"/>
                    </a:lnTo>
                    <a:lnTo>
                      <a:pt x="566" y="654"/>
                    </a:lnTo>
                    <a:lnTo>
                      <a:pt x="566" y="654"/>
                    </a:lnTo>
                    <a:lnTo>
                      <a:pt x="562" y="658"/>
                    </a:lnTo>
                    <a:lnTo>
                      <a:pt x="560" y="662"/>
                    </a:lnTo>
                    <a:lnTo>
                      <a:pt x="560" y="668"/>
                    </a:lnTo>
                    <a:lnTo>
                      <a:pt x="560" y="668"/>
                    </a:lnTo>
                    <a:lnTo>
                      <a:pt x="560" y="672"/>
                    </a:lnTo>
                    <a:lnTo>
                      <a:pt x="562" y="677"/>
                    </a:lnTo>
                    <a:lnTo>
                      <a:pt x="562" y="683"/>
                    </a:lnTo>
                    <a:lnTo>
                      <a:pt x="562" y="691"/>
                    </a:lnTo>
                    <a:lnTo>
                      <a:pt x="562" y="699"/>
                    </a:lnTo>
                    <a:lnTo>
                      <a:pt x="562" y="705"/>
                    </a:lnTo>
                    <a:lnTo>
                      <a:pt x="562" y="710"/>
                    </a:lnTo>
                    <a:lnTo>
                      <a:pt x="562" y="714"/>
                    </a:lnTo>
                    <a:lnTo>
                      <a:pt x="562" y="716"/>
                    </a:lnTo>
                    <a:lnTo>
                      <a:pt x="560" y="720"/>
                    </a:lnTo>
                    <a:lnTo>
                      <a:pt x="558" y="724"/>
                    </a:lnTo>
                    <a:lnTo>
                      <a:pt x="554" y="728"/>
                    </a:lnTo>
                    <a:lnTo>
                      <a:pt x="553" y="728"/>
                    </a:lnTo>
                    <a:lnTo>
                      <a:pt x="551" y="730"/>
                    </a:lnTo>
                    <a:lnTo>
                      <a:pt x="549" y="732"/>
                    </a:lnTo>
                    <a:lnTo>
                      <a:pt x="543" y="734"/>
                    </a:lnTo>
                    <a:lnTo>
                      <a:pt x="535" y="738"/>
                    </a:lnTo>
                    <a:lnTo>
                      <a:pt x="529" y="740"/>
                    </a:lnTo>
                    <a:lnTo>
                      <a:pt x="525" y="741"/>
                    </a:lnTo>
                    <a:lnTo>
                      <a:pt x="520" y="743"/>
                    </a:lnTo>
                    <a:lnTo>
                      <a:pt x="518" y="745"/>
                    </a:lnTo>
                    <a:lnTo>
                      <a:pt x="516" y="745"/>
                    </a:lnTo>
                    <a:lnTo>
                      <a:pt x="512" y="747"/>
                    </a:lnTo>
                    <a:lnTo>
                      <a:pt x="506" y="745"/>
                    </a:lnTo>
                    <a:lnTo>
                      <a:pt x="502" y="743"/>
                    </a:lnTo>
                    <a:lnTo>
                      <a:pt x="500" y="743"/>
                    </a:lnTo>
                    <a:lnTo>
                      <a:pt x="498" y="741"/>
                    </a:lnTo>
                    <a:lnTo>
                      <a:pt x="496" y="738"/>
                    </a:lnTo>
                    <a:lnTo>
                      <a:pt x="492" y="736"/>
                    </a:lnTo>
                    <a:lnTo>
                      <a:pt x="489" y="732"/>
                    </a:lnTo>
                    <a:lnTo>
                      <a:pt x="483" y="728"/>
                    </a:lnTo>
                    <a:lnTo>
                      <a:pt x="479" y="722"/>
                    </a:lnTo>
                    <a:lnTo>
                      <a:pt x="475" y="718"/>
                    </a:lnTo>
                    <a:lnTo>
                      <a:pt x="471" y="716"/>
                    </a:lnTo>
                    <a:lnTo>
                      <a:pt x="469" y="712"/>
                    </a:lnTo>
                    <a:lnTo>
                      <a:pt x="467" y="710"/>
                    </a:lnTo>
                    <a:lnTo>
                      <a:pt x="467" y="710"/>
                    </a:lnTo>
                    <a:lnTo>
                      <a:pt x="463" y="708"/>
                    </a:lnTo>
                    <a:lnTo>
                      <a:pt x="461" y="707"/>
                    </a:lnTo>
                    <a:lnTo>
                      <a:pt x="457" y="707"/>
                    </a:lnTo>
                    <a:lnTo>
                      <a:pt x="454" y="707"/>
                    </a:lnTo>
                    <a:lnTo>
                      <a:pt x="448" y="707"/>
                    </a:lnTo>
                    <a:lnTo>
                      <a:pt x="438" y="710"/>
                    </a:lnTo>
                    <a:lnTo>
                      <a:pt x="426" y="712"/>
                    </a:lnTo>
                    <a:lnTo>
                      <a:pt x="423" y="712"/>
                    </a:lnTo>
                    <a:lnTo>
                      <a:pt x="417" y="712"/>
                    </a:lnTo>
                    <a:lnTo>
                      <a:pt x="407" y="714"/>
                    </a:lnTo>
                    <a:lnTo>
                      <a:pt x="395" y="716"/>
                    </a:lnTo>
                    <a:lnTo>
                      <a:pt x="390" y="716"/>
                    </a:lnTo>
                    <a:lnTo>
                      <a:pt x="386" y="716"/>
                    </a:lnTo>
                    <a:lnTo>
                      <a:pt x="382" y="718"/>
                    </a:lnTo>
                    <a:lnTo>
                      <a:pt x="378" y="722"/>
                    </a:lnTo>
                    <a:lnTo>
                      <a:pt x="378" y="724"/>
                    </a:lnTo>
                    <a:lnTo>
                      <a:pt x="378" y="726"/>
                    </a:lnTo>
                    <a:lnTo>
                      <a:pt x="376" y="730"/>
                    </a:lnTo>
                    <a:lnTo>
                      <a:pt x="372" y="734"/>
                    </a:lnTo>
                    <a:lnTo>
                      <a:pt x="370" y="740"/>
                    </a:lnTo>
                    <a:lnTo>
                      <a:pt x="366" y="743"/>
                    </a:lnTo>
                    <a:lnTo>
                      <a:pt x="362" y="751"/>
                    </a:lnTo>
                    <a:lnTo>
                      <a:pt x="359" y="759"/>
                    </a:lnTo>
                    <a:lnTo>
                      <a:pt x="357" y="761"/>
                    </a:lnTo>
                    <a:lnTo>
                      <a:pt x="355" y="765"/>
                    </a:lnTo>
                    <a:lnTo>
                      <a:pt x="355" y="765"/>
                    </a:lnTo>
                    <a:lnTo>
                      <a:pt x="351" y="769"/>
                    </a:lnTo>
                    <a:lnTo>
                      <a:pt x="347" y="771"/>
                    </a:lnTo>
                    <a:lnTo>
                      <a:pt x="341" y="771"/>
                    </a:lnTo>
                    <a:lnTo>
                      <a:pt x="339" y="771"/>
                    </a:lnTo>
                    <a:lnTo>
                      <a:pt x="337" y="771"/>
                    </a:lnTo>
                    <a:lnTo>
                      <a:pt x="333" y="771"/>
                    </a:lnTo>
                    <a:lnTo>
                      <a:pt x="327" y="769"/>
                    </a:lnTo>
                    <a:lnTo>
                      <a:pt x="320" y="769"/>
                    </a:lnTo>
                    <a:lnTo>
                      <a:pt x="314" y="767"/>
                    </a:lnTo>
                    <a:lnTo>
                      <a:pt x="308" y="767"/>
                    </a:lnTo>
                    <a:lnTo>
                      <a:pt x="304" y="765"/>
                    </a:lnTo>
                    <a:lnTo>
                      <a:pt x="300" y="765"/>
                    </a:lnTo>
                    <a:lnTo>
                      <a:pt x="300" y="765"/>
                    </a:lnTo>
                    <a:lnTo>
                      <a:pt x="295" y="763"/>
                    </a:lnTo>
                    <a:lnTo>
                      <a:pt x="291" y="759"/>
                    </a:lnTo>
                    <a:lnTo>
                      <a:pt x="289" y="755"/>
                    </a:lnTo>
                    <a:lnTo>
                      <a:pt x="287" y="753"/>
                    </a:lnTo>
                    <a:lnTo>
                      <a:pt x="287" y="751"/>
                    </a:lnTo>
                    <a:lnTo>
                      <a:pt x="285" y="745"/>
                    </a:lnTo>
                    <a:lnTo>
                      <a:pt x="283" y="738"/>
                    </a:lnTo>
                    <a:lnTo>
                      <a:pt x="281" y="732"/>
                    </a:lnTo>
                    <a:lnTo>
                      <a:pt x="279" y="724"/>
                    </a:lnTo>
                    <a:lnTo>
                      <a:pt x="279" y="718"/>
                    </a:lnTo>
                    <a:lnTo>
                      <a:pt x="277" y="712"/>
                    </a:lnTo>
                    <a:lnTo>
                      <a:pt x="277" y="708"/>
                    </a:lnTo>
                    <a:lnTo>
                      <a:pt x="277" y="708"/>
                    </a:lnTo>
                    <a:lnTo>
                      <a:pt x="275" y="703"/>
                    </a:lnTo>
                    <a:lnTo>
                      <a:pt x="271" y="701"/>
                    </a:lnTo>
                    <a:lnTo>
                      <a:pt x="267" y="699"/>
                    </a:lnTo>
                    <a:lnTo>
                      <a:pt x="238" y="685"/>
                    </a:lnTo>
                    <a:lnTo>
                      <a:pt x="209" y="672"/>
                    </a:lnTo>
                    <a:lnTo>
                      <a:pt x="205" y="670"/>
                    </a:lnTo>
                    <a:lnTo>
                      <a:pt x="201" y="670"/>
                    </a:lnTo>
                    <a:lnTo>
                      <a:pt x="196" y="672"/>
                    </a:lnTo>
                    <a:lnTo>
                      <a:pt x="196" y="672"/>
                    </a:lnTo>
                    <a:lnTo>
                      <a:pt x="194" y="674"/>
                    </a:lnTo>
                    <a:lnTo>
                      <a:pt x="190" y="675"/>
                    </a:lnTo>
                    <a:lnTo>
                      <a:pt x="186" y="677"/>
                    </a:lnTo>
                    <a:lnTo>
                      <a:pt x="180" y="679"/>
                    </a:lnTo>
                    <a:lnTo>
                      <a:pt x="174" y="683"/>
                    </a:lnTo>
                    <a:lnTo>
                      <a:pt x="170" y="685"/>
                    </a:lnTo>
                    <a:lnTo>
                      <a:pt x="165" y="687"/>
                    </a:lnTo>
                    <a:lnTo>
                      <a:pt x="159" y="689"/>
                    </a:lnTo>
                    <a:lnTo>
                      <a:pt x="157" y="691"/>
                    </a:lnTo>
                    <a:lnTo>
                      <a:pt x="153" y="693"/>
                    </a:lnTo>
                    <a:lnTo>
                      <a:pt x="153" y="693"/>
                    </a:lnTo>
                    <a:lnTo>
                      <a:pt x="147" y="695"/>
                    </a:lnTo>
                    <a:lnTo>
                      <a:pt x="143" y="693"/>
                    </a:lnTo>
                    <a:lnTo>
                      <a:pt x="137" y="691"/>
                    </a:lnTo>
                    <a:lnTo>
                      <a:pt x="137" y="689"/>
                    </a:lnTo>
                    <a:lnTo>
                      <a:pt x="135" y="687"/>
                    </a:lnTo>
                    <a:lnTo>
                      <a:pt x="132" y="685"/>
                    </a:lnTo>
                    <a:lnTo>
                      <a:pt x="128" y="681"/>
                    </a:lnTo>
                    <a:lnTo>
                      <a:pt x="122" y="677"/>
                    </a:lnTo>
                    <a:lnTo>
                      <a:pt x="116" y="672"/>
                    </a:lnTo>
                    <a:lnTo>
                      <a:pt x="112" y="668"/>
                    </a:lnTo>
                    <a:lnTo>
                      <a:pt x="108" y="666"/>
                    </a:lnTo>
                    <a:lnTo>
                      <a:pt x="108" y="664"/>
                    </a:lnTo>
                    <a:lnTo>
                      <a:pt x="106" y="664"/>
                    </a:lnTo>
                    <a:lnTo>
                      <a:pt x="104" y="658"/>
                    </a:lnTo>
                    <a:lnTo>
                      <a:pt x="102" y="654"/>
                    </a:lnTo>
                    <a:lnTo>
                      <a:pt x="102" y="650"/>
                    </a:lnTo>
                    <a:lnTo>
                      <a:pt x="102" y="648"/>
                    </a:lnTo>
                    <a:lnTo>
                      <a:pt x="102" y="646"/>
                    </a:lnTo>
                    <a:lnTo>
                      <a:pt x="104" y="643"/>
                    </a:lnTo>
                    <a:lnTo>
                      <a:pt x="106" y="635"/>
                    </a:lnTo>
                    <a:lnTo>
                      <a:pt x="110" y="625"/>
                    </a:lnTo>
                    <a:lnTo>
                      <a:pt x="112" y="619"/>
                    </a:lnTo>
                    <a:lnTo>
                      <a:pt x="114" y="613"/>
                    </a:lnTo>
                    <a:lnTo>
                      <a:pt x="116" y="608"/>
                    </a:lnTo>
                    <a:lnTo>
                      <a:pt x="118" y="604"/>
                    </a:lnTo>
                    <a:lnTo>
                      <a:pt x="118" y="604"/>
                    </a:lnTo>
                    <a:lnTo>
                      <a:pt x="120" y="598"/>
                    </a:lnTo>
                    <a:lnTo>
                      <a:pt x="118" y="594"/>
                    </a:lnTo>
                    <a:lnTo>
                      <a:pt x="116" y="590"/>
                    </a:lnTo>
                    <a:lnTo>
                      <a:pt x="116" y="590"/>
                    </a:lnTo>
                    <a:lnTo>
                      <a:pt x="114" y="586"/>
                    </a:lnTo>
                    <a:lnTo>
                      <a:pt x="110" y="584"/>
                    </a:lnTo>
                    <a:lnTo>
                      <a:pt x="108" y="578"/>
                    </a:lnTo>
                    <a:lnTo>
                      <a:pt x="104" y="575"/>
                    </a:lnTo>
                    <a:lnTo>
                      <a:pt x="102" y="571"/>
                    </a:lnTo>
                    <a:lnTo>
                      <a:pt x="101" y="567"/>
                    </a:lnTo>
                    <a:lnTo>
                      <a:pt x="99" y="565"/>
                    </a:lnTo>
                    <a:lnTo>
                      <a:pt x="97" y="563"/>
                    </a:lnTo>
                    <a:lnTo>
                      <a:pt x="97" y="563"/>
                    </a:lnTo>
                    <a:lnTo>
                      <a:pt x="95" y="561"/>
                    </a:lnTo>
                    <a:lnTo>
                      <a:pt x="93" y="557"/>
                    </a:lnTo>
                    <a:lnTo>
                      <a:pt x="91" y="553"/>
                    </a:lnTo>
                    <a:lnTo>
                      <a:pt x="87" y="547"/>
                    </a:lnTo>
                    <a:lnTo>
                      <a:pt x="85" y="544"/>
                    </a:lnTo>
                    <a:lnTo>
                      <a:pt x="83" y="540"/>
                    </a:lnTo>
                    <a:lnTo>
                      <a:pt x="81" y="538"/>
                    </a:lnTo>
                    <a:lnTo>
                      <a:pt x="81" y="536"/>
                    </a:lnTo>
                    <a:lnTo>
                      <a:pt x="79" y="534"/>
                    </a:lnTo>
                    <a:lnTo>
                      <a:pt x="77" y="532"/>
                    </a:lnTo>
                    <a:lnTo>
                      <a:pt x="73" y="530"/>
                    </a:lnTo>
                    <a:lnTo>
                      <a:pt x="69" y="528"/>
                    </a:lnTo>
                    <a:lnTo>
                      <a:pt x="69" y="528"/>
                    </a:lnTo>
                    <a:lnTo>
                      <a:pt x="66" y="528"/>
                    </a:lnTo>
                    <a:lnTo>
                      <a:pt x="60" y="528"/>
                    </a:lnTo>
                    <a:lnTo>
                      <a:pt x="54" y="528"/>
                    </a:lnTo>
                    <a:lnTo>
                      <a:pt x="46" y="526"/>
                    </a:lnTo>
                    <a:lnTo>
                      <a:pt x="38" y="526"/>
                    </a:lnTo>
                    <a:lnTo>
                      <a:pt x="33" y="526"/>
                    </a:lnTo>
                    <a:lnTo>
                      <a:pt x="27" y="524"/>
                    </a:lnTo>
                    <a:lnTo>
                      <a:pt x="23" y="524"/>
                    </a:lnTo>
                    <a:lnTo>
                      <a:pt x="21" y="524"/>
                    </a:lnTo>
                    <a:lnTo>
                      <a:pt x="17" y="522"/>
                    </a:lnTo>
                    <a:lnTo>
                      <a:pt x="13" y="518"/>
                    </a:lnTo>
                    <a:lnTo>
                      <a:pt x="11" y="514"/>
                    </a:lnTo>
                    <a:lnTo>
                      <a:pt x="11" y="513"/>
                    </a:lnTo>
                    <a:lnTo>
                      <a:pt x="9" y="511"/>
                    </a:lnTo>
                    <a:lnTo>
                      <a:pt x="7" y="505"/>
                    </a:lnTo>
                    <a:lnTo>
                      <a:pt x="7" y="501"/>
                    </a:lnTo>
                    <a:lnTo>
                      <a:pt x="5" y="495"/>
                    </a:lnTo>
                    <a:lnTo>
                      <a:pt x="2" y="487"/>
                    </a:lnTo>
                    <a:lnTo>
                      <a:pt x="2" y="481"/>
                    </a:lnTo>
                    <a:lnTo>
                      <a:pt x="0" y="478"/>
                    </a:lnTo>
                    <a:lnTo>
                      <a:pt x="0" y="476"/>
                    </a:lnTo>
                    <a:lnTo>
                      <a:pt x="0" y="474"/>
                    </a:lnTo>
                    <a:lnTo>
                      <a:pt x="0" y="468"/>
                    </a:lnTo>
                    <a:lnTo>
                      <a:pt x="0" y="464"/>
                    </a:lnTo>
                    <a:lnTo>
                      <a:pt x="4" y="460"/>
                    </a:lnTo>
                    <a:lnTo>
                      <a:pt x="4" y="460"/>
                    </a:lnTo>
                    <a:lnTo>
                      <a:pt x="5" y="458"/>
                    </a:lnTo>
                    <a:lnTo>
                      <a:pt x="9" y="454"/>
                    </a:lnTo>
                    <a:lnTo>
                      <a:pt x="13" y="452"/>
                    </a:lnTo>
                    <a:lnTo>
                      <a:pt x="17" y="449"/>
                    </a:lnTo>
                    <a:lnTo>
                      <a:pt x="21" y="445"/>
                    </a:lnTo>
                    <a:lnTo>
                      <a:pt x="27" y="441"/>
                    </a:lnTo>
                    <a:lnTo>
                      <a:pt x="31" y="437"/>
                    </a:lnTo>
                    <a:lnTo>
                      <a:pt x="35" y="433"/>
                    </a:lnTo>
                    <a:lnTo>
                      <a:pt x="38" y="431"/>
                    </a:lnTo>
                    <a:lnTo>
                      <a:pt x="40" y="429"/>
                    </a:lnTo>
                    <a:lnTo>
                      <a:pt x="40" y="429"/>
                    </a:lnTo>
                    <a:lnTo>
                      <a:pt x="44" y="427"/>
                    </a:lnTo>
                    <a:lnTo>
                      <a:pt x="46" y="421"/>
                    </a:lnTo>
                    <a:lnTo>
                      <a:pt x="46" y="417"/>
                    </a:lnTo>
                    <a:lnTo>
                      <a:pt x="46" y="416"/>
                    </a:lnTo>
                    <a:lnTo>
                      <a:pt x="46" y="412"/>
                    </a:lnTo>
                    <a:lnTo>
                      <a:pt x="46" y="408"/>
                    </a:lnTo>
                    <a:lnTo>
                      <a:pt x="46" y="402"/>
                    </a:lnTo>
                    <a:lnTo>
                      <a:pt x="46" y="396"/>
                    </a:lnTo>
                    <a:lnTo>
                      <a:pt x="44" y="390"/>
                    </a:lnTo>
                    <a:lnTo>
                      <a:pt x="44" y="386"/>
                    </a:lnTo>
                    <a:lnTo>
                      <a:pt x="44" y="384"/>
                    </a:lnTo>
                    <a:lnTo>
                      <a:pt x="44" y="384"/>
                    </a:lnTo>
                    <a:lnTo>
                      <a:pt x="44" y="381"/>
                    </a:lnTo>
                    <a:lnTo>
                      <a:pt x="44" y="375"/>
                    </a:lnTo>
                    <a:lnTo>
                      <a:pt x="46" y="369"/>
                    </a:lnTo>
                    <a:lnTo>
                      <a:pt x="46" y="363"/>
                    </a:lnTo>
                    <a:lnTo>
                      <a:pt x="46" y="359"/>
                    </a:lnTo>
                    <a:lnTo>
                      <a:pt x="46" y="355"/>
                    </a:lnTo>
                    <a:lnTo>
                      <a:pt x="46" y="353"/>
                    </a:lnTo>
                    <a:lnTo>
                      <a:pt x="46" y="350"/>
                    </a:lnTo>
                    <a:lnTo>
                      <a:pt x="44" y="344"/>
                    </a:lnTo>
                    <a:lnTo>
                      <a:pt x="40" y="342"/>
                    </a:lnTo>
                    <a:lnTo>
                      <a:pt x="40" y="340"/>
                    </a:lnTo>
                    <a:lnTo>
                      <a:pt x="38" y="340"/>
                    </a:lnTo>
                    <a:lnTo>
                      <a:pt x="35" y="336"/>
                    </a:lnTo>
                    <a:lnTo>
                      <a:pt x="31" y="334"/>
                    </a:lnTo>
                    <a:lnTo>
                      <a:pt x="27" y="330"/>
                    </a:lnTo>
                    <a:lnTo>
                      <a:pt x="23" y="326"/>
                    </a:lnTo>
                    <a:lnTo>
                      <a:pt x="17" y="322"/>
                    </a:lnTo>
                    <a:lnTo>
                      <a:pt x="13" y="319"/>
                    </a:lnTo>
                    <a:lnTo>
                      <a:pt x="9" y="317"/>
                    </a:lnTo>
                    <a:lnTo>
                      <a:pt x="5" y="313"/>
                    </a:lnTo>
                    <a:lnTo>
                      <a:pt x="4" y="311"/>
                    </a:lnTo>
                    <a:lnTo>
                      <a:pt x="4" y="311"/>
                    </a:lnTo>
                    <a:lnTo>
                      <a:pt x="0" y="307"/>
                    </a:lnTo>
                    <a:lnTo>
                      <a:pt x="0" y="301"/>
                    </a:lnTo>
                    <a:lnTo>
                      <a:pt x="0" y="297"/>
                    </a:lnTo>
                    <a:lnTo>
                      <a:pt x="0" y="295"/>
                    </a:lnTo>
                    <a:lnTo>
                      <a:pt x="0" y="291"/>
                    </a:lnTo>
                    <a:lnTo>
                      <a:pt x="2" y="287"/>
                    </a:lnTo>
                    <a:lnTo>
                      <a:pt x="4" y="282"/>
                    </a:lnTo>
                    <a:lnTo>
                      <a:pt x="5" y="276"/>
                    </a:lnTo>
                    <a:lnTo>
                      <a:pt x="7" y="270"/>
                    </a:lnTo>
                    <a:lnTo>
                      <a:pt x="9" y="262"/>
                    </a:lnTo>
                    <a:lnTo>
                      <a:pt x="9" y="260"/>
                    </a:lnTo>
                    <a:lnTo>
                      <a:pt x="11" y="258"/>
                    </a:lnTo>
                    <a:lnTo>
                      <a:pt x="11" y="256"/>
                    </a:lnTo>
                    <a:lnTo>
                      <a:pt x="13" y="253"/>
                    </a:lnTo>
                    <a:lnTo>
                      <a:pt x="17" y="249"/>
                    </a:lnTo>
                    <a:lnTo>
                      <a:pt x="23" y="247"/>
                    </a:lnTo>
                    <a:lnTo>
                      <a:pt x="23" y="247"/>
                    </a:lnTo>
                    <a:lnTo>
                      <a:pt x="27" y="247"/>
                    </a:lnTo>
                    <a:lnTo>
                      <a:pt x="33" y="245"/>
                    </a:lnTo>
                    <a:lnTo>
                      <a:pt x="38" y="245"/>
                    </a:lnTo>
                    <a:lnTo>
                      <a:pt x="46" y="243"/>
                    </a:lnTo>
                    <a:lnTo>
                      <a:pt x="56" y="243"/>
                    </a:lnTo>
                    <a:lnTo>
                      <a:pt x="64" y="243"/>
                    </a:lnTo>
                    <a:lnTo>
                      <a:pt x="68" y="243"/>
                    </a:lnTo>
                    <a:lnTo>
                      <a:pt x="69" y="243"/>
                    </a:lnTo>
                    <a:lnTo>
                      <a:pt x="71" y="243"/>
                    </a:lnTo>
                    <a:lnTo>
                      <a:pt x="75" y="241"/>
                    </a:lnTo>
                    <a:lnTo>
                      <a:pt x="79" y="239"/>
                    </a:lnTo>
                    <a:lnTo>
                      <a:pt x="81" y="235"/>
                    </a:lnTo>
                    <a:lnTo>
                      <a:pt x="83" y="233"/>
                    </a:lnTo>
                    <a:lnTo>
                      <a:pt x="83" y="231"/>
                    </a:lnTo>
                    <a:lnTo>
                      <a:pt x="85" y="229"/>
                    </a:lnTo>
                    <a:lnTo>
                      <a:pt x="87" y="225"/>
                    </a:lnTo>
                    <a:lnTo>
                      <a:pt x="89" y="220"/>
                    </a:lnTo>
                    <a:lnTo>
                      <a:pt x="93" y="216"/>
                    </a:lnTo>
                    <a:lnTo>
                      <a:pt x="95" y="212"/>
                    </a:lnTo>
                    <a:lnTo>
                      <a:pt x="97" y="210"/>
                    </a:lnTo>
                    <a:lnTo>
                      <a:pt x="97" y="208"/>
                    </a:lnTo>
                    <a:lnTo>
                      <a:pt x="99" y="208"/>
                    </a:lnTo>
                    <a:lnTo>
                      <a:pt x="99" y="206"/>
                    </a:lnTo>
                    <a:lnTo>
                      <a:pt x="101" y="204"/>
                    </a:lnTo>
                    <a:lnTo>
                      <a:pt x="102" y="202"/>
                    </a:lnTo>
                    <a:lnTo>
                      <a:pt x="104" y="198"/>
                    </a:lnTo>
                    <a:lnTo>
                      <a:pt x="106" y="194"/>
                    </a:lnTo>
                    <a:lnTo>
                      <a:pt x="110" y="189"/>
                    </a:lnTo>
                    <a:lnTo>
                      <a:pt x="114" y="185"/>
                    </a:lnTo>
                    <a:lnTo>
                      <a:pt x="114" y="183"/>
                    </a:lnTo>
                    <a:lnTo>
                      <a:pt x="116" y="181"/>
                    </a:lnTo>
                    <a:lnTo>
                      <a:pt x="116" y="181"/>
                    </a:lnTo>
                    <a:lnTo>
                      <a:pt x="118" y="177"/>
                    </a:lnTo>
                    <a:lnTo>
                      <a:pt x="120" y="173"/>
                    </a:lnTo>
                    <a:lnTo>
                      <a:pt x="118" y="167"/>
                    </a:lnTo>
                    <a:lnTo>
                      <a:pt x="118" y="167"/>
                    </a:lnTo>
                    <a:lnTo>
                      <a:pt x="116" y="165"/>
                    </a:lnTo>
                    <a:lnTo>
                      <a:pt x="116" y="161"/>
                    </a:lnTo>
                    <a:lnTo>
                      <a:pt x="112" y="154"/>
                    </a:lnTo>
                    <a:lnTo>
                      <a:pt x="110" y="144"/>
                    </a:lnTo>
                    <a:lnTo>
                      <a:pt x="108" y="138"/>
                    </a:lnTo>
                    <a:lnTo>
                      <a:pt x="106" y="132"/>
                    </a:lnTo>
                    <a:lnTo>
                      <a:pt x="104" y="126"/>
                    </a:lnTo>
                    <a:lnTo>
                      <a:pt x="102" y="123"/>
                    </a:lnTo>
                    <a:lnTo>
                      <a:pt x="102" y="121"/>
                    </a:lnTo>
                    <a:lnTo>
                      <a:pt x="102" y="117"/>
                    </a:lnTo>
                    <a:lnTo>
                      <a:pt x="104" y="111"/>
                    </a:lnTo>
                    <a:lnTo>
                      <a:pt x="106" y="107"/>
                    </a:lnTo>
                    <a:lnTo>
                      <a:pt x="108" y="107"/>
                    </a:lnTo>
                    <a:lnTo>
                      <a:pt x="110" y="105"/>
                    </a:lnTo>
                    <a:lnTo>
                      <a:pt x="114" y="101"/>
                    </a:lnTo>
                    <a:lnTo>
                      <a:pt x="118" y="97"/>
                    </a:lnTo>
                    <a:lnTo>
                      <a:pt x="122" y="93"/>
                    </a:lnTo>
                    <a:lnTo>
                      <a:pt x="128" y="90"/>
                    </a:lnTo>
                    <a:lnTo>
                      <a:pt x="132" y="86"/>
                    </a:lnTo>
                    <a:lnTo>
                      <a:pt x="135" y="84"/>
                    </a:lnTo>
                    <a:lnTo>
                      <a:pt x="137" y="82"/>
                    </a:lnTo>
                    <a:lnTo>
                      <a:pt x="139" y="80"/>
                    </a:lnTo>
                    <a:lnTo>
                      <a:pt x="143" y="78"/>
                    </a:lnTo>
                    <a:lnTo>
                      <a:pt x="149" y="76"/>
                    </a:lnTo>
                    <a:lnTo>
                      <a:pt x="153" y="78"/>
                    </a:lnTo>
                    <a:lnTo>
                      <a:pt x="155" y="78"/>
                    </a:lnTo>
                    <a:lnTo>
                      <a:pt x="157" y="80"/>
                    </a:lnTo>
                    <a:lnTo>
                      <a:pt x="161" y="82"/>
                    </a:lnTo>
                    <a:lnTo>
                      <a:pt x="165" y="84"/>
                    </a:lnTo>
                    <a:lnTo>
                      <a:pt x="170" y="86"/>
                    </a:lnTo>
                    <a:lnTo>
                      <a:pt x="176" y="88"/>
                    </a:lnTo>
                    <a:lnTo>
                      <a:pt x="180" y="92"/>
                    </a:lnTo>
                    <a:lnTo>
                      <a:pt x="186" y="93"/>
                    </a:lnTo>
                    <a:lnTo>
                      <a:pt x="190" y="95"/>
                    </a:lnTo>
                    <a:lnTo>
                      <a:pt x="194" y="97"/>
                    </a:lnTo>
                    <a:lnTo>
                      <a:pt x="196" y="99"/>
                    </a:lnTo>
                    <a:lnTo>
                      <a:pt x="196" y="99"/>
                    </a:lnTo>
                    <a:lnTo>
                      <a:pt x="201" y="101"/>
                    </a:lnTo>
                    <a:lnTo>
                      <a:pt x="205" y="101"/>
                    </a:lnTo>
                    <a:lnTo>
                      <a:pt x="209" y="99"/>
                    </a:lnTo>
                    <a:lnTo>
                      <a:pt x="211" y="99"/>
                    </a:lnTo>
                    <a:lnTo>
                      <a:pt x="213" y="97"/>
                    </a:lnTo>
                    <a:lnTo>
                      <a:pt x="215" y="97"/>
                    </a:lnTo>
                    <a:lnTo>
                      <a:pt x="219" y="95"/>
                    </a:lnTo>
                    <a:lnTo>
                      <a:pt x="225" y="92"/>
                    </a:lnTo>
                    <a:lnTo>
                      <a:pt x="229" y="90"/>
                    </a:lnTo>
                    <a:lnTo>
                      <a:pt x="234" y="88"/>
                    </a:lnTo>
                    <a:lnTo>
                      <a:pt x="236" y="86"/>
                    </a:lnTo>
                    <a:lnTo>
                      <a:pt x="238" y="86"/>
                    </a:lnTo>
                    <a:lnTo>
                      <a:pt x="238" y="86"/>
                    </a:lnTo>
                    <a:lnTo>
                      <a:pt x="238" y="86"/>
                    </a:lnTo>
                    <a:lnTo>
                      <a:pt x="242" y="84"/>
                    </a:lnTo>
                    <a:lnTo>
                      <a:pt x="244" y="82"/>
                    </a:lnTo>
                    <a:lnTo>
                      <a:pt x="248" y="80"/>
                    </a:lnTo>
                    <a:lnTo>
                      <a:pt x="254" y="80"/>
                    </a:lnTo>
                    <a:lnTo>
                      <a:pt x="258" y="76"/>
                    </a:lnTo>
                    <a:lnTo>
                      <a:pt x="263" y="74"/>
                    </a:lnTo>
                    <a:lnTo>
                      <a:pt x="267" y="74"/>
                    </a:lnTo>
                    <a:lnTo>
                      <a:pt x="267" y="74"/>
                    </a:lnTo>
                    <a:lnTo>
                      <a:pt x="273" y="72"/>
                    </a:lnTo>
                    <a:lnTo>
                      <a:pt x="275" y="68"/>
                    </a:lnTo>
                    <a:lnTo>
                      <a:pt x="277" y="64"/>
                    </a:lnTo>
                    <a:lnTo>
                      <a:pt x="277" y="62"/>
                    </a:lnTo>
                    <a:lnTo>
                      <a:pt x="277" y="59"/>
                    </a:lnTo>
                    <a:lnTo>
                      <a:pt x="279" y="53"/>
                    </a:lnTo>
                    <a:lnTo>
                      <a:pt x="281" y="47"/>
                    </a:lnTo>
                    <a:lnTo>
                      <a:pt x="283" y="39"/>
                    </a:lnTo>
                    <a:lnTo>
                      <a:pt x="283" y="33"/>
                    </a:lnTo>
                    <a:lnTo>
                      <a:pt x="285" y="26"/>
                    </a:lnTo>
                    <a:lnTo>
                      <a:pt x="287" y="22"/>
                    </a:lnTo>
                    <a:lnTo>
                      <a:pt x="289" y="18"/>
                    </a:lnTo>
                    <a:lnTo>
                      <a:pt x="289" y="16"/>
                    </a:lnTo>
                    <a:lnTo>
                      <a:pt x="291" y="12"/>
                    </a:lnTo>
                    <a:lnTo>
                      <a:pt x="295" y="8"/>
                    </a:lnTo>
                    <a:lnTo>
                      <a:pt x="300" y="6"/>
                    </a:lnTo>
                    <a:lnTo>
                      <a:pt x="300" y="6"/>
                    </a:lnTo>
                    <a:lnTo>
                      <a:pt x="302" y="6"/>
                    </a:lnTo>
                    <a:lnTo>
                      <a:pt x="306" y="6"/>
                    </a:lnTo>
                    <a:lnTo>
                      <a:pt x="314" y="4"/>
                    </a:lnTo>
                    <a:lnTo>
                      <a:pt x="320" y="2"/>
                    </a:lnTo>
                    <a:lnTo>
                      <a:pt x="327" y="2"/>
                    </a:lnTo>
                    <a:lnTo>
                      <a:pt x="331" y="2"/>
                    </a:lnTo>
                    <a:lnTo>
                      <a:pt x="337" y="0"/>
                    </a:lnTo>
                    <a:lnTo>
                      <a:pt x="339" y="0"/>
                    </a:lnTo>
                    <a:lnTo>
                      <a:pt x="341"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nvGrpSpPr>
              <p:cNvPr id="24" name="Grupo 2234"/>
              <p:cNvGrpSpPr/>
              <p:nvPr/>
            </p:nvGrpSpPr>
            <p:grpSpPr>
              <a:xfrm>
                <a:off x="13588946" y="5813985"/>
                <a:ext cx="432322" cy="385540"/>
                <a:chOff x="13588946" y="8135552"/>
                <a:chExt cx="432322" cy="385540"/>
              </a:xfrm>
              <a:solidFill>
                <a:srgbClr val="616161"/>
              </a:solidFill>
            </p:grpSpPr>
            <p:sp>
              <p:nvSpPr>
                <p:cNvPr id="40" name="Freeform 230"/>
                <p:cNvSpPr>
                  <a:spLocks noEditPoints="1"/>
                </p:cNvSpPr>
                <p:nvPr/>
              </p:nvSpPr>
              <p:spPr bwMode="auto">
                <a:xfrm>
                  <a:off x="13588946" y="8135552"/>
                  <a:ext cx="432322" cy="329081"/>
                </a:xfrm>
                <a:custGeom>
                  <a:avLst/>
                  <a:gdLst>
                    <a:gd name="T0" fmla="*/ 111 w 268"/>
                    <a:gd name="T1" fmla="*/ 134 h 204"/>
                    <a:gd name="T2" fmla="*/ 109 w 268"/>
                    <a:gd name="T3" fmla="*/ 138 h 204"/>
                    <a:gd name="T4" fmla="*/ 109 w 268"/>
                    <a:gd name="T5" fmla="*/ 160 h 204"/>
                    <a:gd name="T6" fmla="*/ 113 w 268"/>
                    <a:gd name="T7" fmla="*/ 161 h 204"/>
                    <a:gd name="T8" fmla="*/ 157 w 268"/>
                    <a:gd name="T9" fmla="*/ 161 h 204"/>
                    <a:gd name="T10" fmla="*/ 159 w 268"/>
                    <a:gd name="T11" fmla="*/ 158 h 204"/>
                    <a:gd name="T12" fmla="*/ 159 w 268"/>
                    <a:gd name="T13" fmla="*/ 136 h 204"/>
                    <a:gd name="T14" fmla="*/ 155 w 268"/>
                    <a:gd name="T15" fmla="*/ 134 h 204"/>
                    <a:gd name="T16" fmla="*/ 80 w 268"/>
                    <a:gd name="T17" fmla="*/ 18 h 204"/>
                    <a:gd name="T18" fmla="*/ 74 w 268"/>
                    <a:gd name="T19" fmla="*/ 22 h 204"/>
                    <a:gd name="T20" fmla="*/ 74 w 268"/>
                    <a:gd name="T21" fmla="*/ 55 h 204"/>
                    <a:gd name="T22" fmla="*/ 194 w 268"/>
                    <a:gd name="T23" fmla="*/ 24 h 204"/>
                    <a:gd name="T24" fmla="*/ 192 w 268"/>
                    <a:gd name="T25" fmla="*/ 18 h 204"/>
                    <a:gd name="T26" fmla="*/ 80 w 268"/>
                    <a:gd name="T27" fmla="*/ 18 h 204"/>
                    <a:gd name="T28" fmla="*/ 196 w 268"/>
                    <a:gd name="T29" fmla="*/ 0 h 204"/>
                    <a:gd name="T30" fmla="*/ 202 w 268"/>
                    <a:gd name="T31" fmla="*/ 2 h 204"/>
                    <a:gd name="T32" fmla="*/ 202 w 268"/>
                    <a:gd name="T33" fmla="*/ 59 h 204"/>
                    <a:gd name="T34" fmla="*/ 260 w 268"/>
                    <a:gd name="T35" fmla="*/ 59 h 204"/>
                    <a:gd name="T36" fmla="*/ 268 w 268"/>
                    <a:gd name="T37" fmla="*/ 66 h 204"/>
                    <a:gd name="T38" fmla="*/ 268 w 268"/>
                    <a:gd name="T39" fmla="*/ 193 h 204"/>
                    <a:gd name="T40" fmla="*/ 266 w 268"/>
                    <a:gd name="T41" fmla="*/ 198 h 204"/>
                    <a:gd name="T42" fmla="*/ 250 w 268"/>
                    <a:gd name="T43" fmla="*/ 198 h 204"/>
                    <a:gd name="T44" fmla="*/ 244 w 268"/>
                    <a:gd name="T45" fmla="*/ 202 h 204"/>
                    <a:gd name="T46" fmla="*/ 23 w 268"/>
                    <a:gd name="T47" fmla="*/ 204 h 204"/>
                    <a:gd name="T48" fmla="*/ 21 w 268"/>
                    <a:gd name="T49" fmla="*/ 198 h 204"/>
                    <a:gd name="T50" fmla="*/ 6 w 268"/>
                    <a:gd name="T51" fmla="*/ 198 h 204"/>
                    <a:gd name="T52" fmla="*/ 0 w 268"/>
                    <a:gd name="T53" fmla="*/ 196 h 204"/>
                    <a:gd name="T54" fmla="*/ 0 w 268"/>
                    <a:gd name="T55" fmla="*/ 72 h 204"/>
                    <a:gd name="T56" fmla="*/ 4 w 268"/>
                    <a:gd name="T57" fmla="*/ 63 h 204"/>
                    <a:gd name="T58" fmla="*/ 14 w 268"/>
                    <a:gd name="T59" fmla="*/ 59 h 204"/>
                    <a:gd name="T60" fmla="*/ 66 w 268"/>
                    <a:gd name="T61" fmla="*/ 6 h 204"/>
                    <a:gd name="T62" fmla="*/ 70 w 268"/>
                    <a:gd name="T63" fmla="*/ 0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68" h="204">
                      <a:moveTo>
                        <a:pt x="113" y="134"/>
                      </a:moveTo>
                      <a:lnTo>
                        <a:pt x="111" y="134"/>
                      </a:lnTo>
                      <a:lnTo>
                        <a:pt x="109" y="136"/>
                      </a:lnTo>
                      <a:lnTo>
                        <a:pt x="109" y="138"/>
                      </a:lnTo>
                      <a:lnTo>
                        <a:pt x="109" y="158"/>
                      </a:lnTo>
                      <a:lnTo>
                        <a:pt x="109" y="160"/>
                      </a:lnTo>
                      <a:lnTo>
                        <a:pt x="111" y="161"/>
                      </a:lnTo>
                      <a:lnTo>
                        <a:pt x="113" y="161"/>
                      </a:lnTo>
                      <a:lnTo>
                        <a:pt x="155" y="161"/>
                      </a:lnTo>
                      <a:lnTo>
                        <a:pt x="157" y="161"/>
                      </a:lnTo>
                      <a:lnTo>
                        <a:pt x="159" y="160"/>
                      </a:lnTo>
                      <a:lnTo>
                        <a:pt x="159" y="158"/>
                      </a:lnTo>
                      <a:lnTo>
                        <a:pt x="159" y="138"/>
                      </a:lnTo>
                      <a:lnTo>
                        <a:pt x="159" y="136"/>
                      </a:lnTo>
                      <a:lnTo>
                        <a:pt x="157" y="134"/>
                      </a:lnTo>
                      <a:lnTo>
                        <a:pt x="155" y="134"/>
                      </a:lnTo>
                      <a:lnTo>
                        <a:pt x="113" y="134"/>
                      </a:lnTo>
                      <a:close/>
                      <a:moveTo>
                        <a:pt x="80" y="18"/>
                      </a:moveTo>
                      <a:lnTo>
                        <a:pt x="76" y="18"/>
                      </a:lnTo>
                      <a:lnTo>
                        <a:pt x="74" y="22"/>
                      </a:lnTo>
                      <a:lnTo>
                        <a:pt x="74" y="24"/>
                      </a:lnTo>
                      <a:lnTo>
                        <a:pt x="74" y="55"/>
                      </a:lnTo>
                      <a:lnTo>
                        <a:pt x="194" y="55"/>
                      </a:lnTo>
                      <a:lnTo>
                        <a:pt x="194" y="24"/>
                      </a:lnTo>
                      <a:lnTo>
                        <a:pt x="194" y="22"/>
                      </a:lnTo>
                      <a:lnTo>
                        <a:pt x="192" y="18"/>
                      </a:lnTo>
                      <a:lnTo>
                        <a:pt x="188" y="18"/>
                      </a:lnTo>
                      <a:lnTo>
                        <a:pt x="80" y="18"/>
                      </a:lnTo>
                      <a:close/>
                      <a:moveTo>
                        <a:pt x="72" y="0"/>
                      </a:moveTo>
                      <a:lnTo>
                        <a:pt x="196" y="0"/>
                      </a:lnTo>
                      <a:lnTo>
                        <a:pt x="198" y="0"/>
                      </a:lnTo>
                      <a:lnTo>
                        <a:pt x="202" y="2"/>
                      </a:lnTo>
                      <a:lnTo>
                        <a:pt x="202" y="6"/>
                      </a:lnTo>
                      <a:lnTo>
                        <a:pt x="202" y="59"/>
                      </a:lnTo>
                      <a:lnTo>
                        <a:pt x="254" y="59"/>
                      </a:lnTo>
                      <a:lnTo>
                        <a:pt x="260" y="59"/>
                      </a:lnTo>
                      <a:lnTo>
                        <a:pt x="264" y="63"/>
                      </a:lnTo>
                      <a:lnTo>
                        <a:pt x="268" y="66"/>
                      </a:lnTo>
                      <a:lnTo>
                        <a:pt x="268" y="72"/>
                      </a:lnTo>
                      <a:lnTo>
                        <a:pt x="268" y="193"/>
                      </a:lnTo>
                      <a:lnTo>
                        <a:pt x="268" y="196"/>
                      </a:lnTo>
                      <a:lnTo>
                        <a:pt x="266" y="198"/>
                      </a:lnTo>
                      <a:lnTo>
                        <a:pt x="262" y="198"/>
                      </a:lnTo>
                      <a:lnTo>
                        <a:pt x="250" y="198"/>
                      </a:lnTo>
                      <a:lnTo>
                        <a:pt x="246" y="198"/>
                      </a:lnTo>
                      <a:lnTo>
                        <a:pt x="244" y="202"/>
                      </a:lnTo>
                      <a:lnTo>
                        <a:pt x="244" y="204"/>
                      </a:lnTo>
                      <a:lnTo>
                        <a:pt x="23" y="204"/>
                      </a:lnTo>
                      <a:lnTo>
                        <a:pt x="23" y="202"/>
                      </a:lnTo>
                      <a:lnTo>
                        <a:pt x="21" y="198"/>
                      </a:lnTo>
                      <a:lnTo>
                        <a:pt x="17" y="198"/>
                      </a:lnTo>
                      <a:lnTo>
                        <a:pt x="6" y="198"/>
                      </a:lnTo>
                      <a:lnTo>
                        <a:pt x="2" y="198"/>
                      </a:lnTo>
                      <a:lnTo>
                        <a:pt x="0" y="196"/>
                      </a:lnTo>
                      <a:lnTo>
                        <a:pt x="0" y="193"/>
                      </a:lnTo>
                      <a:lnTo>
                        <a:pt x="0" y="72"/>
                      </a:lnTo>
                      <a:lnTo>
                        <a:pt x="0" y="66"/>
                      </a:lnTo>
                      <a:lnTo>
                        <a:pt x="4" y="63"/>
                      </a:lnTo>
                      <a:lnTo>
                        <a:pt x="8" y="59"/>
                      </a:lnTo>
                      <a:lnTo>
                        <a:pt x="14" y="59"/>
                      </a:lnTo>
                      <a:lnTo>
                        <a:pt x="66" y="59"/>
                      </a:lnTo>
                      <a:lnTo>
                        <a:pt x="66" y="6"/>
                      </a:lnTo>
                      <a:lnTo>
                        <a:pt x="68" y="2"/>
                      </a:lnTo>
                      <a:lnTo>
                        <a:pt x="70" y="0"/>
                      </a:lnTo>
                      <a:lnTo>
                        <a:pt x="7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 name="Freeform 231"/>
                <p:cNvSpPr>
                  <a:spLocks/>
                </p:cNvSpPr>
                <p:nvPr/>
              </p:nvSpPr>
              <p:spPr bwMode="auto">
                <a:xfrm>
                  <a:off x="13626048" y="8487216"/>
                  <a:ext cx="356505" cy="33876"/>
                </a:xfrm>
                <a:custGeom>
                  <a:avLst/>
                  <a:gdLst>
                    <a:gd name="T0" fmla="*/ 0 w 221"/>
                    <a:gd name="T1" fmla="*/ 0 h 21"/>
                    <a:gd name="T2" fmla="*/ 221 w 221"/>
                    <a:gd name="T3" fmla="*/ 0 h 21"/>
                    <a:gd name="T4" fmla="*/ 221 w 221"/>
                    <a:gd name="T5" fmla="*/ 15 h 21"/>
                    <a:gd name="T6" fmla="*/ 221 w 221"/>
                    <a:gd name="T7" fmla="*/ 17 h 21"/>
                    <a:gd name="T8" fmla="*/ 218 w 221"/>
                    <a:gd name="T9" fmla="*/ 21 h 21"/>
                    <a:gd name="T10" fmla="*/ 216 w 221"/>
                    <a:gd name="T11" fmla="*/ 21 h 21"/>
                    <a:gd name="T12" fmla="*/ 6 w 221"/>
                    <a:gd name="T13" fmla="*/ 21 h 21"/>
                    <a:gd name="T14" fmla="*/ 4 w 221"/>
                    <a:gd name="T15" fmla="*/ 21 h 21"/>
                    <a:gd name="T16" fmla="*/ 2 w 221"/>
                    <a:gd name="T17" fmla="*/ 17 h 21"/>
                    <a:gd name="T18" fmla="*/ 0 w 221"/>
                    <a:gd name="T19" fmla="*/ 15 h 21"/>
                    <a:gd name="T20" fmla="*/ 0 w 221"/>
                    <a:gd name="T2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1" h="21">
                      <a:moveTo>
                        <a:pt x="0" y="0"/>
                      </a:moveTo>
                      <a:lnTo>
                        <a:pt x="221" y="0"/>
                      </a:lnTo>
                      <a:lnTo>
                        <a:pt x="221" y="15"/>
                      </a:lnTo>
                      <a:lnTo>
                        <a:pt x="221" y="17"/>
                      </a:lnTo>
                      <a:lnTo>
                        <a:pt x="218" y="21"/>
                      </a:lnTo>
                      <a:lnTo>
                        <a:pt x="216" y="21"/>
                      </a:lnTo>
                      <a:lnTo>
                        <a:pt x="6" y="21"/>
                      </a:lnTo>
                      <a:lnTo>
                        <a:pt x="4" y="21"/>
                      </a:lnTo>
                      <a:lnTo>
                        <a:pt x="2" y="17"/>
                      </a:lnTo>
                      <a:lnTo>
                        <a:pt x="0" y="15"/>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
            <p:nvSpPr>
              <p:cNvPr id="25" name="Freeform 232"/>
              <p:cNvSpPr>
                <a:spLocks noEditPoints="1"/>
              </p:cNvSpPr>
              <p:nvPr/>
            </p:nvSpPr>
            <p:spPr bwMode="auto">
              <a:xfrm>
                <a:off x="8754360" y="6043051"/>
                <a:ext cx="1492157" cy="1495383"/>
              </a:xfrm>
              <a:custGeom>
                <a:avLst/>
                <a:gdLst>
                  <a:gd name="T0" fmla="*/ 326 w 925"/>
                  <a:gd name="T1" fmla="*/ 194 h 927"/>
                  <a:gd name="T2" fmla="*/ 205 w 925"/>
                  <a:gd name="T3" fmla="*/ 312 h 927"/>
                  <a:gd name="T4" fmla="*/ 167 w 925"/>
                  <a:gd name="T5" fmla="*/ 446 h 927"/>
                  <a:gd name="T6" fmla="*/ 192 w 925"/>
                  <a:gd name="T7" fmla="*/ 584 h 927"/>
                  <a:gd name="T8" fmla="*/ 273 w 925"/>
                  <a:gd name="T9" fmla="*/ 691 h 927"/>
                  <a:gd name="T10" fmla="*/ 423 w 925"/>
                  <a:gd name="T11" fmla="*/ 759 h 927"/>
                  <a:gd name="T12" fmla="*/ 582 w 925"/>
                  <a:gd name="T13" fmla="*/ 739 h 927"/>
                  <a:gd name="T14" fmla="*/ 712 w 925"/>
                  <a:gd name="T15" fmla="*/ 636 h 927"/>
                  <a:gd name="T16" fmla="*/ 766 w 925"/>
                  <a:gd name="T17" fmla="*/ 475 h 927"/>
                  <a:gd name="T18" fmla="*/ 727 w 925"/>
                  <a:gd name="T19" fmla="*/ 310 h 927"/>
                  <a:gd name="T20" fmla="*/ 607 w 925"/>
                  <a:gd name="T21" fmla="*/ 196 h 927"/>
                  <a:gd name="T22" fmla="*/ 531 w 925"/>
                  <a:gd name="T23" fmla="*/ 0 h 927"/>
                  <a:gd name="T24" fmla="*/ 593 w 925"/>
                  <a:gd name="T25" fmla="*/ 25 h 927"/>
                  <a:gd name="T26" fmla="*/ 613 w 925"/>
                  <a:gd name="T27" fmla="*/ 95 h 927"/>
                  <a:gd name="T28" fmla="*/ 663 w 925"/>
                  <a:gd name="T29" fmla="*/ 120 h 927"/>
                  <a:gd name="T30" fmla="*/ 723 w 925"/>
                  <a:gd name="T31" fmla="*/ 116 h 927"/>
                  <a:gd name="T32" fmla="*/ 787 w 925"/>
                  <a:gd name="T33" fmla="*/ 124 h 927"/>
                  <a:gd name="T34" fmla="*/ 801 w 925"/>
                  <a:gd name="T35" fmla="*/ 180 h 927"/>
                  <a:gd name="T36" fmla="*/ 795 w 925"/>
                  <a:gd name="T37" fmla="*/ 243 h 927"/>
                  <a:gd name="T38" fmla="*/ 824 w 925"/>
                  <a:gd name="T39" fmla="*/ 295 h 927"/>
                  <a:gd name="T40" fmla="*/ 898 w 925"/>
                  <a:gd name="T41" fmla="*/ 314 h 927"/>
                  <a:gd name="T42" fmla="*/ 925 w 925"/>
                  <a:gd name="T43" fmla="*/ 376 h 927"/>
                  <a:gd name="T44" fmla="*/ 869 w 925"/>
                  <a:gd name="T45" fmla="*/ 427 h 927"/>
                  <a:gd name="T46" fmla="*/ 859 w 925"/>
                  <a:gd name="T47" fmla="*/ 485 h 927"/>
                  <a:gd name="T48" fmla="*/ 875 w 925"/>
                  <a:gd name="T49" fmla="*/ 543 h 927"/>
                  <a:gd name="T50" fmla="*/ 912 w 925"/>
                  <a:gd name="T51" fmla="*/ 598 h 927"/>
                  <a:gd name="T52" fmla="*/ 867 w 925"/>
                  <a:gd name="T53" fmla="*/ 650 h 927"/>
                  <a:gd name="T54" fmla="*/ 803 w 925"/>
                  <a:gd name="T55" fmla="*/ 667 h 927"/>
                  <a:gd name="T56" fmla="*/ 766 w 925"/>
                  <a:gd name="T57" fmla="*/ 716 h 927"/>
                  <a:gd name="T58" fmla="*/ 778 w 925"/>
                  <a:gd name="T59" fmla="*/ 790 h 927"/>
                  <a:gd name="T60" fmla="*/ 735 w 925"/>
                  <a:gd name="T61" fmla="*/ 842 h 927"/>
                  <a:gd name="T62" fmla="*/ 665 w 925"/>
                  <a:gd name="T63" fmla="*/ 813 h 927"/>
                  <a:gd name="T64" fmla="*/ 613 w 925"/>
                  <a:gd name="T65" fmla="*/ 827 h 927"/>
                  <a:gd name="T66" fmla="*/ 566 w 925"/>
                  <a:gd name="T67" fmla="*/ 852 h 927"/>
                  <a:gd name="T68" fmla="*/ 535 w 925"/>
                  <a:gd name="T69" fmla="*/ 922 h 927"/>
                  <a:gd name="T70" fmla="*/ 467 w 925"/>
                  <a:gd name="T71" fmla="*/ 914 h 927"/>
                  <a:gd name="T72" fmla="*/ 423 w 925"/>
                  <a:gd name="T73" fmla="*/ 854 h 927"/>
                  <a:gd name="T74" fmla="*/ 361 w 925"/>
                  <a:gd name="T75" fmla="*/ 840 h 927"/>
                  <a:gd name="T76" fmla="*/ 306 w 925"/>
                  <a:gd name="T77" fmla="*/ 875 h 927"/>
                  <a:gd name="T78" fmla="*/ 238 w 925"/>
                  <a:gd name="T79" fmla="*/ 867 h 927"/>
                  <a:gd name="T80" fmla="*/ 227 w 925"/>
                  <a:gd name="T81" fmla="*/ 801 h 927"/>
                  <a:gd name="T82" fmla="*/ 198 w 925"/>
                  <a:gd name="T83" fmla="*/ 751 h 927"/>
                  <a:gd name="T84" fmla="*/ 163 w 925"/>
                  <a:gd name="T85" fmla="*/ 714 h 927"/>
                  <a:gd name="T86" fmla="*/ 85 w 925"/>
                  <a:gd name="T87" fmla="*/ 724 h 927"/>
                  <a:gd name="T88" fmla="*/ 48 w 925"/>
                  <a:gd name="T89" fmla="*/ 660 h 927"/>
                  <a:gd name="T90" fmla="*/ 93 w 925"/>
                  <a:gd name="T91" fmla="*/ 601 h 927"/>
                  <a:gd name="T92" fmla="*/ 83 w 925"/>
                  <a:gd name="T93" fmla="*/ 551 h 927"/>
                  <a:gd name="T94" fmla="*/ 56 w 925"/>
                  <a:gd name="T95" fmla="*/ 501 h 927"/>
                  <a:gd name="T96" fmla="*/ 0 w 925"/>
                  <a:gd name="T97" fmla="*/ 458 h 927"/>
                  <a:gd name="T98" fmla="*/ 23 w 925"/>
                  <a:gd name="T99" fmla="*/ 396 h 927"/>
                  <a:gd name="T100" fmla="*/ 83 w 925"/>
                  <a:gd name="T101" fmla="*/ 365 h 927"/>
                  <a:gd name="T102" fmla="*/ 103 w 925"/>
                  <a:gd name="T103" fmla="*/ 309 h 927"/>
                  <a:gd name="T104" fmla="*/ 85 w 925"/>
                  <a:gd name="T105" fmla="*/ 248 h 927"/>
                  <a:gd name="T106" fmla="*/ 91 w 925"/>
                  <a:gd name="T107" fmla="*/ 184 h 927"/>
                  <a:gd name="T108" fmla="*/ 149 w 925"/>
                  <a:gd name="T109" fmla="*/ 171 h 927"/>
                  <a:gd name="T110" fmla="*/ 207 w 925"/>
                  <a:gd name="T111" fmla="*/ 163 h 927"/>
                  <a:gd name="T112" fmla="*/ 254 w 925"/>
                  <a:gd name="T113" fmla="*/ 130 h 927"/>
                  <a:gd name="T114" fmla="*/ 262 w 925"/>
                  <a:gd name="T115" fmla="*/ 47 h 927"/>
                  <a:gd name="T116" fmla="*/ 330 w 925"/>
                  <a:gd name="T117" fmla="*/ 19 h 927"/>
                  <a:gd name="T118" fmla="*/ 380 w 925"/>
                  <a:gd name="T119" fmla="*/ 72 h 927"/>
                  <a:gd name="T120" fmla="*/ 432 w 925"/>
                  <a:gd name="T121" fmla="*/ 68 h 927"/>
                  <a:gd name="T122" fmla="*/ 489 w 925"/>
                  <a:gd name="T123" fmla="*/ 45 h 9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25" h="927">
                    <a:moveTo>
                      <a:pt x="465" y="159"/>
                    </a:moveTo>
                    <a:lnTo>
                      <a:pt x="456" y="161"/>
                    </a:lnTo>
                    <a:lnTo>
                      <a:pt x="448" y="161"/>
                    </a:lnTo>
                    <a:lnTo>
                      <a:pt x="442" y="161"/>
                    </a:lnTo>
                    <a:lnTo>
                      <a:pt x="440" y="161"/>
                    </a:lnTo>
                    <a:lnTo>
                      <a:pt x="438" y="161"/>
                    </a:lnTo>
                    <a:lnTo>
                      <a:pt x="436" y="161"/>
                    </a:lnTo>
                    <a:lnTo>
                      <a:pt x="432" y="161"/>
                    </a:lnTo>
                    <a:lnTo>
                      <a:pt x="428" y="163"/>
                    </a:lnTo>
                    <a:lnTo>
                      <a:pt x="421" y="163"/>
                    </a:lnTo>
                    <a:lnTo>
                      <a:pt x="411" y="165"/>
                    </a:lnTo>
                    <a:lnTo>
                      <a:pt x="384" y="171"/>
                    </a:lnTo>
                    <a:lnTo>
                      <a:pt x="355" y="182"/>
                    </a:lnTo>
                    <a:lnTo>
                      <a:pt x="326" y="194"/>
                    </a:lnTo>
                    <a:lnTo>
                      <a:pt x="302" y="210"/>
                    </a:lnTo>
                    <a:lnTo>
                      <a:pt x="295" y="213"/>
                    </a:lnTo>
                    <a:lnTo>
                      <a:pt x="289" y="217"/>
                    </a:lnTo>
                    <a:lnTo>
                      <a:pt x="285" y="221"/>
                    </a:lnTo>
                    <a:lnTo>
                      <a:pt x="281" y="223"/>
                    </a:lnTo>
                    <a:lnTo>
                      <a:pt x="281" y="225"/>
                    </a:lnTo>
                    <a:lnTo>
                      <a:pt x="279" y="225"/>
                    </a:lnTo>
                    <a:lnTo>
                      <a:pt x="277" y="227"/>
                    </a:lnTo>
                    <a:lnTo>
                      <a:pt x="273" y="231"/>
                    </a:lnTo>
                    <a:lnTo>
                      <a:pt x="267" y="235"/>
                    </a:lnTo>
                    <a:lnTo>
                      <a:pt x="260" y="243"/>
                    </a:lnTo>
                    <a:lnTo>
                      <a:pt x="240" y="262"/>
                    </a:lnTo>
                    <a:lnTo>
                      <a:pt x="221" y="287"/>
                    </a:lnTo>
                    <a:lnTo>
                      <a:pt x="205" y="312"/>
                    </a:lnTo>
                    <a:lnTo>
                      <a:pt x="192" y="338"/>
                    </a:lnTo>
                    <a:lnTo>
                      <a:pt x="188" y="347"/>
                    </a:lnTo>
                    <a:lnTo>
                      <a:pt x="184" y="355"/>
                    </a:lnTo>
                    <a:lnTo>
                      <a:pt x="184" y="359"/>
                    </a:lnTo>
                    <a:lnTo>
                      <a:pt x="182" y="361"/>
                    </a:lnTo>
                    <a:lnTo>
                      <a:pt x="182" y="363"/>
                    </a:lnTo>
                    <a:lnTo>
                      <a:pt x="182" y="363"/>
                    </a:lnTo>
                    <a:lnTo>
                      <a:pt x="180" y="365"/>
                    </a:lnTo>
                    <a:lnTo>
                      <a:pt x="180" y="369"/>
                    </a:lnTo>
                    <a:lnTo>
                      <a:pt x="178" y="374"/>
                    </a:lnTo>
                    <a:lnTo>
                      <a:pt x="176" y="380"/>
                    </a:lnTo>
                    <a:lnTo>
                      <a:pt x="174" y="388"/>
                    </a:lnTo>
                    <a:lnTo>
                      <a:pt x="168" y="415"/>
                    </a:lnTo>
                    <a:lnTo>
                      <a:pt x="167" y="446"/>
                    </a:lnTo>
                    <a:lnTo>
                      <a:pt x="167" y="477"/>
                    </a:lnTo>
                    <a:lnTo>
                      <a:pt x="168" y="504"/>
                    </a:lnTo>
                    <a:lnTo>
                      <a:pt x="170" y="516"/>
                    </a:lnTo>
                    <a:lnTo>
                      <a:pt x="172" y="524"/>
                    </a:lnTo>
                    <a:lnTo>
                      <a:pt x="172" y="528"/>
                    </a:lnTo>
                    <a:lnTo>
                      <a:pt x="174" y="532"/>
                    </a:lnTo>
                    <a:lnTo>
                      <a:pt x="174" y="532"/>
                    </a:lnTo>
                    <a:lnTo>
                      <a:pt x="174" y="532"/>
                    </a:lnTo>
                    <a:lnTo>
                      <a:pt x="174" y="536"/>
                    </a:lnTo>
                    <a:lnTo>
                      <a:pt x="176" y="539"/>
                    </a:lnTo>
                    <a:lnTo>
                      <a:pt x="176" y="543"/>
                    </a:lnTo>
                    <a:lnTo>
                      <a:pt x="178" y="551"/>
                    </a:lnTo>
                    <a:lnTo>
                      <a:pt x="182" y="557"/>
                    </a:lnTo>
                    <a:lnTo>
                      <a:pt x="192" y="584"/>
                    </a:lnTo>
                    <a:lnTo>
                      <a:pt x="205" y="611"/>
                    </a:lnTo>
                    <a:lnTo>
                      <a:pt x="223" y="638"/>
                    </a:lnTo>
                    <a:lnTo>
                      <a:pt x="240" y="660"/>
                    </a:lnTo>
                    <a:lnTo>
                      <a:pt x="244" y="665"/>
                    </a:lnTo>
                    <a:lnTo>
                      <a:pt x="250" y="669"/>
                    </a:lnTo>
                    <a:lnTo>
                      <a:pt x="254" y="673"/>
                    </a:lnTo>
                    <a:lnTo>
                      <a:pt x="256" y="677"/>
                    </a:lnTo>
                    <a:lnTo>
                      <a:pt x="258" y="677"/>
                    </a:lnTo>
                    <a:lnTo>
                      <a:pt x="258" y="679"/>
                    </a:lnTo>
                    <a:lnTo>
                      <a:pt x="260" y="679"/>
                    </a:lnTo>
                    <a:lnTo>
                      <a:pt x="262" y="681"/>
                    </a:lnTo>
                    <a:lnTo>
                      <a:pt x="264" y="683"/>
                    </a:lnTo>
                    <a:lnTo>
                      <a:pt x="267" y="687"/>
                    </a:lnTo>
                    <a:lnTo>
                      <a:pt x="273" y="691"/>
                    </a:lnTo>
                    <a:lnTo>
                      <a:pt x="279" y="697"/>
                    </a:lnTo>
                    <a:lnTo>
                      <a:pt x="300" y="712"/>
                    </a:lnTo>
                    <a:lnTo>
                      <a:pt x="328" y="728"/>
                    </a:lnTo>
                    <a:lnTo>
                      <a:pt x="357" y="741"/>
                    </a:lnTo>
                    <a:lnTo>
                      <a:pt x="384" y="751"/>
                    </a:lnTo>
                    <a:lnTo>
                      <a:pt x="394" y="753"/>
                    </a:lnTo>
                    <a:lnTo>
                      <a:pt x="401" y="755"/>
                    </a:lnTo>
                    <a:lnTo>
                      <a:pt x="405" y="755"/>
                    </a:lnTo>
                    <a:lnTo>
                      <a:pt x="409" y="757"/>
                    </a:lnTo>
                    <a:lnTo>
                      <a:pt x="409" y="757"/>
                    </a:lnTo>
                    <a:lnTo>
                      <a:pt x="411" y="757"/>
                    </a:lnTo>
                    <a:lnTo>
                      <a:pt x="413" y="757"/>
                    </a:lnTo>
                    <a:lnTo>
                      <a:pt x="417" y="759"/>
                    </a:lnTo>
                    <a:lnTo>
                      <a:pt x="423" y="759"/>
                    </a:lnTo>
                    <a:lnTo>
                      <a:pt x="428" y="759"/>
                    </a:lnTo>
                    <a:lnTo>
                      <a:pt x="436" y="761"/>
                    </a:lnTo>
                    <a:lnTo>
                      <a:pt x="463" y="762"/>
                    </a:lnTo>
                    <a:lnTo>
                      <a:pt x="494" y="761"/>
                    </a:lnTo>
                    <a:lnTo>
                      <a:pt x="525" y="757"/>
                    </a:lnTo>
                    <a:lnTo>
                      <a:pt x="553" y="749"/>
                    </a:lnTo>
                    <a:lnTo>
                      <a:pt x="562" y="745"/>
                    </a:lnTo>
                    <a:lnTo>
                      <a:pt x="568" y="745"/>
                    </a:lnTo>
                    <a:lnTo>
                      <a:pt x="572" y="743"/>
                    </a:lnTo>
                    <a:lnTo>
                      <a:pt x="574" y="741"/>
                    </a:lnTo>
                    <a:lnTo>
                      <a:pt x="578" y="741"/>
                    </a:lnTo>
                    <a:lnTo>
                      <a:pt x="578" y="741"/>
                    </a:lnTo>
                    <a:lnTo>
                      <a:pt x="580" y="739"/>
                    </a:lnTo>
                    <a:lnTo>
                      <a:pt x="582" y="739"/>
                    </a:lnTo>
                    <a:lnTo>
                      <a:pt x="586" y="737"/>
                    </a:lnTo>
                    <a:lnTo>
                      <a:pt x="588" y="735"/>
                    </a:lnTo>
                    <a:lnTo>
                      <a:pt x="593" y="733"/>
                    </a:lnTo>
                    <a:lnTo>
                      <a:pt x="603" y="730"/>
                    </a:lnTo>
                    <a:lnTo>
                      <a:pt x="626" y="716"/>
                    </a:lnTo>
                    <a:lnTo>
                      <a:pt x="652" y="698"/>
                    </a:lnTo>
                    <a:lnTo>
                      <a:pt x="677" y="677"/>
                    </a:lnTo>
                    <a:lnTo>
                      <a:pt x="694" y="658"/>
                    </a:lnTo>
                    <a:lnTo>
                      <a:pt x="700" y="652"/>
                    </a:lnTo>
                    <a:lnTo>
                      <a:pt x="704" y="646"/>
                    </a:lnTo>
                    <a:lnTo>
                      <a:pt x="708" y="642"/>
                    </a:lnTo>
                    <a:lnTo>
                      <a:pt x="710" y="638"/>
                    </a:lnTo>
                    <a:lnTo>
                      <a:pt x="712" y="636"/>
                    </a:lnTo>
                    <a:lnTo>
                      <a:pt x="712" y="636"/>
                    </a:lnTo>
                    <a:lnTo>
                      <a:pt x="712" y="634"/>
                    </a:lnTo>
                    <a:lnTo>
                      <a:pt x="714" y="633"/>
                    </a:lnTo>
                    <a:lnTo>
                      <a:pt x="716" y="631"/>
                    </a:lnTo>
                    <a:lnTo>
                      <a:pt x="718" y="627"/>
                    </a:lnTo>
                    <a:lnTo>
                      <a:pt x="719" y="623"/>
                    </a:lnTo>
                    <a:lnTo>
                      <a:pt x="725" y="613"/>
                    </a:lnTo>
                    <a:lnTo>
                      <a:pt x="739" y="588"/>
                    </a:lnTo>
                    <a:lnTo>
                      <a:pt x="750" y="559"/>
                    </a:lnTo>
                    <a:lnTo>
                      <a:pt x="760" y="530"/>
                    </a:lnTo>
                    <a:lnTo>
                      <a:pt x="764" y="503"/>
                    </a:lnTo>
                    <a:lnTo>
                      <a:pt x="766" y="491"/>
                    </a:lnTo>
                    <a:lnTo>
                      <a:pt x="766" y="483"/>
                    </a:lnTo>
                    <a:lnTo>
                      <a:pt x="766" y="479"/>
                    </a:lnTo>
                    <a:lnTo>
                      <a:pt x="766" y="475"/>
                    </a:lnTo>
                    <a:lnTo>
                      <a:pt x="766" y="475"/>
                    </a:lnTo>
                    <a:lnTo>
                      <a:pt x="766" y="475"/>
                    </a:lnTo>
                    <a:lnTo>
                      <a:pt x="768" y="471"/>
                    </a:lnTo>
                    <a:lnTo>
                      <a:pt x="768" y="468"/>
                    </a:lnTo>
                    <a:lnTo>
                      <a:pt x="768" y="460"/>
                    </a:lnTo>
                    <a:lnTo>
                      <a:pt x="768" y="448"/>
                    </a:lnTo>
                    <a:lnTo>
                      <a:pt x="764" y="421"/>
                    </a:lnTo>
                    <a:lnTo>
                      <a:pt x="758" y="390"/>
                    </a:lnTo>
                    <a:lnTo>
                      <a:pt x="750" y="361"/>
                    </a:lnTo>
                    <a:lnTo>
                      <a:pt x="739" y="334"/>
                    </a:lnTo>
                    <a:lnTo>
                      <a:pt x="735" y="324"/>
                    </a:lnTo>
                    <a:lnTo>
                      <a:pt x="731" y="316"/>
                    </a:lnTo>
                    <a:lnTo>
                      <a:pt x="729" y="314"/>
                    </a:lnTo>
                    <a:lnTo>
                      <a:pt x="727" y="310"/>
                    </a:lnTo>
                    <a:lnTo>
                      <a:pt x="727" y="310"/>
                    </a:lnTo>
                    <a:lnTo>
                      <a:pt x="727" y="310"/>
                    </a:lnTo>
                    <a:lnTo>
                      <a:pt x="725" y="309"/>
                    </a:lnTo>
                    <a:lnTo>
                      <a:pt x="723" y="305"/>
                    </a:lnTo>
                    <a:lnTo>
                      <a:pt x="719" y="299"/>
                    </a:lnTo>
                    <a:lnTo>
                      <a:pt x="718" y="295"/>
                    </a:lnTo>
                    <a:lnTo>
                      <a:pt x="712" y="287"/>
                    </a:lnTo>
                    <a:lnTo>
                      <a:pt x="696" y="266"/>
                    </a:lnTo>
                    <a:lnTo>
                      <a:pt x="675" y="243"/>
                    </a:lnTo>
                    <a:lnTo>
                      <a:pt x="650" y="223"/>
                    </a:lnTo>
                    <a:lnTo>
                      <a:pt x="628" y="208"/>
                    </a:lnTo>
                    <a:lnTo>
                      <a:pt x="619" y="202"/>
                    </a:lnTo>
                    <a:lnTo>
                      <a:pt x="611" y="198"/>
                    </a:lnTo>
                    <a:lnTo>
                      <a:pt x="607" y="196"/>
                    </a:lnTo>
                    <a:lnTo>
                      <a:pt x="605" y="194"/>
                    </a:lnTo>
                    <a:lnTo>
                      <a:pt x="605" y="194"/>
                    </a:lnTo>
                    <a:lnTo>
                      <a:pt x="603" y="194"/>
                    </a:lnTo>
                    <a:lnTo>
                      <a:pt x="601" y="192"/>
                    </a:lnTo>
                    <a:lnTo>
                      <a:pt x="597" y="190"/>
                    </a:lnTo>
                    <a:lnTo>
                      <a:pt x="593" y="188"/>
                    </a:lnTo>
                    <a:lnTo>
                      <a:pt x="588" y="186"/>
                    </a:lnTo>
                    <a:lnTo>
                      <a:pt x="580" y="182"/>
                    </a:lnTo>
                    <a:lnTo>
                      <a:pt x="555" y="173"/>
                    </a:lnTo>
                    <a:lnTo>
                      <a:pt x="524" y="165"/>
                    </a:lnTo>
                    <a:lnTo>
                      <a:pt x="492" y="161"/>
                    </a:lnTo>
                    <a:lnTo>
                      <a:pt x="465" y="159"/>
                    </a:lnTo>
                    <a:close/>
                    <a:moveTo>
                      <a:pt x="531" y="0"/>
                    </a:moveTo>
                    <a:lnTo>
                      <a:pt x="531" y="0"/>
                    </a:lnTo>
                    <a:lnTo>
                      <a:pt x="535" y="0"/>
                    </a:lnTo>
                    <a:lnTo>
                      <a:pt x="541" y="0"/>
                    </a:lnTo>
                    <a:lnTo>
                      <a:pt x="547" y="2"/>
                    </a:lnTo>
                    <a:lnTo>
                      <a:pt x="555" y="4"/>
                    </a:lnTo>
                    <a:lnTo>
                      <a:pt x="564" y="6"/>
                    </a:lnTo>
                    <a:lnTo>
                      <a:pt x="572" y="6"/>
                    </a:lnTo>
                    <a:lnTo>
                      <a:pt x="576" y="8"/>
                    </a:lnTo>
                    <a:lnTo>
                      <a:pt x="578" y="8"/>
                    </a:lnTo>
                    <a:lnTo>
                      <a:pt x="580" y="8"/>
                    </a:lnTo>
                    <a:lnTo>
                      <a:pt x="586" y="12"/>
                    </a:lnTo>
                    <a:lnTo>
                      <a:pt x="589" y="16"/>
                    </a:lnTo>
                    <a:lnTo>
                      <a:pt x="591" y="21"/>
                    </a:lnTo>
                    <a:lnTo>
                      <a:pt x="593" y="21"/>
                    </a:lnTo>
                    <a:lnTo>
                      <a:pt x="593" y="25"/>
                    </a:lnTo>
                    <a:lnTo>
                      <a:pt x="595" y="31"/>
                    </a:lnTo>
                    <a:lnTo>
                      <a:pt x="595" y="37"/>
                    </a:lnTo>
                    <a:lnTo>
                      <a:pt x="597" y="45"/>
                    </a:lnTo>
                    <a:lnTo>
                      <a:pt x="599" y="51"/>
                    </a:lnTo>
                    <a:lnTo>
                      <a:pt x="599" y="58"/>
                    </a:lnTo>
                    <a:lnTo>
                      <a:pt x="601" y="66"/>
                    </a:lnTo>
                    <a:lnTo>
                      <a:pt x="601" y="72"/>
                    </a:lnTo>
                    <a:lnTo>
                      <a:pt x="603" y="78"/>
                    </a:lnTo>
                    <a:lnTo>
                      <a:pt x="603" y="82"/>
                    </a:lnTo>
                    <a:lnTo>
                      <a:pt x="603" y="82"/>
                    </a:lnTo>
                    <a:lnTo>
                      <a:pt x="605" y="87"/>
                    </a:lnTo>
                    <a:lnTo>
                      <a:pt x="607" y="91"/>
                    </a:lnTo>
                    <a:lnTo>
                      <a:pt x="613" y="95"/>
                    </a:lnTo>
                    <a:lnTo>
                      <a:pt x="613" y="95"/>
                    </a:lnTo>
                    <a:lnTo>
                      <a:pt x="617" y="97"/>
                    </a:lnTo>
                    <a:lnTo>
                      <a:pt x="621" y="97"/>
                    </a:lnTo>
                    <a:lnTo>
                      <a:pt x="624" y="99"/>
                    </a:lnTo>
                    <a:lnTo>
                      <a:pt x="630" y="103"/>
                    </a:lnTo>
                    <a:lnTo>
                      <a:pt x="636" y="105"/>
                    </a:lnTo>
                    <a:lnTo>
                      <a:pt x="640" y="107"/>
                    </a:lnTo>
                    <a:lnTo>
                      <a:pt x="644" y="109"/>
                    </a:lnTo>
                    <a:lnTo>
                      <a:pt x="646" y="111"/>
                    </a:lnTo>
                    <a:lnTo>
                      <a:pt x="648" y="111"/>
                    </a:lnTo>
                    <a:lnTo>
                      <a:pt x="648" y="111"/>
                    </a:lnTo>
                    <a:lnTo>
                      <a:pt x="652" y="113"/>
                    </a:lnTo>
                    <a:lnTo>
                      <a:pt x="655" y="115"/>
                    </a:lnTo>
                    <a:lnTo>
                      <a:pt x="659" y="116"/>
                    </a:lnTo>
                    <a:lnTo>
                      <a:pt x="663" y="120"/>
                    </a:lnTo>
                    <a:lnTo>
                      <a:pt x="669" y="122"/>
                    </a:lnTo>
                    <a:lnTo>
                      <a:pt x="673" y="126"/>
                    </a:lnTo>
                    <a:lnTo>
                      <a:pt x="677" y="128"/>
                    </a:lnTo>
                    <a:lnTo>
                      <a:pt x="679" y="130"/>
                    </a:lnTo>
                    <a:lnTo>
                      <a:pt x="681" y="130"/>
                    </a:lnTo>
                    <a:lnTo>
                      <a:pt x="686" y="132"/>
                    </a:lnTo>
                    <a:lnTo>
                      <a:pt x="690" y="132"/>
                    </a:lnTo>
                    <a:lnTo>
                      <a:pt x="696" y="130"/>
                    </a:lnTo>
                    <a:lnTo>
                      <a:pt x="698" y="130"/>
                    </a:lnTo>
                    <a:lnTo>
                      <a:pt x="700" y="128"/>
                    </a:lnTo>
                    <a:lnTo>
                      <a:pt x="704" y="126"/>
                    </a:lnTo>
                    <a:lnTo>
                      <a:pt x="710" y="122"/>
                    </a:lnTo>
                    <a:lnTo>
                      <a:pt x="718" y="120"/>
                    </a:lnTo>
                    <a:lnTo>
                      <a:pt x="723" y="116"/>
                    </a:lnTo>
                    <a:lnTo>
                      <a:pt x="731" y="113"/>
                    </a:lnTo>
                    <a:lnTo>
                      <a:pt x="737" y="111"/>
                    </a:lnTo>
                    <a:lnTo>
                      <a:pt x="743" y="107"/>
                    </a:lnTo>
                    <a:lnTo>
                      <a:pt x="749" y="105"/>
                    </a:lnTo>
                    <a:lnTo>
                      <a:pt x="750" y="105"/>
                    </a:lnTo>
                    <a:lnTo>
                      <a:pt x="752" y="103"/>
                    </a:lnTo>
                    <a:lnTo>
                      <a:pt x="758" y="103"/>
                    </a:lnTo>
                    <a:lnTo>
                      <a:pt x="764" y="103"/>
                    </a:lnTo>
                    <a:lnTo>
                      <a:pt x="770" y="107"/>
                    </a:lnTo>
                    <a:lnTo>
                      <a:pt x="770" y="107"/>
                    </a:lnTo>
                    <a:lnTo>
                      <a:pt x="772" y="109"/>
                    </a:lnTo>
                    <a:lnTo>
                      <a:pt x="776" y="113"/>
                    </a:lnTo>
                    <a:lnTo>
                      <a:pt x="782" y="116"/>
                    </a:lnTo>
                    <a:lnTo>
                      <a:pt x="787" y="124"/>
                    </a:lnTo>
                    <a:lnTo>
                      <a:pt x="793" y="128"/>
                    </a:lnTo>
                    <a:lnTo>
                      <a:pt x="797" y="132"/>
                    </a:lnTo>
                    <a:lnTo>
                      <a:pt x="801" y="136"/>
                    </a:lnTo>
                    <a:lnTo>
                      <a:pt x="803" y="138"/>
                    </a:lnTo>
                    <a:lnTo>
                      <a:pt x="805" y="140"/>
                    </a:lnTo>
                    <a:lnTo>
                      <a:pt x="807" y="142"/>
                    </a:lnTo>
                    <a:lnTo>
                      <a:pt x="809" y="148"/>
                    </a:lnTo>
                    <a:lnTo>
                      <a:pt x="811" y="153"/>
                    </a:lnTo>
                    <a:lnTo>
                      <a:pt x="811" y="159"/>
                    </a:lnTo>
                    <a:lnTo>
                      <a:pt x="811" y="159"/>
                    </a:lnTo>
                    <a:lnTo>
                      <a:pt x="809" y="163"/>
                    </a:lnTo>
                    <a:lnTo>
                      <a:pt x="807" y="169"/>
                    </a:lnTo>
                    <a:lnTo>
                      <a:pt x="805" y="175"/>
                    </a:lnTo>
                    <a:lnTo>
                      <a:pt x="801" y="180"/>
                    </a:lnTo>
                    <a:lnTo>
                      <a:pt x="799" y="188"/>
                    </a:lnTo>
                    <a:lnTo>
                      <a:pt x="795" y="194"/>
                    </a:lnTo>
                    <a:lnTo>
                      <a:pt x="793" y="202"/>
                    </a:lnTo>
                    <a:lnTo>
                      <a:pt x="789" y="208"/>
                    </a:lnTo>
                    <a:lnTo>
                      <a:pt x="787" y="212"/>
                    </a:lnTo>
                    <a:lnTo>
                      <a:pt x="787" y="215"/>
                    </a:lnTo>
                    <a:lnTo>
                      <a:pt x="785" y="215"/>
                    </a:lnTo>
                    <a:lnTo>
                      <a:pt x="785" y="221"/>
                    </a:lnTo>
                    <a:lnTo>
                      <a:pt x="785" y="227"/>
                    </a:lnTo>
                    <a:lnTo>
                      <a:pt x="787" y="231"/>
                    </a:lnTo>
                    <a:lnTo>
                      <a:pt x="787" y="233"/>
                    </a:lnTo>
                    <a:lnTo>
                      <a:pt x="789" y="235"/>
                    </a:lnTo>
                    <a:lnTo>
                      <a:pt x="791" y="237"/>
                    </a:lnTo>
                    <a:lnTo>
                      <a:pt x="795" y="243"/>
                    </a:lnTo>
                    <a:lnTo>
                      <a:pt x="799" y="248"/>
                    </a:lnTo>
                    <a:lnTo>
                      <a:pt x="801" y="254"/>
                    </a:lnTo>
                    <a:lnTo>
                      <a:pt x="805" y="258"/>
                    </a:lnTo>
                    <a:lnTo>
                      <a:pt x="807" y="262"/>
                    </a:lnTo>
                    <a:lnTo>
                      <a:pt x="807" y="264"/>
                    </a:lnTo>
                    <a:lnTo>
                      <a:pt x="809" y="264"/>
                    </a:lnTo>
                    <a:lnTo>
                      <a:pt x="809" y="264"/>
                    </a:lnTo>
                    <a:lnTo>
                      <a:pt x="809" y="266"/>
                    </a:lnTo>
                    <a:lnTo>
                      <a:pt x="811" y="270"/>
                    </a:lnTo>
                    <a:lnTo>
                      <a:pt x="815" y="274"/>
                    </a:lnTo>
                    <a:lnTo>
                      <a:pt x="816" y="281"/>
                    </a:lnTo>
                    <a:lnTo>
                      <a:pt x="820" y="287"/>
                    </a:lnTo>
                    <a:lnTo>
                      <a:pt x="822" y="293"/>
                    </a:lnTo>
                    <a:lnTo>
                      <a:pt x="824" y="295"/>
                    </a:lnTo>
                    <a:lnTo>
                      <a:pt x="824" y="297"/>
                    </a:lnTo>
                    <a:lnTo>
                      <a:pt x="826" y="299"/>
                    </a:lnTo>
                    <a:lnTo>
                      <a:pt x="828" y="303"/>
                    </a:lnTo>
                    <a:lnTo>
                      <a:pt x="834" y="307"/>
                    </a:lnTo>
                    <a:lnTo>
                      <a:pt x="840" y="307"/>
                    </a:lnTo>
                    <a:lnTo>
                      <a:pt x="840" y="307"/>
                    </a:lnTo>
                    <a:lnTo>
                      <a:pt x="844" y="307"/>
                    </a:lnTo>
                    <a:lnTo>
                      <a:pt x="847" y="309"/>
                    </a:lnTo>
                    <a:lnTo>
                      <a:pt x="857" y="309"/>
                    </a:lnTo>
                    <a:lnTo>
                      <a:pt x="869" y="310"/>
                    </a:lnTo>
                    <a:lnTo>
                      <a:pt x="880" y="312"/>
                    </a:lnTo>
                    <a:lnTo>
                      <a:pt x="890" y="312"/>
                    </a:lnTo>
                    <a:lnTo>
                      <a:pt x="896" y="314"/>
                    </a:lnTo>
                    <a:lnTo>
                      <a:pt x="898" y="314"/>
                    </a:lnTo>
                    <a:lnTo>
                      <a:pt x="900" y="314"/>
                    </a:lnTo>
                    <a:lnTo>
                      <a:pt x="906" y="316"/>
                    </a:lnTo>
                    <a:lnTo>
                      <a:pt x="910" y="322"/>
                    </a:lnTo>
                    <a:lnTo>
                      <a:pt x="913" y="328"/>
                    </a:lnTo>
                    <a:lnTo>
                      <a:pt x="913" y="328"/>
                    </a:lnTo>
                    <a:lnTo>
                      <a:pt x="913" y="330"/>
                    </a:lnTo>
                    <a:lnTo>
                      <a:pt x="915" y="334"/>
                    </a:lnTo>
                    <a:lnTo>
                      <a:pt x="917" y="342"/>
                    </a:lnTo>
                    <a:lnTo>
                      <a:pt x="919" y="351"/>
                    </a:lnTo>
                    <a:lnTo>
                      <a:pt x="921" y="361"/>
                    </a:lnTo>
                    <a:lnTo>
                      <a:pt x="923" y="369"/>
                    </a:lnTo>
                    <a:lnTo>
                      <a:pt x="923" y="373"/>
                    </a:lnTo>
                    <a:lnTo>
                      <a:pt x="925" y="374"/>
                    </a:lnTo>
                    <a:lnTo>
                      <a:pt x="925" y="376"/>
                    </a:lnTo>
                    <a:lnTo>
                      <a:pt x="925" y="382"/>
                    </a:lnTo>
                    <a:lnTo>
                      <a:pt x="923" y="388"/>
                    </a:lnTo>
                    <a:lnTo>
                      <a:pt x="919" y="392"/>
                    </a:lnTo>
                    <a:lnTo>
                      <a:pt x="917" y="394"/>
                    </a:lnTo>
                    <a:lnTo>
                      <a:pt x="915" y="396"/>
                    </a:lnTo>
                    <a:lnTo>
                      <a:pt x="912" y="398"/>
                    </a:lnTo>
                    <a:lnTo>
                      <a:pt x="906" y="402"/>
                    </a:lnTo>
                    <a:lnTo>
                      <a:pt x="900" y="407"/>
                    </a:lnTo>
                    <a:lnTo>
                      <a:pt x="894" y="411"/>
                    </a:lnTo>
                    <a:lnTo>
                      <a:pt x="888" y="415"/>
                    </a:lnTo>
                    <a:lnTo>
                      <a:pt x="880" y="419"/>
                    </a:lnTo>
                    <a:lnTo>
                      <a:pt x="877" y="423"/>
                    </a:lnTo>
                    <a:lnTo>
                      <a:pt x="873" y="425"/>
                    </a:lnTo>
                    <a:lnTo>
                      <a:pt x="869" y="427"/>
                    </a:lnTo>
                    <a:lnTo>
                      <a:pt x="869" y="427"/>
                    </a:lnTo>
                    <a:lnTo>
                      <a:pt x="863" y="431"/>
                    </a:lnTo>
                    <a:lnTo>
                      <a:pt x="861" y="437"/>
                    </a:lnTo>
                    <a:lnTo>
                      <a:pt x="861" y="442"/>
                    </a:lnTo>
                    <a:lnTo>
                      <a:pt x="861" y="442"/>
                    </a:lnTo>
                    <a:lnTo>
                      <a:pt x="861" y="448"/>
                    </a:lnTo>
                    <a:lnTo>
                      <a:pt x="861" y="454"/>
                    </a:lnTo>
                    <a:lnTo>
                      <a:pt x="861" y="460"/>
                    </a:lnTo>
                    <a:lnTo>
                      <a:pt x="861" y="468"/>
                    </a:lnTo>
                    <a:lnTo>
                      <a:pt x="861" y="473"/>
                    </a:lnTo>
                    <a:lnTo>
                      <a:pt x="861" y="479"/>
                    </a:lnTo>
                    <a:lnTo>
                      <a:pt x="861" y="479"/>
                    </a:lnTo>
                    <a:lnTo>
                      <a:pt x="861" y="481"/>
                    </a:lnTo>
                    <a:lnTo>
                      <a:pt x="859" y="485"/>
                    </a:lnTo>
                    <a:lnTo>
                      <a:pt x="859" y="493"/>
                    </a:lnTo>
                    <a:lnTo>
                      <a:pt x="859" y="499"/>
                    </a:lnTo>
                    <a:lnTo>
                      <a:pt x="859" y="506"/>
                    </a:lnTo>
                    <a:lnTo>
                      <a:pt x="857" y="512"/>
                    </a:lnTo>
                    <a:lnTo>
                      <a:pt x="857" y="516"/>
                    </a:lnTo>
                    <a:lnTo>
                      <a:pt x="857" y="518"/>
                    </a:lnTo>
                    <a:lnTo>
                      <a:pt x="857" y="518"/>
                    </a:lnTo>
                    <a:lnTo>
                      <a:pt x="857" y="524"/>
                    </a:lnTo>
                    <a:lnTo>
                      <a:pt x="859" y="530"/>
                    </a:lnTo>
                    <a:lnTo>
                      <a:pt x="863" y="534"/>
                    </a:lnTo>
                    <a:lnTo>
                      <a:pt x="863" y="534"/>
                    </a:lnTo>
                    <a:lnTo>
                      <a:pt x="867" y="536"/>
                    </a:lnTo>
                    <a:lnTo>
                      <a:pt x="871" y="539"/>
                    </a:lnTo>
                    <a:lnTo>
                      <a:pt x="875" y="543"/>
                    </a:lnTo>
                    <a:lnTo>
                      <a:pt x="880" y="547"/>
                    </a:lnTo>
                    <a:lnTo>
                      <a:pt x="886" y="551"/>
                    </a:lnTo>
                    <a:lnTo>
                      <a:pt x="892" y="557"/>
                    </a:lnTo>
                    <a:lnTo>
                      <a:pt x="898" y="561"/>
                    </a:lnTo>
                    <a:lnTo>
                      <a:pt x="904" y="567"/>
                    </a:lnTo>
                    <a:lnTo>
                      <a:pt x="908" y="568"/>
                    </a:lnTo>
                    <a:lnTo>
                      <a:pt x="910" y="572"/>
                    </a:lnTo>
                    <a:lnTo>
                      <a:pt x="910" y="572"/>
                    </a:lnTo>
                    <a:lnTo>
                      <a:pt x="913" y="578"/>
                    </a:lnTo>
                    <a:lnTo>
                      <a:pt x="915" y="584"/>
                    </a:lnTo>
                    <a:lnTo>
                      <a:pt x="913" y="590"/>
                    </a:lnTo>
                    <a:lnTo>
                      <a:pt x="913" y="592"/>
                    </a:lnTo>
                    <a:lnTo>
                      <a:pt x="913" y="594"/>
                    </a:lnTo>
                    <a:lnTo>
                      <a:pt x="912" y="598"/>
                    </a:lnTo>
                    <a:lnTo>
                      <a:pt x="910" y="605"/>
                    </a:lnTo>
                    <a:lnTo>
                      <a:pt x="908" y="613"/>
                    </a:lnTo>
                    <a:lnTo>
                      <a:pt x="904" y="623"/>
                    </a:lnTo>
                    <a:lnTo>
                      <a:pt x="902" y="631"/>
                    </a:lnTo>
                    <a:lnTo>
                      <a:pt x="900" y="634"/>
                    </a:lnTo>
                    <a:lnTo>
                      <a:pt x="898" y="636"/>
                    </a:lnTo>
                    <a:lnTo>
                      <a:pt x="898" y="636"/>
                    </a:lnTo>
                    <a:lnTo>
                      <a:pt x="894" y="642"/>
                    </a:lnTo>
                    <a:lnTo>
                      <a:pt x="890" y="646"/>
                    </a:lnTo>
                    <a:lnTo>
                      <a:pt x="884" y="648"/>
                    </a:lnTo>
                    <a:lnTo>
                      <a:pt x="882" y="648"/>
                    </a:lnTo>
                    <a:lnTo>
                      <a:pt x="879" y="648"/>
                    </a:lnTo>
                    <a:lnTo>
                      <a:pt x="875" y="648"/>
                    </a:lnTo>
                    <a:lnTo>
                      <a:pt x="867" y="650"/>
                    </a:lnTo>
                    <a:lnTo>
                      <a:pt x="861" y="650"/>
                    </a:lnTo>
                    <a:lnTo>
                      <a:pt x="853" y="650"/>
                    </a:lnTo>
                    <a:lnTo>
                      <a:pt x="844" y="650"/>
                    </a:lnTo>
                    <a:lnTo>
                      <a:pt x="836" y="650"/>
                    </a:lnTo>
                    <a:lnTo>
                      <a:pt x="828" y="650"/>
                    </a:lnTo>
                    <a:lnTo>
                      <a:pt x="824" y="650"/>
                    </a:lnTo>
                    <a:lnTo>
                      <a:pt x="822" y="650"/>
                    </a:lnTo>
                    <a:lnTo>
                      <a:pt x="816" y="650"/>
                    </a:lnTo>
                    <a:lnTo>
                      <a:pt x="813" y="654"/>
                    </a:lnTo>
                    <a:lnTo>
                      <a:pt x="809" y="658"/>
                    </a:lnTo>
                    <a:lnTo>
                      <a:pt x="807" y="658"/>
                    </a:lnTo>
                    <a:lnTo>
                      <a:pt x="807" y="660"/>
                    </a:lnTo>
                    <a:lnTo>
                      <a:pt x="805" y="664"/>
                    </a:lnTo>
                    <a:lnTo>
                      <a:pt x="803" y="667"/>
                    </a:lnTo>
                    <a:lnTo>
                      <a:pt x="799" y="673"/>
                    </a:lnTo>
                    <a:lnTo>
                      <a:pt x="795" y="679"/>
                    </a:lnTo>
                    <a:lnTo>
                      <a:pt x="791" y="683"/>
                    </a:lnTo>
                    <a:lnTo>
                      <a:pt x="789" y="687"/>
                    </a:lnTo>
                    <a:lnTo>
                      <a:pt x="787" y="689"/>
                    </a:lnTo>
                    <a:lnTo>
                      <a:pt x="787" y="691"/>
                    </a:lnTo>
                    <a:lnTo>
                      <a:pt x="787" y="691"/>
                    </a:lnTo>
                    <a:lnTo>
                      <a:pt x="785" y="693"/>
                    </a:lnTo>
                    <a:lnTo>
                      <a:pt x="783" y="695"/>
                    </a:lnTo>
                    <a:lnTo>
                      <a:pt x="780" y="700"/>
                    </a:lnTo>
                    <a:lnTo>
                      <a:pt x="776" y="704"/>
                    </a:lnTo>
                    <a:lnTo>
                      <a:pt x="772" y="710"/>
                    </a:lnTo>
                    <a:lnTo>
                      <a:pt x="770" y="714"/>
                    </a:lnTo>
                    <a:lnTo>
                      <a:pt x="766" y="716"/>
                    </a:lnTo>
                    <a:lnTo>
                      <a:pt x="764" y="720"/>
                    </a:lnTo>
                    <a:lnTo>
                      <a:pt x="764" y="720"/>
                    </a:lnTo>
                    <a:lnTo>
                      <a:pt x="760" y="726"/>
                    </a:lnTo>
                    <a:lnTo>
                      <a:pt x="760" y="730"/>
                    </a:lnTo>
                    <a:lnTo>
                      <a:pt x="760" y="735"/>
                    </a:lnTo>
                    <a:lnTo>
                      <a:pt x="762" y="737"/>
                    </a:lnTo>
                    <a:lnTo>
                      <a:pt x="762" y="739"/>
                    </a:lnTo>
                    <a:lnTo>
                      <a:pt x="764" y="745"/>
                    </a:lnTo>
                    <a:lnTo>
                      <a:pt x="766" y="751"/>
                    </a:lnTo>
                    <a:lnTo>
                      <a:pt x="768" y="757"/>
                    </a:lnTo>
                    <a:lnTo>
                      <a:pt x="772" y="764"/>
                    </a:lnTo>
                    <a:lnTo>
                      <a:pt x="774" y="776"/>
                    </a:lnTo>
                    <a:lnTo>
                      <a:pt x="778" y="786"/>
                    </a:lnTo>
                    <a:lnTo>
                      <a:pt x="778" y="790"/>
                    </a:lnTo>
                    <a:lnTo>
                      <a:pt x="780" y="794"/>
                    </a:lnTo>
                    <a:lnTo>
                      <a:pt x="780" y="795"/>
                    </a:lnTo>
                    <a:lnTo>
                      <a:pt x="780" y="801"/>
                    </a:lnTo>
                    <a:lnTo>
                      <a:pt x="778" y="807"/>
                    </a:lnTo>
                    <a:lnTo>
                      <a:pt x="774" y="811"/>
                    </a:lnTo>
                    <a:lnTo>
                      <a:pt x="774" y="813"/>
                    </a:lnTo>
                    <a:lnTo>
                      <a:pt x="770" y="815"/>
                    </a:lnTo>
                    <a:lnTo>
                      <a:pt x="768" y="817"/>
                    </a:lnTo>
                    <a:lnTo>
                      <a:pt x="762" y="823"/>
                    </a:lnTo>
                    <a:lnTo>
                      <a:pt x="754" y="828"/>
                    </a:lnTo>
                    <a:lnTo>
                      <a:pt x="747" y="832"/>
                    </a:lnTo>
                    <a:lnTo>
                      <a:pt x="741" y="838"/>
                    </a:lnTo>
                    <a:lnTo>
                      <a:pt x="737" y="840"/>
                    </a:lnTo>
                    <a:lnTo>
                      <a:pt x="735" y="842"/>
                    </a:lnTo>
                    <a:lnTo>
                      <a:pt x="735" y="842"/>
                    </a:lnTo>
                    <a:lnTo>
                      <a:pt x="729" y="846"/>
                    </a:lnTo>
                    <a:lnTo>
                      <a:pt x="721" y="846"/>
                    </a:lnTo>
                    <a:lnTo>
                      <a:pt x="716" y="844"/>
                    </a:lnTo>
                    <a:lnTo>
                      <a:pt x="716" y="844"/>
                    </a:lnTo>
                    <a:lnTo>
                      <a:pt x="712" y="842"/>
                    </a:lnTo>
                    <a:lnTo>
                      <a:pt x="708" y="840"/>
                    </a:lnTo>
                    <a:lnTo>
                      <a:pt x="702" y="836"/>
                    </a:lnTo>
                    <a:lnTo>
                      <a:pt x="696" y="832"/>
                    </a:lnTo>
                    <a:lnTo>
                      <a:pt x="688" y="828"/>
                    </a:lnTo>
                    <a:lnTo>
                      <a:pt x="681" y="823"/>
                    </a:lnTo>
                    <a:lnTo>
                      <a:pt x="671" y="817"/>
                    </a:lnTo>
                    <a:lnTo>
                      <a:pt x="667" y="815"/>
                    </a:lnTo>
                    <a:lnTo>
                      <a:pt x="665" y="813"/>
                    </a:lnTo>
                    <a:lnTo>
                      <a:pt x="663" y="813"/>
                    </a:lnTo>
                    <a:lnTo>
                      <a:pt x="659" y="809"/>
                    </a:lnTo>
                    <a:lnTo>
                      <a:pt x="653" y="809"/>
                    </a:lnTo>
                    <a:lnTo>
                      <a:pt x="648" y="811"/>
                    </a:lnTo>
                    <a:lnTo>
                      <a:pt x="646" y="811"/>
                    </a:lnTo>
                    <a:lnTo>
                      <a:pt x="644" y="813"/>
                    </a:lnTo>
                    <a:lnTo>
                      <a:pt x="640" y="815"/>
                    </a:lnTo>
                    <a:lnTo>
                      <a:pt x="636" y="817"/>
                    </a:lnTo>
                    <a:lnTo>
                      <a:pt x="630" y="819"/>
                    </a:lnTo>
                    <a:lnTo>
                      <a:pt x="624" y="823"/>
                    </a:lnTo>
                    <a:lnTo>
                      <a:pt x="621" y="825"/>
                    </a:lnTo>
                    <a:lnTo>
                      <a:pt x="617" y="825"/>
                    </a:lnTo>
                    <a:lnTo>
                      <a:pt x="613" y="827"/>
                    </a:lnTo>
                    <a:lnTo>
                      <a:pt x="613" y="827"/>
                    </a:lnTo>
                    <a:lnTo>
                      <a:pt x="611" y="827"/>
                    </a:lnTo>
                    <a:lnTo>
                      <a:pt x="609" y="828"/>
                    </a:lnTo>
                    <a:lnTo>
                      <a:pt x="605" y="830"/>
                    </a:lnTo>
                    <a:lnTo>
                      <a:pt x="599" y="832"/>
                    </a:lnTo>
                    <a:lnTo>
                      <a:pt x="595" y="834"/>
                    </a:lnTo>
                    <a:lnTo>
                      <a:pt x="589" y="836"/>
                    </a:lnTo>
                    <a:lnTo>
                      <a:pt x="584" y="836"/>
                    </a:lnTo>
                    <a:lnTo>
                      <a:pt x="580" y="838"/>
                    </a:lnTo>
                    <a:lnTo>
                      <a:pt x="578" y="840"/>
                    </a:lnTo>
                    <a:lnTo>
                      <a:pt x="576" y="840"/>
                    </a:lnTo>
                    <a:lnTo>
                      <a:pt x="572" y="842"/>
                    </a:lnTo>
                    <a:lnTo>
                      <a:pt x="568" y="846"/>
                    </a:lnTo>
                    <a:lnTo>
                      <a:pt x="566" y="852"/>
                    </a:lnTo>
                    <a:lnTo>
                      <a:pt x="566" y="852"/>
                    </a:lnTo>
                    <a:lnTo>
                      <a:pt x="564" y="856"/>
                    </a:lnTo>
                    <a:lnTo>
                      <a:pt x="564" y="861"/>
                    </a:lnTo>
                    <a:lnTo>
                      <a:pt x="560" y="871"/>
                    </a:lnTo>
                    <a:lnTo>
                      <a:pt x="558" y="881"/>
                    </a:lnTo>
                    <a:lnTo>
                      <a:pt x="556" y="889"/>
                    </a:lnTo>
                    <a:lnTo>
                      <a:pt x="555" y="896"/>
                    </a:lnTo>
                    <a:lnTo>
                      <a:pt x="553" y="902"/>
                    </a:lnTo>
                    <a:lnTo>
                      <a:pt x="551" y="906"/>
                    </a:lnTo>
                    <a:lnTo>
                      <a:pt x="551" y="910"/>
                    </a:lnTo>
                    <a:lnTo>
                      <a:pt x="549" y="912"/>
                    </a:lnTo>
                    <a:lnTo>
                      <a:pt x="547" y="916"/>
                    </a:lnTo>
                    <a:lnTo>
                      <a:pt x="541" y="920"/>
                    </a:lnTo>
                    <a:lnTo>
                      <a:pt x="535" y="922"/>
                    </a:lnTo>
                    <a:lnTo>
                      <a:pt x="535" y="922"/>
                    </a:lnTo>
                    <a:lnTo>
                      <a:pt x="531" y="924"/>
                    </a:lnTo>
                    <a:lnTo>
                      <a:pt x="527" y="924"/>
                    </a:lnTo>
                    <a:lnTo>
                      <a:pt x="520" y="924"/>
                    </a:lnTo>
                    <a:lnTo>
                      <a:pt x="510" y="925"/>
                    </a:lnTo>
                    <a:lnTo>
                      <a:pt x="502" y="925"/>
                    </a:lnTo>
                    <a:lnTo>
                      <a:pt x="492" y="927"/>
                    </a:lnTo>
                    <a:lnTo>
                      <a:pt x="489" y="927"/>
                    </a:lnTo>
                    <a:lnTo>
                      <a:pt x="487" y="927"/>
                    </a:lnTo>
                    <a:lnTo>
                      <a:pt x="485" y="927"/>
                    </a:lnTo>
                    <a:lnTo>
                      <a:pt x="479" y="925"/>
                    </a:lnTo>
                    <a:lnTo>
                      <a:pt x="473" y="924"/>
                    </a:lnTo>
                    <a:lnTo>
                      <a:pt x="469" y="918"/>
                    </a:lnTo>
                    <a:lnTo>
                      <a:pt x="469" y="918"/>
                    </a:lnTo>
                    <a:lnTo>
                      <a:pt x="467" y="914"/>
                    </a:lnTo>
                    <a:lnTo>
                      <a:pt x="465" y="910"/>
                    </a:lnTo>
                    <a:lnTo>
                      <a:pt x="459" y="902"/>
                    </a:lnTo>
                    <a:lnTo>
                      <a:pt x="456" y="891"/>
                    </a:lnTo>
                    <a:lnTo>
                      <a:pt x="452" y="885"/>
                    </a:lnTo>
                    <a:lnTo>
                      <a:pt x="448" y="877"/>
                    </a:lnTo>
                    <a:lnTo>
                      <a:pt x="446" y="871"/>
                    </a:lnTo>
                    <a:lnTo>
                      <a:pt x="444" y="867"/>
                    </a:lnTo>
                    <a:lnTo>
                      <a:pt x="442" y="863"/>
                    </a:lnTo>
                    <a:lnTo>
                      <a:pt x="442" y="863"/>
                    </a:lnTo>
                    <a:lnTo>
                      <a:pt x="440" y="858"/>
                    </a:lnTo>
                    <a:lnTo>
                      <a:pt x="434" y="856"/>
                    </a:lnTo>
                    <a:lnTo>
                      <a:pt x="428" y="854"/>
                    </a:lnTo>
                    <a:lnTo>
                      <a:pt x="428" y="854"/>
                    </a:lnTo>
                    <a:lnTo>
                      <a:pt x="423" y="854"/>
                    </a:lnTo>
                    <a:lnTo>
                      <a:pt x="417" y="852"/>
                    </a:lnTo>
                    <a:lnTo>
                      <a:pt x="411" y="852"/>
                    </a:lnTo>
                    <a:lnTo>
                      <a:pt x="403" y="850"/>
                    </a:lnTo>
                    <a:lnTo>
                      <a:pt x="397" y="850"/>
                    </a:lnTo>
                    <a:lnTo>
                      <a:pt x="394" y="848"/>
                    </a:lnTo>
                    <a:lnTo>
                      <a:pt x="392" y="848"/>
                    </a:lnTo>
                    <a:lnTo>
                      <a:pt x="392" y="848"/>
                    </a:lnTo>
                    <a:lnTo>
                      <a:pt x="390" y="848"/>
                    </a:lnTo>
                    <a:lnTo>
                      <a:pt x="388" y="848"/>
                    </a:lnTo>
                    <a:lnTo>
                      <a:pt x="384" y="846"/>
                    </a:lnTo>
                    <a:lnTo>
                      <a:pt x="378" y="846"/>
                    </a:lnTo>
                    <a:lnTo>
                      <a:pt x="372" y="844"/>
                    </a:lnTo>
                    <a:lnTo>
                      <a:pt x="366" y="842"/>
                    </a:lnTo>
                    <a:lnTo>
                      <a:pt x="361" y="840"/>
                    </a:lnTo>
                    <a:lnTo>
                      <a:pt x="357" y="840"/>
                    </a:lnTo>
                    <a:lnTo>
                      <a:pt x="355" y="840"/>
                    </a:lnTo>
                    <a:lnTo>
                      <a:pt x="355" y="838"/>
                    </a:lnTo>
                    <a:lnTo>
                      <a:pt x="349" y="838"/>
                    </a:lnTo>
                    <a:lnTo>
                      <a:pt x="343" y="840"/>
                    </a:lnTo>
                    <a:lnTo>
                      <a:pt x="339" y="844"/>
                    </a:lnTo>
                    <a:lnTo>
                      <a:pt x="337" y="844"/>
                    </a:lnTo>
                    <a:lnTo>
                      <a:pt x="335" y="846"/>
                    </a:lnTo>
                    <a:lnTo>
                      <a:pt x="331" y="850"/>
                    </a:lnTo>
                    <a:lnTo>
                      <a:pt x="328" y="854"/>
                    </a:lnTo>
                    <a:lnTo>
                      <a:pt x="322" y="859"/>
                    </a:lnTo>
                    <a:lnTo>
                      <a:pt x="316" y="863"/>
                    </a:lnTo>
                    <a:lnTo>
                      <a:pt x="310" y="869"/>
                    </a:lnTo>
                    <a:lnTo>
                      <a:pt x="306" y="875"/>
                    </a:lnTo>
                    <a:lnTo>
                      <a:pt x="300" y="879"/>
                    </a:lnTo>
                    <a:lnTo>
                      <a:pt x="297" y="881"/>
                    </a:lnTo>
                    <a:lnTo>
                      <a:pt x="295" y="883"/>
                    </a:lnTo>
                    <a:lnTo>
                      <a:pt x="293" y="885"/>
                    </a:lnTo>
                    <a:lnTo>
                      <a:pt x="287" y="887"/>
                    </a:lnTo>
                    <a:lnTo>
                      <a:pt x="281" y="889"/>
                    </a:lnTo>
                    <a:lnTo>
                      <a:pt x="275" y="887"/>
                    </a:lnTo>
                    <a:lnTo>
                      <a:pt x="273" y="885"/>
                    </a:lnTo>
                    <a:lnTo>
                      <a:pt x="271" y="885"/>
                    </a:lnTo>
                    <a:lnTo>
                      <a:pt x="267" y="883"/>
                    </a:lnTo>
                    <a:lnTo>
                      <a:pt x="262" y="879"/>
                    </a:lnTo>
                    <a:lnTo>
                      <a:pt x="252" y="875"/>
                    </a:lnTo>
                    <a:lnTo>
                      <a:pt x="244" y="871"/>
                    </a:lnTo>
                    <a:lnTo>
                      <a:pt x="238" y="867"/>
                    </a:lnTo>
                    <a:lnTo>
                      <a:pt x="234" y="865"/>
                    </a:lnTo>
                    <a:lnTo>
                      <a:pt x="233" y="863"/>
                    </a:lnTo>
                    <a:lnTo>
                      <a:pt x="231" y="863"/>
                    </a:lnTo>
                    <a:lnTo>
                      <a:pt x="225" y="859"/>
                    </a:lnTo>
                    <a:lnTo>
                      <a:pt x="223" y="854"/>
                    </a:lnTo>
                    <a:lnTo>
                      <a:pt x="221" y="848"/>
                    </a:lnTo>
                    <a:lnTo>
                      <a:pt x="221" y="846"/>
                    </a:lnTo>
                    <a:lnTo>
                      <a:pt x="223" y="842"/>
                    </a:lnTo>
                    <a:lnTo>
                      <a:pt x="223" y="838"/>
                    </a:lnTo>
                    <a:lnTo>
                      <a:pt x="223" y="832"/>
                    </a:lnTo>
                    <a:lnTo>
                      <a:pt x="223" y="825"/>
                    </a:lnTo>
                    <a:lnTo>
                      <a:pt x="225" y="817"/>
                    </a:lnTo>
                    <a:lnTo>
                      <a:pt x="225" y="809"/>
                    </a:lnTo>
                    <a:lnTo>
                      <a:pt x="227" y="801"/>
                    </a:lnTo>
                    <a:lnTo>
                      <a:pt x="227" y="795"/>
                    </a:lnTo>
                    <a:lnTo>
                      <a:pt x="229" y="792"/>
                    </a:lnTo>
                    <a:lnTo>
                      <a:pt x="229" y="788"/>
                    </a:lnTo>
                    <a:lnTo>
                      <a:pt x="229" y="786"/>
                    </a:lnTo>
                    <a:lnTo>
                      <a:pt x="229" y="780"/>
                    </a:lnTo>
                    <a:lnTo>
                      <a:pt x="227" y="776"/>
                    </a:lnTo>
                    <a:lnTo>
                      <a:pt x="223" y="770"/>
                    </a:lnTo>
                    <a:lnTo>
                      <a:pt x="223" y="770"/>
                    </a:lnTo>
                    <a:lnTo>
                      <a:pt x="221" y="770"/>
                    </a:lnTo>
                    <a:lnTo>
                      <a:pt x="219" y="768"/>
                    </a:lnTo>
                    <a:lnTo>
                      <a:pt x="213" y="764"/>
                    </a:lnTo>
                    <a:lnTo>
                      <a:pt x="207" y="759"/>
                    </a:lnTo>
                    <a:lnTo>
                      <a:pt x="203" y="755"/>
                    </a:lnTo>
                    <a:lnTo>
                      <a:pt x="198" y="751"/>
                    </a:lnTo>
                    <a:lnTo>
                      <a:pt x="196" y="749"/>
                    </a:lnTo>
                    <a:lnTo>
                      <a:pt x="194" y="747"/>
                    </a:lnTo>
                    <a:lnTo>
                      <a:pt x="194" y="747"/>
                    </a:lnTo>
                    <a:lnTo>
                      <a:pt x="194" y="745"/>
                    </a:lnTo>
                    <a:lnTo>
                      <a:pt x="192" y="745"/>
                    </a:lnTo>
                    <a:lnTo>
                      <a:pt x="190" y="741"/>
                    </a:lnTo>
                    <a:lnTo>
                      <a:pt x="186" y="737"/>
                    </a:lnTo>
                    <a:lnTo>
                      <a:pt x="180" y="733"/>
                    </a:lnTo>
                    <a:lnTo>
                      <a:pt x="176" y="728"/>
                    </a:lnTo>
                    <a:lnTo>
                      <a:pt x="172" y="724"/>
                    </a:lnTo>
                    <a:lnTo>
                      <a:pt x="170" y="720"/>
                    </a:lnTo>
                    <a:lnTo>
                      <a:pt x="168" y="720"/>
                    </a:lnTo>
                    <a:lnTo>
                      <a:pt x="168" y="718"/>
                    </a:lnTo>
                    <a:lnTo>
                      <a:pt x="163" y="714"/>
                    </a:lnTo>
                    <a:lnTo>
                      <a:pt x="159" y="714"/>
                    </a:lnTo>
                    <a:lnTo>
                      <a:pt x="153" y="714"/>
                    </a:lnTo>
                    <a:lnTo>
                      <a:pt x="151" y="714"/>
                    </a:lnTo>
                    <a:lnTo>
                      <a:pt x="147" y="714"/>
                    </a:lnTo>
                    <a:lnTo>
                      <a:pt x="143" y="716"/>
                    </a:lnTo>
                    <a:lnTo>
                      <a:pt x="137" y="716"/>
                    </a:lnTo>
                    <a:lnTo>
                      <a:pt x="130" y="718"/>
                    </a:lnTo>
                    <a:lnTo>
                      <a:pt x="122" y="720"/>
                    </a:lnTo>
                    <a:lnTo>
                      <a:pt x="110" y="722"/>
                    </a:lnTo>
                    <a:lnTo>
                      <a:pt x="101" y="722"/>
                    </a:lnTo>
                    <a:lnTo>
                      <a:pt x="97" y="724"/>
                    </a:lnTo>
                    <a:lnTo>
                      <a:pt x="93" y="724"/>
                    </a:lnTo>
                    <a:lnTo>
                      <a:pt x="91" y="724"/>
                    </a:lnTo>
                    <a:lnTo>
                      <a:pt x="85" y="724"/>
                    </a:lnTo>
                    <a:lnTo>
                      <a:pt x="79" y="720"/>
                    </a:lnTo>
                    <a:lnTo>
                      <a:pt x="75" y="716"/>
                    </a:lnTo>
                    <a:lnTo>
                      <a:pt x="75" y="714"/>
                    </a:lnTo>
                    <a:lnTo>
                      <a:pt x="73" y="712"/>
                    </a:lnTo>
                    <a:lnTo>
                      <a:pt x="71" y="708"/>
                    </a:lnTo>
                    <a:lnTo>
                      <a:pt x="68" y="702"/>
                    </a:lnTo>
                    <a:lnTo>
                      <a:pt x="62" y="695"/>
                    </a:lnTo>
                    <a:lnTo>
                      <a:pt x="58" y="685"/>
                    </a:lnTo>
                    <a:lnTo>
                      <a:pt x="54" y="679"/>
                    </a:lnTo>
                    <a:lnTo>
                      <a:pt x="52" y="675"/>
                    </a:lnTo>
                    <a:lnTo>
                      <a:pt x="50" y="673"/>
                    </a:lnTo>
                    <a:lnTo>
                      <a:pt x="50" y="671"/>
                    </a:lnTo>
                    <a:lnTo>
                      <a:pt x="48" y="665"/>
                    </a:lnTo>
                    <a:lnTo>
                      <a:pt x="48" y="660"/>
                    </a:lnTo>
                    <a:lnTo>
                      <a:pt x="52" y="654"/>
                    </a:lnTo>
                    <a:lnTo>
                      <a:pt x="52" y="652"/>
                    </a:lnTo>
                    <a:lnTo>
                      <a:pt x="54" y="650"/>
                    </a:lnTo>
                    <a:lnTo>
                      <a:pt x="58" y="646"/>
                    </a:lnTo>
                    <a:lnTo>
                      <a:pt x="62" y="640"/>
                    </a:lnTo>
                    <a:lnTo>
                      <a:pt x="66" y="634"/>
                    </a:lnTo>
                    <a:lnTo>
                      <a:pt x="70" y="629"/>
                    </a:lnTo>
                    <a:lnTo>
                      <a:pt x="75" y="623"/>
                    </a:lnTo>
                    <a:lnTo>
                      <a:pt x="79" y="619"/>
                    </a:lnTo>
                    <a:lnTo>
                      <a:pt x="85" y="613"/>
                    </a:lnTo>
                    <a:lnTo>
                      <a:pt x="87" y="609"/>
                    </a:lnTo>
                    <a:lnTo>
                      <a:pt x="89" y="607"/>
                    </a:lnTo>
                    <a:lnTo>
                      <a:pt x="91" y="605"/>
                    </a:lnTo>
                    <a:lnTo>
                      <a:pt x="93" y="601"/>
                    </a:lnTo>
                    <a:lnTo>
                      <a:pt x="95" y="596"/>
                    </a:lnTo>
                    <a:lnTo>
                      <a:pt x="95" y="590"/>
                    </a:lnTo>
                    <a:lnTo>
                      <a:pt x="93" y="590"/>
                    </a:lnTo>
                    <a:lnTo>
                      <a:pt x="93" y="588"/>
                    </a:lnTo>
                    <a:lnTo>
                      <a:pt x="93" y="584"/>
                    </a:lnTo>
                    <a:lnTo>
                      <a:pt x="91" y="578"/>
                    </a:lnTo>
                    <a:lnTo>
                      <a:pt x="89" y="572"/>
                    </a:lnTo>
                    <a:lnTo>
                      <a:pt x="87" y="565"/>
                    </a:lnTo>
                    <a:lnTo>
                      <a:pt x="85" y="559"/>
                    </a:lnTo>
                    <a:lnTo>
                      <a:pt x="83" y="557"/>
                    </a:lnTo>
                    <a:lnTo>
                      <a:pt x="83" y="555"/>
                    </a:lnTo>
                    <a:lnTo>
                      <a:pt x="83" y="553"/>
                    </a:lnTo>
                    <a:lnTo>
                      <a:pt x="83" y="553"/>
                    </a:lnTo>
                    <a:lnTo>
                      <a:pt x="83" y="551"/>
                    </a:lnTo>
                    <a:lnTo>
                      <a:pt x="81" y="547"/>
                    </a:lnTo>
                    <a:lnTo>
                      <a:pt x="81" y="541"/>
                    </a:lnTo>
                    <a:lnTo>
                      <a:pt x="79" y="536"/>
                    </a:lnTo>
                    <a:lnTo>
                      <a:pt x="77" y="528"/>
                    </a:lnTo>
                    <a:lnTo>
                      <a:pt x="77" y="522"/>
                    </a:lnTo>
                    <a:lnTo>
                      <a:pt x="77" y="518"/>
                    </a:lnTo>
                    <a:lnTo>
                      <a:pt x="75" y="516"/>
                    </a:lnTo>
                    <a:lnTo>
                      <a:pt x="75" y="516"/>
                    </a:lnTo>
                    <a:lnTo>
                      <a:pt x="73" y="510"/>
                    </a:lnTo>
                    <a:lnTo>
                      <a:pt x="71" y="506"/>
                    </a:lnTo>
                    <a:lnTo>
                      <a:pt x="66" y="504"/>
                    </a:lnTo>
                    <a:lnTo>
                      <a:pt x="64" y="503"/>
                    </a:lnTo>
                    <a:lnTo>
                      <a:pt x="62" y="503"/>
                    </a:lnTo>
                    <a:lnTo>
                      <a:pt x="56" y="501"/>
                    </a:lnTo>
                    <a:lnTo>
                      <a:pt x="50" y="499"/>
                    </a:lnTo>
                    <a:lnTo>
                      <a:pt x="44" y="495"/>
                    </a:lnTo>
                    <a:lnTo>
                      <a:pt x="37" y="493"/>
                    </a:lnTo>
                    <a:lnTo>
                      <a:pt x="31" y="489"/>
                    </a:lnTo>
                    <a:lnTo>
                      <a:pt x="23" y="487"/>
                    </a:lnTo>
                    <a:lnTo>
                      <a:pt x="17" y="483"/>
                    </a:lnTo>
                    <a:lnTo>
                      <a:pt x="13" y="481"/>
                    </a:lnTo>
                    <a:lnTo>
                      <a:pt x="9" y="479"/>
                    </a:lnTo>
                    <a:lnTo>
                      <a:pt x="9" y="479"/>
                    </a:lnTo>
                    <a:lnTo>
                      <a:pt x="4" y="475"/>
                    </a:lnTo>
                    <a:lnTo>
                      <a:pt x="2" y="470"/>
                    </a:lnTo>
                    <a:lnTo>
                      <a:pt x="0" y="464"/>
                    </a:lnTo>
                    <a:lnTo>
                      <a:pt x="0" y="462"/>
                    </a:lnTo>
                    <a:lnTo>
                      <a:pt x="0" y="458"/>
                    </a:lnTo>
                    <a:lnTo>
                      <a:pt x="0" y="452"/>
                    </a:lnTo>
                    <a:lnTo>
                      <a:pt x="0" y="446"/>
                    </a:lnTo>
                    <a:lnTo>
                      <a:pt x="0" y="439"/>
                    </a:lnTo>
                    <a:lnTo>
                      <a:pt x="2" y="429"/>
                    </a:lnTo>
                    <a:lnTo>
                      <a:pt x="2" y="421"/>
                    </a:lnTo>
                    <a:lnTo>
                      <a:pt x="2" y="417"/>
                    </a:lnTo>
                    <a:lnTo>
                      <a:pt x="2" y="415"/>
                    </a:lnTo>
                    <a:lnTo>
                      <a:pt x="2" y="413"/>
                    </a:lnTo>
                    <a:lnTo>
                      <a:pt x="4" y="407"/>
                    </a:lnTo>
                    <a:lnTo>
                      <a:pt x="7" y="402"/>
                    </a:lnTo>
                    <a:lnTo>
                      <a:pt x="13" y="400"/>
                    </a:lnTo>
                    <a:lnTo>
                      <a:pt x="13" y="398"/>
                    </a:lnTo>
                    <a:lnTo>
                      <a:pt x="17" y="398"/>
                    </a:lnTo>
                    <a:lnTo>
                      <a:pt x="23" y="396"/>
                    </a:lnTo>
                    <a:lnTo>
                      <a:pt x="29" y="394"/>
                    </a:lnTo>
                    <a:lnTo>
                      <a:pt x="35" y="390"/>
                    </a:lnTo>
                    <a:lnTo>
                      <a:pt x="42" y="388"/>
                    </a:lnTo>
                    <a:lnTo>
                      <a:pt x="50" y="386"/>
                    </a:lnTo>
                    <a:lnTo>
                      <a:pt x="56" y="384"/>
                    </a:lnTo>
                    <a:lnTo>
                      <a:pt x="62" y="382"/>
                    </a:lnTo>
                    <a:lnTo>
                      <a:pt x="68" y="380"/>
                    </a:lnTo>
                    <a:lnTo>
                      <a:pt x="70" y="380"/>
                    </a:lnTo>
                    <a:lnTo>
                      <a:pt x="71" y="380"/>
                    </a:lnTo>
                    <a:lnTo>
                      <a:pt x="77" y="378"/>
                    </a:lnTo>
                    <a:lnTo>
                      <a:pt x="81" y="374"/>
                    </a:lnTo>
                    <a:lnTo>
                      <a:pt x="83" y="369"/>
                    </a:lnTo>
                    <a:lnTo>
                      <a:pt x="83" y="367"/>
                    </a:lnTo>
                    <a:lnTo>
                      <a:pt x="83" y="365"/>
                    </a:lnTo>
                    <a:lnTo>
                      <a:pt x="85" y="361"/>
                    </a:lnTo>
                    <a:lnTo>
                      <a:pt x="87" y="355"/>
                    </a:lnTo>
                    <a:lnTo>
                      <a:pt x="89" y="349"/>
                    </a:lnTo>
                    <a:lnTo>
                      <a:pt x="89" y="345"/>
                    </a:lnTo>
                    <a:lnTo>
                      <a:pt x="91" y="340"/>
                    </a:lnTo>
                    <a:lnTo>
                      <a:pt x="93" y="336"/>
                    </a:lnTo>
                    <a:lnTo>
                      <a:pt x="93" y="334"/>
                    </a:lnTo>
                    <a:lnTo>
                      <a:pt x="95" y="332"/>
                    </a:lnTo>
                    <a:lnTo>
                      <a:pt x="95" y="330"/>
                    </a:lnTo>
                    <a:lnTo>
                      <a:pt x="95" y="328"/>
                    </a:lnTo>
                    <a:lnTo>
                      <a:pt x="97" y="324"/>
                    </a:lnTo>
                    <a:lnTo>
                      <a:pt x="99" y="318"/>
                    </a:lnTo>
                    <a:lnTo>
                      <a:pt x="101" y="314"/>
                    </a:lnTo>
                    <a:lnTo>
                      <a:pt x="103" y="309"/>
                    </a:lnTo>
                    <a:lnTo>
                      <a:pt x="104" y="305"/>
                    </a:lnTo>
                    <a:lnTo>
                      <a:pt x="106" y="301"/>
                    </a:lnTo>
                    <a:lnTo>
                      <a:pt x="108" y="297"/>
                    </a:lnTo>
                    <a:lnTo>
                      <a:pt x="108" y="297"/>
                    </a:lnTo>
                    <a:lnTo>
                      <a:pt x="110" y="291"/>
                    </a:lnTo>
                    <a:lnTo>
                      <a:pt x="108" y="285"/>
                    </a:lnTo>
                    <a:lnTo>
                      <a:pt x="106" y="279"/>
                    </a:lnTo>
                    <a:lnTo>
                      <a:pt x="106" y="279"/>
                    </a:lnTo>
                    <a:lnTo>
                      <a:pt x="104" y="277"/>
                    </a:lnTo>
                    <a:lnTo>
                      <a:pt x="101" y="272"/>
                    </a:lnTo>
                    <a:lnTo>
                      <a:pt x="97" y="268"/>
                    </a:lnTo>
                    <a:lnTo>
                      <a:pt x="93" y="262"/>
                    </a:lnTo>
                    <a:lnTo>
                      <a:pt x="89" y="256"/>
                    </a:lnTo>
                    <a:lnTo>
                      <a:pt x="85" y="248"/>
                    </a:lnTo>
                    <a:lnTo>
                      <a:pt x="81" y="243"/>
                    </a:lnTo>
                    <a:lnTo>
                      <a:pt x="77" y="237"/>
                    </a:lnTo>
                    <a:lnTo>
                      <a:pt x="73" y="233"/>
                    </a:lnTo>
                    <a:lnTo>
                      <a:pt x="73" y="231"/>
                    </a:lnTo>
                    <a:lnTo>
                      <a:pt x="71" y="229"/>
                    </a:lnTo>
                    <a:lnTo>
                      <a:pt x="70" y="223"/>
                    </a:lnTo>
                    <a:lnTo>
                      <a:pt x="70" y="217"/>
                    </a:lnTo>
                    <a:lnTo>
                      <a:pt x="73" y="212"/>
                    </a:lnTo>
                    <a:lnTo>
                      <a:pt x="73" y="210"/>
                    </a:lnTo>
                    <a:lnTo>
                      <a:pt x="75" y="208"/>
                    </a:lnTo>
                    <a:lnTo>
                      <a:pt x="77" y="204"/>
                    </a:lnTo>
                    <a:lnTo>
                      <a:pt x="81" y="198"/>
                    </a:lnTo>
                    <a:lnTo>
                      <a:pt x="87" y="190"/>
                    </a:lnTo>
                    <a:lnTo>
                      <a:pt x="91" y="184"/>
                    </a:lnTo>
                    <a:lnTo>
                      <a:pt x="93" y="180"/>
                    </a:lnTo>
                    <a:lnTo>
                      <a:pt x="97" y="177"/>
                    </a:lnTo>
                    <a:lnTo>
                      <a:pt x="99" y="173"/>
                    </a:lnTo>
                    <a:lnTo>
                      <a:pt x="101" y="171"/>
                    </a:lnTo>
                    <a:lnTo>
                      <a:pt x="103" y="171"/>
                    </a:lnTo>
                    <a:lnTo>
                      <a:pt x="106" y="167"/>
                    </a:lnTo>
                    <a:lnTo>
                      <a:pt x="112" y="163"/>
                    </a:lnTo>
                    <a:lnTo>
                      <a:pt x="118" y="163"/>
                    </a:lnTo>
                    <a:lnTo>
                      <a:pt x="120" y="163"/>
                    </a:lnTo>
                    <a:lnTo>
                      <a:pt x="124" y="165"/>
                    </a:lnTo>
                    <a:lnTo>
                      <a:pt x="128" y="165"/>
                    </a:lnTo>
                    <a:lnTo>
                      <a:pt x="134" y="167"/>
                    </a:lnTo>
                    <a:lnTo>
                      <a:pt x="141" y="169"/>
                    </a:lnTo>
                    <a:lnTo>
                      <a:pt x="149" y="171"/>
                    </a:lnTo>
                    <a:lnTo>
                      <a:pt x="157" y="173"/>
                    </a:lnTo>
                    <a:lnTo>
                      <a:pt x="163" y="175"/>
                    </a:lnTo>
                    <a:lnTo>
                      <a:pt x="168" y="177"/>
                    </a:lnTo>
                    <a:lnTo>
                      <a:pt x="174" y="179"/>
                    </a:lnTo>
                    <a:lnTo>
                      <a:pt x="176" y="179"/>
                    </a:lnTo>
                    <a:lnTo>
                      <a:pt x="178" y="179"/>
                    </a:lnTo>
                    <a:lnTo>
                      <a:pt x="184" y="180"/>
                    </a:lnTo>
                    <a:lnTo>
                      <a:pt x="190" y="179"/>
                    </a:lnTo>
                    <a:lnTo>
                      <a:pt x="194" y="177"/>
                    </a:lnTo>
                    <a:lnTo>
                      <a:pt x="194" y="175"/>
                    </a:lnTo>
                    <a:lnTo>
                      <a:pt x="196" y="175"/>
                    </a:lnTo>
                    <a:lnTo>
                      <a:pt x="198" y="173"/>
                    </a:lnTo>
                    <a:lnTo>
                      <a:pt x="203" y="167"/>
                    </a:lnTo>
                    <a:lnTo>
                      <a:pt x="207" y="163"/>
                    </a:lnTo>
                    <a:lnTo>
                      <a:pt x="213" y="159"/>
                    </a:lnTo>
                    <a:lnTo>
                      <a:pt x="219" y="155"/>
                    </a:lnTo>
                    <a:lnTo>
                      <a:pt x="221" y="153"/>
                    </a:lnTo>
                    <a:lnTo>
                      <a:pt x="223" y="151"/>
                    </a:lnTo>
                    <a:lnTo>
                      <a:pt x="223" y="151"/>
                    </a:lnTo>
                    <a:lnTo>
                      <a:pt x="223" y="149"/>
                    </a:lnTo>
                    <a:lnTo>
                      <a:pt x="225" y="149"/>
                    </a:lnTo>
                    <a:lnTo>
                      <a:pt x="227" y="148"/>
                    </a:lnTo>
                    <a:lnTo>
                      <a:pt x="233" y="144"/>
                    </a:lnTo>
                    <a:lnTo>
                      <a:pt x="238" y="140"/>
                    </a:lnTo>
                    <a:lnTo>
                      <a:pt x="244" y="136"/>
                    </a:lnTo>
                    <a:lnTo>
                      <a:pt x="248" y="132"/>
                    </a:lnTo>
                    <a:lnTo>
                      <a:pt x="252" y="130"/>
                    </a:lnTo>
                    <a:lnTo>
                      <a:pt x="254" y="130"/>
                    </a:lnTo>
                    <a:lnTo>
                      <a:pt x="254" y="128"/>
                    </a:lnTo>
                    <a:lnTo>
                      <a:pt x="258" y="124"/>
                    </a:lnTo>
                    <a:lnTo>
                      <a:pt x="260" y="120"/>
                    </a:lnTo>
                    <a:lnTo>
                      <a:pt x="262" y="115"/>
                    </a:lnTo>
                    <a:lnTo>
                      <a:pt x="262" y="113"/>
                    </a:lnTo>
                    <a:lnTo>
                      <a:pt x="262" y="109"/>
                    </a:lnTo>
                    <a:lnTo>
                      <a:pt x="260" y="105"/>
                    </a:lnTo>
                    <a:lnTo>
                      <a:pt x="260" y="99"/>
                    </a:lnTo>
                    <a:lnTo>
                      <a:pt x="260" y="91"/>
                    </a:lnTo>
                    <a:lnTo>
                      <a:pt x="260" y="83"/>
                    </a:lnTo>
                    <a:lnTo>
                      <a:pt x="260" y="68"/>
                    </a:lnTo>
                    <a:lnTo>
                      <a:pt x="260" y="56"/>
                    </a:lnTo>
                    <a:lnTo>
                      <a:pt x="260" y="52"/>
                    </a:lnTo>
                    <a:lnTo>
                      <a:pt x="262" y="47"/>
                    </a:lnTo>
                    <a:lnTo>
                      <a:pt x="265" y="41"/>
                    </a:lnTo>
                    <a:lnTo>
                      <a:pt x="271" y="37"/>
                    </a:lnTo>
                    <a:lnTo>
                      <a:pt x="271" y="37"/>
                    </a:lnTo>
                    <a:lnTo>
                      <a:pt x="273" y="37"/>
                    </a:lnTo>
                    <a:lnTo>
                      <a:pt x="277" y="35"/>
                    </a:lnTo>
                    <a:lnTo>
                      <a:pt x="285" y="31"/>
                    </a:lnTo>
                    <a:lnTo>
                      <a:pt x="293" y="27"/>
                    </a:lnTo>
                    <a:lnTo>
                      <a:pt x="302" y="25"/>
                    </a:lnTo>
                    <a:lnTo>
                      <a:pt x="310" y="21"/>
                    </a:lnTo>
                    <a:lnTo>
                      <a:pt x="314" y="21"/>
                    </a:lnTo>
                    <a:lnTo>
                      <a:pt x="316" y="19"/>
                    </a:lnTo>
                    <a:lnTo>
                      <a:pt x="316" y="19"/>
                    </a:lnTo>
                    <a:lnTo>
                      <a:pt x="324" y="18"/>
                    </a:lnTo>
                    <a:lnTo>
                      <a:pt x="330" y="19"/>
                    </a:lnTo>
                    <a:lnTo>
                      <a:pt x="335" y="23"/>
                    </a:lnTo>
                    <a:lnTo>
                      <a:pt x="335" y="23"/>
                    </a:lnTo>
                    <a:lnTo>
                      <a:pt x="337" y="25"/>
                    </a:lnTo>
                    <a:lnTo>
                      <a:pt x="341" y="29"/>
                    </a:lnTo>
                    <a:lnTo>
                      <a:pt x="345" y="35"/>
                    </a:lnTo>
                    <a:lnTo>
                      <a:pt x="351" y="39"/>
                    </a:lnTo>
                    <a:lnTo>
                      <a:pt x="357" y="45"/>
                    </a:lnTo>
                    <a:lnTo>
                      <a:pt x="361" y="51"/>
                    </a:lnTo>
                    <a:lnTo>
                      <a:pt x="366" y="56"/>
                    </a:lnTo>
                    <a:lnTo>
                      <a:pt x="370" y="60"/>
                    </a:lnTo>
                    <a:lnTo>
                      <a:pt x="374" y="64"/>
                    </a:lnTo>
                    <a:lnTo>
                      <a:pt x="376" y="68"/>
                    </a:lnTo>
                    <a:lnTo>
                      <a:pt x="376" y="68"/>
                    </a:lnTo>
                    <a:lnTo>
                      <a:pt x="380" y="72"/>
                    </a:lnTo>
                    <a:lnTo>
                      <a:pt x="386" y="74"/>
                    </a:lnTo>
                    <a:lnTo>
                      <a:pt x="392" y="74"/>
                    </a:lnTo>
                    <a:lnTo>
                      <a:pt x="392" y="74"/>
                    </a:lnTo>
                    <a:lnTo>
                      <a:pt x="394" y="74"/>
                    </a:lnTo>
                    <a:lnTo>
                      <a:pt x="397" y="72"/>
                    </a:lnTo>
                    <a:lnTo>
                      <a:pt x="403" y="72"/>
                    </a:lnTo>
                    <a:lnTo>
                      <a:pt x="411" y="70"/>
                    </a:lnTo>
                    <a:lnTo>
                      <a:pt x="417" y="70"/>
                    </a:lnTo>
                    <a:lnTo>
                      <a:pt x="423" y="70"/>
                    </a:lnTo>
                    <a:lnTo>
                      <a:pt x="427" y="68"/>
                    </a:lnTo>
                    <a:lnTo>
                      <a:pt x="428" y="68"/>
                    </a:lnTo>
                    <a:lnTo>
                      <a:pt x="428" y="68"/>
                    </a:lnTo>
                    <a:lnTo>
                      <a:pt x="430" y="68"/>
                    </a:lnTo>
                    <a:lnTo>
                      <a:pt x="432" y="68"/>
                    </a:lnTo>
                    <a:lnTo>
                      <a:pt x="434" y="68"/>
                    </a:lnTo>
                    <a:lnTo>
                      <a:pt x="442" y="68"/>
                    </a:lnTo>
                    <a:lnTo>
                      <a:pt x="448" y="68"/>
                    </a:lnTo>
                    <a:lnTo>
                      <a:pt x="456" y="66"/>
                    </a:lnTo>
                    <a:lnTo>
                      <a:pt x="461" y="66"/>
                    </a:lnTo>
                    <a:lnTo>
                      <a:pt x="465" y="66"/>
                    </a:lnTo>
                    <a:lnTo>
                      <a:pt x="467" y="66"/>
                    </a:lnTo>
                    <a:lnTo>
                      <a:pt x="473" y="66"/>
                    </a:lnTo>
                    <a:lnTo>
                      <a:pt x="477" y="62"/>
                    </a:lnTo>
                    <a:lnTo>
                      <a:pt x="481" y="58"/>
                    </a:lnTo>
                    <a:lnTo>
                      <a:pt x="481" y="56"/>
                    </a:lnTo>
                    <a:lnTo>
                      <a:pt x="483" y="54"/>
                    </a:lnTo>
                    <a:lnTo>
                      <a:pt x="487" y="51"/>
                    </a:lnTo>
                    <a:lnTo>
                      <a:pt x="489" y="45"/>
                    </a:lnTo>
                    <a:lnTo>
                      <a:pt x="492" y="39"/>
                    </a:lnTo>
                    <a:lnTo>
                      <a:pt x="496" y="31"/>
                    </a:lnTo>
                    <a:lnTo>
                      <a:pt x="500" y="25"/>
                    </a:lnTo>
                    <a:lnTo>
                      <a:pt x="504" y="19"/>
                    </a:lnTo>
                    <a:lnTo>
                      <a:pt x="508" y="14"/>
                    </a:lnTo>
                    <a:lnTo>
                      <a:pt x="512" y="10"/>
                    </a:lnTo>
                    <a:lnTo>
                      <a:pt x="514" y="6"/>
                    </a:lnTo>
                    <a:lnTo>
                      <a:pt x="514" y="6"/>
                    </a:lnTo>
                    <a:lnTo>
                      <a:pt x="518" y="2"/>
                    </a:lnTo>
                    <a:lnTo>
                      <a:pt x="524" y="0"/>
                    </a:lnTo>
                    <a:lnTo>
                      <a:pt x="531"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 name="Freeform 233"/>
              <p:cNvSpPr>
                <a:spLocks noEditPoints="1"/>
              </p:cNvSpPr>
              <p:nvPr/>
            </p:nvSpPr>
            <p:spPr bwMode="auto">
              <a:xfrm>
                <a:off x="9177003" y="6465694"/>
                <a:ext cx="650097" cy="650097"/>
              </a:xfrm>
              <a:custGeom>
                <a:avLst/>
                <a:gdLst>
                  <a:gd name="T0" fmla="*/ 190 w 403"/>
                  <a:gd name="T1" fmla="*/ 78 h 403"/>
                  <a:gd name="T2" fmla="*/ 166 w 403"/>
                  <a:gd name="T3" fmla="*/ 103 h 403"/>
                  <a:gd name="T4" fmla="*/ 137 w 403"/>
                  <a:gd name="T5" fmla="*/ 155 h 403"/>
                  <a:gd name="T6" fmla="*/ 145 w 403"/>
                  <a:gd name="T7" fmla="*/ 182 h 403"/>
                  <a:gd name="T8" fmla="*/ 163 w 403"/>
                  <a:gd name="T9" fmla="*/ 202 h 403"/>
                  <a:gd name="T10" fmla="*/ 194 w 403"/>
                  <a:gd name="T11" fmla="*/ 215 h 403"/>
                  <a:gd name="T12" fmla="*/ 217 w 403"/>
                  <a:gd name="T13" fmla="*/ 225 h 403"/>
                  <a:gd name="T14" fmla="*/ 227 w 403"/>
                  <a:gd name="T15" fmla="*/ 237 h 403"/>
                  <a:gd name="T16" fmla="*/ 225 w 403"/>
                  <a:gd name="T17" fmla="*/ 254 h 403"/>
                  <a:gd name="T18" fmla="*/ 209 w 403"/>
                  <a:gd name="T19" fmla="*/ 266 h 403"/>
                  <a:gd name="T20" fmla="*/ 186 w 403"/>
                  <a:gd name="T21" fmla="*/ 264 h 403"/>
                  <a:gd name="T22" fmla="*/ 166 w 403"/>
                  <a:gd name="T23" fmla="*/ 239 h 403"/>
                  <a:gd name="T24" fmla="*/ 137 w 403"/>
                  <a:gd name="T25" fmla="*/ 242 h 403"/>
                  <a:gd name="T26" fmla="*/ 132 w 403"/>
                  <a:gd name="T27" fmla="*/ 252 h 403"/>
                  <a:gd name="T28" fmla="*/ 188 w 403"/>
                  <a:gd name="T29" fmla="*/ 299 h 403"/>
                  <a:gd name="T30" fmla="*/ 192 w 403"/>
                  <a:gd name="T31" fmla="*/ 326 h 403"/>
                  <a:gd name="T32" fmla="*/ 209 w 403"/>
                  <a:gd name="T33" fmla="*/ 326 h 403"/>
                  <a:gd name="T34" fmla="*/ 213 w 403"/>
                  <a:gd name="T35" fmla="*/ 299 h 403"/>
                  <a:gd name="T36" fmla="*/ 267 w 403"/>
                  <a:gd name="T37" fmla="*/ 260 h 403"/>
                  <a:gd name="T38" fmla="*/ 267 w 403"/>
                  <a:gd name="T39" fmla="*/ 217 h 403"/>
                  <a:gd name="T40" fmla="*/ 252 w 403"/>
                  <a:gd name="T41" fmla="*/ 194 h 403"/>
                  <a:gd name="T42" fmla="*/ 211 w 403"/>
                  <a:gd name="T43" fmla="*/ 175 h 403"/>
                  <a:gd name="T44" fmla="*/ 190 w 403"/>
                  <a:gd name="T45" fmla="*/ 165 h 403"/>
                  <a:gd name="T46" fmla="*/ 180 w 403"/>
                  <a:gd name="T47" fmla="*/ 155 h 403"/>
                  <a:gd name="T48" fmla="*/ 182 w 403"/>
                  <a:gd name="T49" fmla="*/ 138 h 403"/>
                  <a:gd name="T50" fmla="*/ 196 w 403"/>
                  <a:gd name="T51" fmla="*/ 128 h 403"/>
                  <a:gd name="T52" fmla="*/ 211 w 403"/>
                  <a:gd name="T53" fmla="*/ 128 h 403"/>
                  <a:gd name="T54" fmla="*/ 229 w 403"/>
                  <a:gd name="T55" fmla="*/ 149 h 403"/>
                  <a:gd name="T56" fmla="*/ 238 w 403"/>
                  <a:gd name="T57" fmla="*/ 153 h 403"/>
                  <a:gd name="T58" fmla="*/ 263 w 403"/>
                  <a:gd name="T59" fmla="*/ 140 h 403"/>
                  <a:gd name="T60" fmla="*/ 234 w 403"/>
                  <a:gd name="T61" fmla="*/ 103 h 403"/>
                  <a:gd name="T62" fmla="*/ 211 w 403"/>
                  <a:gd name="T63" fmla="*/ 78 h 403"/>
                  <a:gd name="T64" fmla="*/ 196 w 403"/>
                  <a:gd name="T65" fmla="*/ 74 h 403"/>
                  <a:gd name="T66" fmla="*/ 306 w 403"/>
                  <a:gd name="T67" fmla="*/ 29 h 403"/>
                  <a:gd name="T68" fmla="*/ 393 w 403"/>
                  <a:gd name="T69" fmla="*/ 138 h 403"/>
                  <a:gd name="T70" fmla="*/ 390 w 403"/>
                  <a:gd name="T71" fmla="*/ 274 h 403"/>
                  <a:gd name="T72" fmla="*/ 310 w 403"/>
                  <a:gd name="T73" fmla="*/ 371 h 403"/>
                  <a:gd name="T74" fmla="*/ 184 w 403"/>
                  <a:gd name="T75" fmla="*/ 403 h 403"/>
                  <a:gd name="T76" fmla="*/ 58 w 403"/>
                  <a:gd name="T77" fmla="*/ 343 h 403"/>
                  <a:gd name="T78" fmla="*/ 0 w 403"/>
                  <a:gd name="T79" fmla="*/ 217 h 403"/>
                  <a:gd name="T80" fmla="*/ 31 w 403"/>
                  <a:gd name="T81" fmla="*/ 91 h 403"/>
                  <a:gd name="T82" fmla="*/ 130 w 403"/>
                  <a:gd name="T83" fmla="*/ 12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403" h="403">
                    <a:moveTo>
                      <a:pt x="196" y="74"/>
                    </a:moveTo>
                    <a:lnTo>
                      <a:pt x="192" y="76"/>
                    </a:lnTo>
                    <a:lnTo>
                      <a:pt x="190" y="78"/>
                    </a:lnTo>
                    <a:lnTo>
                      <a:pt x="188" y="81"/>
                    </a:lnTo>
                    <a:lnTo>
                      <a:pt x="188" y="97"/>
                    </a:lnTo>
                    <a:lnTo>
                      <a:pt x="166" y="103"/>
                    </a:lnTo>
                    <a:lnTo>
                      <a:pt x="149" y="116"/>
                    </a:lnTo>
                    <a:lnTo>
                      <a:pt x="141" y="136"/>
                    </a:lnTo>
                    <a:lnTo>
                      <a:pt x="137" y="155"/>
                    </a:lnTo>
                    <a:lnTo>
                      <a:pt x="137" y="165"/>
                    </a:lnTo>
                    <a:lnTo>
                      <a:pt x="141" y="175"/>
                    </a:lnTo>
                    <a:lnTo>
                      <a:pt x="145" y="182"/>
                    </a:lnTo>
                    <a:lnTo>
                      <a:pt x="149" y="190"/>
                    </a:lnTo>
                    <a:lnTo>
                      <a:pt x="155" y="196"/>
                    </a:lnTo>
                    <a:lnTo>
                      <a:pt x="163" y="202"/>
                    </a:lnTo>
                    <a:lnTo>
                      <a:pt x="170" y="206"/>
                    </a:lnTo>
                    <a:lnTo>
                      <a:pt x="180" y="211"/>
                    </a:lnTo>
                    <a:lnTo>
                      <a:pt x="194" y="215"/>
                    </a:lnTo>
                    <a:lnTo>
                      <a:pt x="201" y="217"/>
                    </a:lnTo>
                    <a:lnTo>
                      <a:pt x="209" y="221"/>
                    </a:lnTo>
                    <a:lnTo>
                      <a:pt x="217" y="225"/>
                    </a:lnTo>
                    <a:lnTo>
                      <a:pt x="221" y="229"/>
                    </a:lnTo>
                    <a:lnTo>
                      <a:pt x="225" y="233"/>
                    </a:lnTo>
                    <a:lnTo>
                      <a:pt x="227" y="237"/>
                    </a:lnTo>
                    <a:lnTo>
                      <a:pt x="229" y="242"/>
                    </a:lnTo>
                    <a:lnTo>
                      <a:pt x="227" y="248"/>
                    </a:lnTo>
                    <a:lnTo>
                      <a:pt x="225" y="254"/>
                    </a:lnTo>
                    <a:lnTo>
                      <a:pt x="221" y="260"/>
                    </a:lnTo>
                    <a:lnTo>
                      <a:pt x="217" y="264"/>
                    </a:lnTo>
                    <a:lnTo>
                      <a:pt x="209" y="266"/>
                    </a:lnTo>
                    <a:lnTo>
                      <a:pt x="201" y="266"/>
                    </a:lnTo>
                    <a:lnTo>
                      <a:pt x="201" y="266"/>
                    </a:lnTo>
                    <a:lnTo>
                      <a:pt x="186" y="264"/>
                    </a:lnTo>
                    <a:lnTo>
                      <a:pt x="176" y="254"/>
                    </a:lnTo>
                    <a:lnTo>
                      <a:pt x="168" y="241"/>
                    </a:lnTo>
                    <a:lnTo>
                      <a:pt x="166" y="239"/>
                    </a:lnTo>
                    <a:lnTo>
                      <a:pt x="165" y="237"/>
                    </a:lnTo>
                    <a:lnTo>
                      <a:pt x="161" y="237"/>
                    </a:lnTo>
                    <a:lnTo>
                      <a:pt x="137" y="242"/>
                    </a:lnTo>
                    <a:lnTo>
                      <a:pt x="133" y="244"/>
                    </a:lnTo>
                    <a:lnTo>
                      <a:pt x="132" y="248"/>
                    </a:lnTo>
                    <a:lnTo>
                      <a:pt x="132" y="252"/>
                    </a:lnTo>
                    <a:lnTo>
                      <a:pt x="145" y="275"/>
                    </a:lnTo>
                    <a:lnTo>
                      <a:pt x="163" y="291"/>
                    </a:lnTo>
                    <a:lnTo>
                      <a:pt x="188" y="299"/>
                    </a:lnTo>
                    <a:lnTo>
                      <a:pt x="188" y="320"/>
                    </a:lnTo>
                    <a:lnTo>
                      <a:pt x="190" y="324"/>
                    </a:lnTo>
                    <a:lnTo>
                      <a:pt x="192" y="326"/>
                    </a:lnTo>
                    <a:lnTo>
                      <a:pt x="196" y="328"/>
                    </a:lnTo>
                    <a:lnTo>
                      <a:pt x="205" y="328"/>
                    </a:lnTo>
                    <a:lnTo>
                      <a:pt x="209" y="326"/>
                    </a:lnTo>
                    <a:lnTo>
                      <a:pt x="211" y="324"/>
                    </a:lnTo>
                    <a:lnTo>
                      <a:pt x="213" y="320"/>
                    </a:lnTo>
                    <a:lnTo>
                      <a:pt x="213" y="299"/>
                    </a:lnTo>
                    <a:lnTo>
                      <a:pt x="238" y="293"/>
                    </a:lnTo>
                    <a:lnTo>
                      <a:pt x="256" y="279"/>
                    </a:lnTo>
                    <a:lnTo>
                      <a:pt x="267" y="260"/>
                    </a:lnTo>
                    <a:lnTo>
                      <a:pt x="271" y="237"/>
                    </a:lnTo>
                    <a:lnTo>
                      <a:pt x="269" y="227"/>
                    </a:lnTo>
                    <a:lnTo>
                      <a:pt x="267" y="217"/>
                    </a:lnTo>
                    <a:lnTo>
                      <a:pt x="263" y="209"/>
                    </a:lnTo>
                    <a:lnTo>
                      <a:pt x="258" y="202"/>
                    </a:lnTo>
                    <a:lnTo>
                      <a:pt x="252" y="194"/>
                    </a:lnTo>
                    <a:lnTo>
                      <a:pt x="244" y="190"/>
                    </a:lnTo>
                    <a:lnTo>
                      <a:pt x="230" y="182"/>
                    </a:lnTo>
                    <a:lnTo>
                      <a:pt x="211" y="175"/>
                    </a:lnTo>
                    <a:lnTo>
                      <a:pt x="201" y="171"/>
                    </a:lnTo>
                    <a:lnTo>
                      <a:pt x="194" y="169"/>
                    </a:lnTo>
                    <a:lnTo>
                      <a:pt x="190" y="165"/>
                    </a:lnTo>
                    <a:lnTo>
                      <a:pt x="186" y="163"/>
                    </a:lnTo>
                    <a:lnTo>
                      <a:pt x="182" y="159"/>
                    </a:lnTo>
                    <a:lnTo>
                      <a:pt x="180" y="155"/>
                    </a:lnTo>
                    <a:lnTo>
                      <a:pt x="180" y="149"/>
                    </a:lnTo>
                    <a:lnTo>
                      <a:pt x="180" y="144"/>
                    </a:lnTo>
                    <a:lnTo>
                      <a:pt x="182" y="138"/>
                    </a:lnTo>
                    <a:lnTo>
                      <a:pt x="186" y="134"/>
                    </a:lnTo>
                    <a:lnTo>
                      <a:pt x="190" y="130"/>
                    </a:lnTo>
                    <a:lnTo>
                      <a:pt x="196" y="128"/>
                    </a:lnTo>
                    <a:lnTo>
                      <a:pt x="201" y="126"/>
                    </a:lnTo>
                    <a:lnTo>
                      <a:pt x="201" y="126"/>
                    </a:lnTo>
                    <a:lnTo>
                      <a:pt x="211" y="128"/>
                    </a:lnTo>
                    <a:lnTo>
                      <a:pt x="217" y="134"/>
                    </a:lnTo>
                    <a:lnTo>
                      <a:pt x="225" y="140"/>
                    </a:lnTo>
                    <a:lnTo>
                      <a:pt x="229" y="149"/>
                    </a:lnTo>
                    <a:lnTo>
                      <a:pt x="232" y="151"/>
                    </a:lnTo>
                    <a:lnTo>
                      <a:pt x="234" y="153"/>
                    </a:lnTo>
                    <a:lnTo>
                      <a:pt x="238" y="153"/>
                    </a:lnTo>
                    <a:lnTo>
                      <a:pt x="260" y="144"/>
                    </a:lnTo>
                    <a:lnTo>
                      <a:pt x="262" y="142"/>
                    </a:lnTo>
                    <a:lnTo>
                      <a:pt x="263" y="140"/>
                    </a:lnTo>
                    <a:lnTo>
                      <a:pt x="263" y="136"/>
                    </a:lnTo>
                    <a:lnTo>
                      <a:pt x="252" y="116"/>
                    </a:lnTo>
                    <a:lnTo>
                      <a:pt x="234" y="103"/>
                    </a:lnTo>
                    <a:lnTo>
                      <a:pt x="213" y="97"/>
                    </a:lnTo>
                    <a:lnTo>
                      <a:pt x="213" y="81"/>
                    </a:lnTo>
                    <a:lnTo>
                      <a:pt x="211" y="78"/>
                    </a:lnTo>
                    <a:lnTo>
                      <a:pt x="209" y="76"/>
                    </a:lnTo>
                    <a:lnTo>
                      <a:pt x="205" y="74"/>
                    </a:lnTo>
                    <a:lnTo>
                      <a:pt x="196" y="74"/>
                    </a:lnTo>
                    <a:close/>
                    <a:moveTo>
                      <a:pt x="217" y="0"/>
                    </a:moveTo>
                    <a:lnTo>
                      <a:pt x="263" y="8"/>
                    </a:lnTo>
                    <a:lnTo>
                      <a:pt x="306" y="29"/>
                    </a:lnTo>
                    <a:lnTo>
                      <a:pt x="343" y="58"/>
                    </a:lnTo>
                    <a:lnTo>
                      <a:pt x="372" y="95"/>
                    </a:lnTo>
                    <a:lnTo>
                      <a:pt x="393" y="138"/>
                    </a:lnTo>
                    <a:lnTo>
                      <a:pt x="403" y="184"/>
                    </a:lnTo>
                    <a:lnTo>
                      <a:pt x="401" y="231"/>
                    </a:lnTo>
                    <a:lnTo>
                      <a:pt x="390" y="274"/>
                    </a:lnTo>
                    <a:lnTo>
                      <a:pt x="370" y="310"/>
                    </a:lnTo>
                    <a:lnTo>
                      <a:pt x="343" y="343"/>
                    </a:lnTo>
                    <a:lnTo>
                      <a:pt x="310" y="371"/>
                    </a:lnTo>
                    <a:lnTo>
                      <a:pt x="273" y="390"/>
                    </a:lnTo>
                    <a:lnTo>
                      <a:pt x="230" y="402"/>
                    </a:lnTo>
                    <a:lnTo>
                      <a:pt x="184" y="403"/>
                    </a:lnTo>
                    <a:lnTo>
                      <a:pt x="137" y="394"/>
                    </a:lnTo>
                    <a:lnTo>
                      <a:pt x="95" y="372"/>
                    </a:lnTo>
                    <a:lnTo>
                      <a:pt x="58" y="343"/>
                    </a:lnTo>
                    <a:lnTo>
                      <a:pt x="29" y="306"/>
                    </a:lnTo>
                    <a:lnTo>
                      <a:pt x="9" y="264"/>
                    </a:lnTo>
                    <a:lnTo>
                      <a:pt x="0" y="217"/>
                    </a:lnTo>
                    <a:lnTo>
                      <a:pt x="0" y="173"/>
                    </a:lnTo>
                    <a:lnTo>
                      <a:pt x="11" y="130"/>
                    </a:lnTo>
                    <a:lnTo>
                      <a:pt x="31" y="91"/>
                    </a:lnTo>
                    <a:lnTo>
                      <a:pt x="58" y="58"/>
                    </a:lnTo>
                    <a:lnTo>
                      <a:pt x="91" y="31"/>
                    </a:lnTo>
                    <a:lnTo>
                      <a:pt x="130" y="12"/>
                    </a:lnTo>
                    <a:lnTo>
                      <a:pt x="172" y="0"/>
                    </a:lnTo>
                    <a:lnTo>
                      <a:pt x="217" y="0"/>
                    </a:lnTo>
                    <a:close/>
                  </a:path>
                </a:pathLst>
              </a:custGeom>
              <a:solidFill>
                <a:srgbClr val="61616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 name="Freeform 234"/>
              <p:cNvSpPr>
                <a:spLocks noEditPoints="1"/>
              </p:cNvSpPr>
              <p:nvPr/>
            </p:nvSpPr>
            <p:spPr bwMode="auto">
              <a:xfrm>
                <a:off x="12837222" y="7973982"/>
                <a:ext cx="1521193" cy="1480864"/>
              </a:xfrm>
              <a:custGeom>
                <a:avLst/>
                <a:gdLst>
                  <a:gd name="T0" fmla="*/ 342 w 943"/>
                  <a:gd name="T1" fmla="*/ 192 h 918"/>
                  <a:gd name="T2" fmla="*/ 270 w 943"/>
                  <a:gd name="T3" fmla="*/ 241 h 918"/>
                  <a:gd name="T4" fmla="*/ 187 w 943"/>
                  <a:gd name="T5" fmla="*/ 376 h 918"/>
                  <a:gd name="T6" fmla="*/ 191 w 943"/>
                  <a:gd name="T7" fmla="*/ 553 h 918"/>
                  <a:gd name="T8" fmla="*/ 280 w 943"/>
                  <a:gd name="T9" fmla="*/ 685 h 918"/>
                  <a:gd name="T10" fmla="*/ 322 w 943"/>
                  <a:gd name="T11" fmla="*/ 714 h 918"/>
                  <a:gd name="T12" fmla="*/ 485 w 943"/>
                  <a:gd name="T13" fmla="*/ 755 h 918"/>
                  <a:gd name="T14" fmla="*/ 650 w 943"/>
                  <a:gd name="T15" fmla="*/ 695 h 918"/>
                  <a:gd name="T16" fmla="*/ 749 w 943"/>
                  <a:gd name="T17" fmla="*/ 561 h 918"/>
                  <a:gd name="T18" fmla="*/ 769 w 943"/>
                  <a:gd name="T19" fmla="*/ 452 h 918"/>
                  <a:gd name="T20" fmla="*/ 747 w 943"/>
                  <a:gd name="T21" fmla="*/ 349 h 918"/>
                  <a:gd name="T22" fmla="*/ 641 w 943"/>
                  <a:gd name="T23" fmla="*/ 215 h 918"/>
                  <a:gd name="T24" fmla="*/ 482 w 943"/>
                  <a:gd name="T25" fmla="*/ 163 h 918"/>
                  <a:gd name="T26" fmla="*/ 633 w 943"/>
                  <a:gd name="T27" fmla="*/ 16 h 918"/>
                  <a:gd name="T28" fmla="*/ 662 w 943"/>
                  <a:gd name="T29" fmla="*/ 111 h 918"/>
                  <a:gd name="T30" fmla="*/ 703 w 943"/>
                  <a:gd name="T31" fmla="*/ 138 h 918"/>
                  <a:gd name="T32" fmla="*/ 778 w 943"/>
                  <a:gd name="T33" fmla="*/ 153 h 918"/>
                  <a:gd name="T34" fmla="*/ 846 w 943"/>
                  <a:gd name="T35" fmla="*/ 173 h 918"/>
                  <a:gd name="T36" fmla="*/ 856 w 943"/>
                  <a:gd name="T37" fmla="*/ 231 h 918"/>
                  <a:gd name="T38" fmla="*/ 831 w 943"/>
                  <a:gd name="T39" fmla="*/ 291 h 918"/>
                  <a:gd name="T40" fmla="*/ 852 w 943"/>
                  <a:gd name="T41" fmla="*/ 347 h 918"/>
                  <a:gd name="T42" fmla="*/ 914 w 943"/>
                  <a:gd name="T43" fmla="*/ 398 h 918"/>
                  <a:gd name="T44" fmla="*/ 943 w 943"/>
                  <a:gd name="T45" fmla="*/ 448 h 918"/>
                  <a:gd name="T46" fmla="*/ 910 w 943"/>
                  <a:gd name="T47" fmla="*/ 504 h 918"/>
                  <a:gd name="T48" fmla="*/ 860 w 943"/>
                  <a:gd name="T49" fmla="*/ 537 h 918"/>
                  <a:gd name="T50" fmla="*/ 842 w 943"/>
                  <a:gd name="T51" fmla="*/ 598 h 918"/>
                  <a:gd name="T52" fmla="*/ 858 w 943"/>
                  <a:gd name="T53" fmla="*/ 656 h 918"/>
                  <a:gd name="T54" fmla="*/ 870 w 943"/>
                  <a:gd name="T55" fmla="*/ 712 h 918"/>
                  <a:gd name="T56" fmla="*/ 815 w 943"/>
                  <a:gd name="T57" fmla="*/ 757 h 918"/>
                  <a:gd name="T58" fmla="*/ 741 w 943"/>
                  <a:gd name="T59" fmla="*/ 749 h 918"/>
                  <a:gd name="T60" fmla="*/ 695 w 943"/>
                  <a:gd name="T61" fmla="*/ 786 h 918"/>
                  <a:gd name="T62" fmla="*/ 668 w 943"/>
                  <a:gd name="T63" fmla="*/ 846 h 918"/>
                  <a:gd name="T64" fmla="*/ 627 w 943"/>
                  <a:gd name="T65" fmla="*/ 904 h 918"/>
                  <a:gd name="T66" fmla="*/ 573 w 943"/>
                  <a:gd name="T67" fmla="*/ 898 h 918"/>
                  <a:gd name="T68" fmla="*/ 520 w 943"/>
                  <a:gd name="T69" fmla="*/ 852 h 918"/>
                  <a:gd name="T70" fmla="*/ 468 w 943"/>
                  <a:gd name="T71" fmla="*/ 854 h 918"/>
                  <a:gd name="T72" fmla="*/ 412 w 943"/>
                  <a:gd name="T73" fmla="*/ 873 h 918"/>
                  <a:gd name="T74" fmla="*/ 363 w 943"/>
                  <a:gd name="T75" fmla="*/ 918 h 918"/>
                  <a:gd name="T76" fmla="*/ 297 w 943"/>
                  <a:gd name="T77" fmla="*/ 887 h 918"/>
                  <a:gd name="T78" fmla="*/ 270 w 943"/>
                  <a:gd name="T79" fmla="*/ 799 h 918"/>
                  <a:gd name="T80" fmla="*/ 218 w 943"/>
                  <a:gd name="T81" fmla="*/ 762 h 918"/>
                  <a:gd name="T82" fmla="*/ 134 w 943"/>
                  <a:gd name="T83" fmla="*/ 772 h 918"/>
                  <a:gd name="T84" fmla="*/ 80 w 943"/>
                  <a:gd name="T85" fmla="*/ 722 h 918"/>
                  <a:gd name="T86" fmla="*/ 103 w 943"/>
                  <a:gd name="T87" fmla="*/ 660 h 918"/>
                  <a:gd name="T88" fmla="*/ 103 w 943"/>
                  <a:gd name="T89" fmla="*/ 601 h 918"/>
                  <a:gd name="T90" fmla="*/ 88 w 943"/>
                  <a:gd name="T91" fmla="*/ 549 h 918"/>
                  <a:gd name="T92" fmla="*/ 12 w 943"/>
                  <a:gd name="T93" fmla="*/ 514 h 918"/>
                  <a:gd name="T94" fmla="*/ 0 w 943"/>
                  <a:gd name="T95" fmla="*/ 442 h 918"/>
                  <a:gd name="T96" fmla="*/ 62 w 943"/>
                  <a:gd name="T97" fmla="*/ 402 h 918"/>
                  <a:gd name="T98" fmla="*/ 92 w 943"/>
                  <a:gd name="T99" fmla="*/ 351 h 918"/>
                  <a:gd name="T100" fmla="*/ 107 w 943"/>
                  <a:gd name="T101" fmla="*/ 305 h 918"/>
                  <a:gd name="T102" fmla="*/ 70 w 943"/>
                  <a:gd name="T103" fmla="*/ 237 h 918"/>
                  <a:gd name="T104" fmla="*/ 95 w 943"/>
                  <a:gd name="T105" fmla="*/ 175 h 918"/>
                  <a:gd name="T106" fmla="*/ 163 w 943"/>
                  <a:gd name="T107" fmla="*/ 169 h 918"/>
                  <a:gd name="T108" fmla="*/ 222 w 943"/>
                  <a:gd name="T109" fmla="*/ 153 h 918"/>
                  <a:gd name="T110" fmla="*/ 266 w 943"/>
                  <a:gd name="T111" fmla="*/ 120 h 918"/>
                  <a:gd name="T112" fmla="*/ 278 w 943"/>
                  <a:gd name="T113" fmla="*/ 41 h 918"/>
                  <a:gd name="T114" fmla="*/ 342 w 943"/>
                  <a:gd name="T115" fmla="*/ 6 h 918"/>
                  <a:gd name="T116" fmla="*/ 390 w 943"/>
                  <a:gd name="T117" fmla="*/ 41 h 918"/>
                  <a:gd name="T118" fmla="*/ 443 w 943"/>
                  <a:gd name="T119" fmla="*/ 64 h 918"/>
                  <a:gd name="T120" fmla="*/ 503 w 943"/>
                  <a:gd name="T121" fmla="*/ 64 h 918"/>
                  <a:gd name="T122" fmla="*/ 549 w 943"/>
                  <a:gd name="T123" fmla="*/ 18 h 9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43" h="918">
                    <a:moveTo>
                      <a:pt x="468" y="163"/>
                    </a:moveTo>
                    <a:lnTo>
                      <a:pt x="466" y="163"/>
                    </a:lnTo>
                    <a:lnTo>
                      <a:pt x="466" y="163"/>
                    </a:lnTo>
                    <a:lnTo>
                      <a:pt x="464" y="163"/>
                    </a:lnTo>
                    <a:lnTo>
                      <a:pt x="462" y="163"/>
                    </a:lnTo>
                    <a:lnTo>
                      <a:pt x="456" y="163"/>
                    </a:lnTo>
                    <a:lnTo>
                      <a:pt x="452" y="163"/>
                    </a:lnTo>
                    <a:lnTo>
                      <a:pt x="449" y="163"/>
                    </a:lnTo>
                    <a:lnTo>
                      <a:pt x="443" y="163"/>
                    </a:lnTo>
                    <a:lnTo>
                      <a:pt x="437" y="165"/>
                    </a:lnTo>
                    <a:lnTo>
                      <a:pt x="406" y="169"/>
                    </a:lnTo>
                    <a:lnTo>
                      <a:pt x="375" y="179"/>
                    </a:lnTo>
                    <a:lnTo>
                      <a:pt x="342" y="192"/>
                    </a:lnTo>
                    <a:lnTo>
                      <a:pt x="317" y="206"/>
                    </a:lnTo>
                    <a:lnTo>
                      <a:pt x="309" y="212"/>
                    </a:lnTo>
                    <a:lnTo>
                      <a:pt x="303" y="215"/>
                    </a:lnTo>
                    <a:lnTo>
                      <a:pt x="299" y="217"/>
                    </a:lnTo>
                    <a:lnTo>
                      <a:pt x="295" y="221"/>
                    </a:lnTo>
                    <a:lnTo>
                      <a:pt x="293" y="221"/>
                    </a:lnTo>
                    <a:lnTo>
                      <a:pt x="291" y="223"/>
                    </a:lnTo>
                    <a:lnTo>
                      <a:pt x="291" y="223"/>
                    </a:lnTo>
                    <a:lnTo>
                      <a:pt x="289" y="225"/>
                    </a:lnTo>
                    <a:lnTo>
                      <a:pt x="286" y="227"/>
                    </a:lnTo>
                    <a:lnTo>
                      <a:pt x="282" y="231"/>
                    </a:lnTo>
                    <a:lnTo>
                      <a:pt x="276" y="237"/>
                    </a:lnTo>
                    <a:lnTo>
                      <a:pt x="270" y="241"/>
                    </a:lnTo>
                    <a:lnTo>
                      <a:pt x="249" y="262"/>
                    </a:lnTo>
                    <a:lnTo>
                      <a:pt x="227" y="289"/>
                    </a:lnTo>
                    <a:lnTo>
                      <a:pt x="210" y="318"/>
                    </a:lnTo>
                    <a:lnTo>
                      <a:pt x="198" y="345"/>
                    </a:lnTo>
                    <a:lnTo>
                      <a:pt x="194" y="351"/>
                    </a:lnTo>
                    <a:lnTo>
                      <a:pt x="192" y="357"/>
                    </a:lnTo>
                    <a:lnTo>
                      <a:pt x="192" y="361"/>
                    </a:lnTo>
                    <a:lnTo>
                      <a:pt x="191" y="365"/>
                    </a:lnTo>
                    <a:lnTo>
                      <a:pt x="189" y="371"/>
                    </a:lnTo>
                    <a:lnTo>
                      <a:pt x="189" y="373"/>
                    </a:lnTo>
                    <a:lnTo>
                      <a:pt x="189" y="373"/>
                    </a:lnTo>
                    <a:lnTo>
                      <a:pt x="187" y="374"/>
                    </a:lnTo>
                    <a:lnTo>
                      <a:pt x="187" y="376"/>
                    </a:lnTo>
                    <a:lnTo>
                      <a:pt x="185" y="380"/>
                    </a:lnTo>
                    <a:lnTo>
                      <a:pt x="185" y="384"/>
                    </a:lnTo>
                    <a:lnTo>
                      <a:pt x="183" y="390"/>
                    </a:lnTo>
                    <a:lnTo>
                      <a:pt x="181" y="402"/>
                    </a:lnTo>
                    <a:lnTo>
                      <a:pt x="177" y="431"/>
                    </a:lnTo>
                    <a:lnTo>
                      <a:pt x="175" y="466"/>
                    </a:lnTo>
                    <a:lnTo>
                      <a:pt x="179" y="499"/>
                    </a:lnTo>
                    <a:lnTo>
                      <a:pt x="183" y="528"/>
                    </a:lnTo>
                    <a:lnTo>
                      <a:pt x="185" y="535"/>
                    </a:lnTo>
                    <a:lnTo>
                      <a:pt x="187" y="539"/>
                    </a:lnTo>
                    <a:lnTo>
                      <a:pt x="189" y="545"/>
                    </a:lnTo>
                    <a:lnTo>
                      <a:pt x="189" y="549"/>
                    </a:lnTo>
                    <a:lnTo>
                      <a:pt x="191" y="553"/>
                    </a:lnTo>
                    <a:lnTo>
                      <a:pt x="191" y="555"/>
                    </a:lnTo>
                    <a:lnTo>
                      <a:pt x="192" y="557"/>
                    </a:lnTo>
                    <a:lnTo>
                      <a:pt x="192" y="557"/>
                    </a:lnTo>
                    <a:lnTo>
                      <a:pt x="192" y="561"/>
                    </a:lnTo>
                    <a:lnTo>
                      <a:pt x="194" y="565"/>
                    </a:lnTo>
                    <a:lnTo>
                      <a:pt x="196" y="568"/>
                    </a:lnTo>
                    <a:lnTo>
                      <a:pt x="198" y="572"/>
                    </a:lnTo>
                    <a:lnTo>
                      <a:pt x="200" y="578"/>
                    </a:lnTo>
                    <a:lnTo>
                      <a:pt x="202" y="584"/>
                    </a:lnTo>
                    <a:lnTo>
                      <a:pt x="216" y="609"/>
                    </a:lnTo>
                    <a:lnTo>
                      <a:pt x="235" y="638"/>
                    </a:lnTo>
                    <a:lnTo>
                      <a:pt x="258" y="664"/>
                    </a:lnTo>
                    <a:lnTo>
                      <a:pt x="280" y="685"/>
                    </a:lnTo>
                    <a:lnTo>
                      <a:pt x="284" y="689"/>
                    </a:lnTo>
                    <a:lnTo>
                      <a:pt x="289" y="693"/>
                    </a:lnTo>
                    <a:lnTo>
                      <a:pt x="293" y="695"/>
                    </a:lnTo>
                    <a:lnTo>
                      <a:pt x="295" y="698"/>
                    </a:lnTo>
                    <a:lnTo>
                      <a:pt x="299" y="700"/>
                    </a:lnTo>
                    <a:lnTo>
                      <a:pt x="301" y="702"/>
                    </a:lnTo>
                    <a:lnTo>
                      <a:pt x="303" y="702"/>
                    </a:lnTo>
                    <a:lnTo>
                      <a:pt x="303" y="702"/>
                    </a:lnTo>
                    <a:lnTo>
                      <a:pt x="305" y="704"/>
                    </a:lnTo>
                    <a:lnTo>
                      <a:pt x="309" y="706"/>
                    </a:lnTo>
                    <a:lnTo>
                      <a:pt x="313" y="708"/>
                    </a:lnTo>
                    <a:lnTo>
                      <a:pt x="317" y="712"/>
                    </a:lnTo>
                    <a:lnTo>
                      <a:pt x="322" y="714"/>
                    </a:lnTo>
                    <a:lnTo>
                      <a:pt x="328" y="718"/>
                    </a:lnTo>
                    <a:lnTo>
                      <a:pt x="353" y="731"/>
                    </a:lnTo>
                    <a:lnTo>
                      <a:pt x="386" y="743"/>
                    </a:lnTo>
                    <a:lnTo>
                      <a:pt x="419" y="751"/>
                    </a:lnTo>
                    <a:lnTo>
                      <a:pt x="449" y="755"/>
                    </a:lnTo>
                    <a:lnTo>
                      <a:pt x="460" y="755"/>
                    </a:lnTo>
                    <a:lnTo>
                      <a:pt x="470" y="755"/>
                    </a:lnTo>
                    <a:lnTo>
                      <a:pt x="474" y="755"/>
                    </a:lnTo>
                    <a:lnTo>
                      <a:pt x="478" y="755"/>
                    </a:lnTo>
                    <a:lnTo>
                      <a:pt x="478" y="755"/>
                    </a:lnTo>
                    <a:lnTo>
                      <a:pt x="480" y="755"/>
                    </a:lnTo>
                    <a:lnTo>
                      <a:pt x="482" y="755"/>
                    </a:lnTo>
                    <a:lnTo>
                      <a:pt x="485" y="755"/>
                    </a:lnTo>
                    <a:lnTo>
                      <a:pt x="491" y="755"/>
                    </a:lnTo>
                    <a:lnTo>
                      <a:pt x="495" y="755"/>
                    </a:lnTo>
                    <a:lnTo>
                      <a:pt x="501" y="753"/>
                    </a:lnTo>
                    <a:lnTo>
                      <a:pt x="507" y="753"/>
                    </a:lnTo>
                    <a:lnTo>
                      <a:pt x="536" y="749"/>
                    </a:lnTo>
                    <a:lnTo>
                      <a:pt x="569" y="739"/>
                    </a:lnTo>
                    <a:lnTo>
                      <a:pt x="602" y="726"/>
                    </a:lnTo>
                    <a:lnTo>
                      <a:pt x="627" y="712"/>
                    </a:lnTo>
                    <a:lnTo>
                      <a:pt x="635" y="706"/>
                    </a:lnTo>
                    <a:lnTo>
                      <a:pt x="641" y="702"/>
                    </a:lnTo>
                    <a:lnTo>
                      <a:pt x="644" y="698"/>
                    </a:lnTo>
                    <a:lnTo>
                      <a:pt x="648" y="697"/>
                    </a:lnTo>
                    <a:lnTo>
                      <a:pt x="650" y="695"/>
                    </a:lnTo>
                    <a:lnTo>
                      <a:pt x="650" y="695"/>
                    </a:lnTo>
                    <a:lnTo>
                      <a:pt x="652" y="695"/>
                    </a:lnTo>
                    <a:lnTo>
                      <a:pt x="654" y="693"/>
                    </a:lnTo>
                    <a:lnTo>
                      <a:pt x="658" y="689"/>
                    </a:lnTo>
                    <a:lnTo>
                      <a:pt x="662" y="687"/>
                    </a:lnTo>
                    <a:lnTo>
                      <a:pt x="668" y="681"/>
                    </a:lnTo>
                    <a:lnTo>
                      <a:pt x="674" y="675"/>
                    </a:lnTo>
                    <a:lnTo>
                      <a:pt x="695" y="654"/>
                    </a:lnTo>
                    <a:lnTo>
                      <a:pt x="716" y="627"/>
                    </a:lnTo>
                    <a:lnTo>
                      <a:pt x="734" y="598"/>
                    </a:lnTo>
                    <a:lnTo>
                      <a:pt x="745" y="572"/>
                    </a:lnTo>
                    <a:lnTo>
                      <a:pt x="747" y="567"/>
                    </a:lnTo>
                    <a:lnTo>
                      <a:pt x="749" y="561"/>
                    </a:lnTo>
                    <a:lnTo>
                      <a:pt x="751" y="555"/>
                    </a:lnTo>
                    <a:lnTo>
                      <a:pt x="753" y="551"/>
                    </a:lnTo>
                    <a:lnTo>
                      <a:pt x="755" y="547"/>
                    </a:lnTo>
                    <a:lnTo>
                      <a:pt x="755" y="545"/>
                    </a:lnTo>
                    <a:lnTo>
                      <a:pt x="755" y="543"/>
                    </a:lnTo>
                    <a:lnTo>
                      <a:pt x="755" y="543"/>
                    </a:lnTo>
                    <a:lnTo>
                      <a:pt x="757" y="541"/>
                    </a:lnTo>
                    <a:lnTo>
                      <a:pt x="757" y="535"/>
                    </a:lnTo>
                    <a:lnTo>
                      <a:pt x="759" y="532"/>
                    </a:lnTo>
                    <a:lnTo>
                      <a:pt x="761" y="528"/>
                    </a:lnTo>
                    <a:lnTo>
                      <a:pt x="763" y="516"/>
                    </a:lnTo>
                    <a:lnTo>
                      <a:pt x="767" y="487"/>
                    </a:lnTo>
                    <a:lnTo>
                      <a:pt x="769" y="452"/>
                    </a:lnTo>
                    <a:lnTo>
                      <a:pt x="765" y="417"/>
                    </a:lnTo>
                    <a:lnTo>
                      <a:pt x="759" y="388"/>
                    </a:lnTo>
                    <a:lnTo>
                      <a:pt x="759" y="382"/>
                    </a:lnTo>
                    <a:lnTo>
                      <a:pt x="757" y="376"/>
                    </a:lnTo>
                    <a:lnTo>
                      <a:pt x="755" y="373"/>
                    </a:lnTo>
                    <a:lnTo>
                      <a:pt x="755" y="369"/>
                    </a:lnTo>
                    <a:lnTo>
                      <a:pt x="753" y="365"/>
                    </a:lnTo>
                    <a:lnTo>
                      <a:pt x="751" y="361"/>
                    </a:lnTo>
                    <a:lnTo>
                      <a:pt x="751" y="361"/>
                    </a:lnTo>
                    <a:lnTo>
                      <a:pt x="751" y="361"/>
                    </a:lnTo>
                    <a:lnTo>
                      <a:pt x="751" y="357"/>
                    </a:lnTo>
                    <a:lnTo>
                      <a:pt x="749" y="353"/>
                    </a:lnTo>
                    <a:lnTo>
                      <a:pt x="747" y="349"/>
                    </a:lnTo>
                    <a:lnTo>
                      <a:pt x="745" y="345"/>
                    </a:lnTo>
                    <a:lnTo>
                      <a:pt x="743" y="340"/>
                    </a:lnTo>
                    <a:lnTo>
                      <a:pt x="741" y="334"/>
                    </a:lnTo>
                    <a:lnTo>
                      <a:pt x="726" y="309"/>
                    </a:lnTo>
                    <a:lnTo>
                      <a:pt x="709" y="279"/>
                    </a:lnTo>
                    <a:lnTo>
                      <a:pt x="685" y="252"/>
                    </a:lnTo>
                    <a:lnTo>
                      <a:pt x="664" y="233"/>
                    </a:lnTo>
                    <a:lnTo>
                      <a:pt x="658" y="229"/>
                    </a:lnTo>
                    <a:lnTo>
                      <a:pt x="654" y="225"/>
                    </a:lnTo>
                    <a:lnTo>
                      <a:pt x="650" y="221"/>
                    </a:lnTo>
                    <a:lnTo>
                      <a:pt x="646" y="219"/>
                    </a:lnTo>
                    <a:lnTo>
                      <a:pt x="644" y="217"/>
                    </a:lnTo>
                    <a:lnTo>
                      <a:pt x="641" y="215"/>
                    </a:lnTo>
                    <a:lnTo>
                      <a:pt x="641" y="215"/>
                    </a:lnTo>
                    <a:lnTo>
                      <a:pt x="641" y="213"/>
                    </a:lnTo>
                    <a:lnTo>
                      <a:pt x="637" y="213"/>
                    </a:lnTo>
                    <a:lnTo>
                      <a:pt x="635" y="210"/>
                    </a:lnTo>
                    <a:lnTo>
                      <a:pt x="631" y="208"/>
                    </a:lnTo>
                    <a:lnTo>
                      <a:pt x="627" y="206"/>
                    </a:lnTo>
                    <a:lnTo>
                      <a:pt x="621" y="202"/>
                    </a:lnTo>
                    <a:lnTo>
                      <a:pt x="615" y="200"/>
                    </a:lnTo>
                    <a:lnTo>
                      <a:pt x="590" y="186"/>
                    </a:lnTo>
                    <a:lnTo>
                      <a:pt x="557" y="175"/>
                    </a:lnTo>
                    <a:lnTo>
                      <a:pt x="524" y="167"/>
                    </a:lnTo>
                    <a:lnTo>
                      <a:pt x="495" y="163"/>
                    </a:lnTo>
                    <a:lnTo>
                      <a:pt x="482" y="163"/>
                    </a:lnTo>
                    <a:lnTo>
                      <a:pt x="474" y="163"/>
                    </a:lnTo>
                    <a:lnTo>
                      <a:pt x="468" y="163"/>
                    </a:lnTo>
                    <a:close/>
                    <a:moveTo>
                      <a:pt x="575" y="0"/>
                    </a:moveTo>
                    <a:lnTo>
                      <a:pt x="580" y="0"/>
                    </a:lnTo>
                    <a:lnTo>
                      <a:pt x="582" y="0"/>
                    </a:lnTo>
                    <a:lnTo>
                      <a:pt x="584" y="0"/>
                    </a:lnTo>
                    <a:lnTo>
                      <a:pt x="588" y="2"/>
                    </a:lnTo>
                    <a:lnTo>
                      <a:pt x="598" y="4"/>
                    </a:lnTo>
                    <a:lnTo>
                      <a:pt x="608" y="8"/>
                    </a:lnTo>
                    <a:lnTo>
                      <a:pt x="617" y="10"/>
                    </a:lnTo>
                    <a:lnTo>
                      <a:pt x="625" y="14"/>
                    </a:lnTo>
                    <a:lnTo>
                      <a:pt x="629" y="14"/>
                    </a:lnTo>
                    <a:lnTo>
                      <a:pt x="633" y="16"/>
                    </a:lnTo>
                    <a:lnTo>
                      <a:pt x="633" y="16"/>
                    </a:lnTo>
                    <a:lnTo>
                      <a:pt x="641" y="19"/>
                    </a:lnTo>
                    <a:lnTo>
                      <a:pt x="644" y="25"/>
                    </a:lnTo>
                    <a:lnTo>
                      <a:pt x="646" y="31"/>
                    </a:lnTo>
                    <a:lnTo>
                      <a:pt x="648" y="35"/>
                    </a:lnTo>
                    <a:lnTo>
                      <a:pt x="648" y="49"/>
                    </a:lnTo>
                    <a:lnTo>
                      <a:pt x="650" y="64"/>
                    </a:lnTo>
                    <a:lnTo>
                      <a:pt x="652" y="80"/>
                    </a:lnTo>
                    <a:lnTo>
                      <a:pt x="652" y="91"/>
                    </a:lnTo>
                    <a:lnTo>
                      <a:pt x="652" y="97"/>
                    </a:lnTo>
                    <a:lnTo>
                      <a:pt x="652" y="103"/>
                    </a:lnTo>
                    <a:lnTo>
                      <a:pt x="656" y="107"/>
                    </a:lnTo>
                    <a:lnTo>
                      <a:pt x="662" y="111"/>
                    </a:lnTo>
                    <a:lnTo>
                      <a:pt x="662" y="113"/>
                    </a:lnTo>
                    <a:lnTo>
                      <a:pt x="664" y="113"/>
                    </a:lnTo>
                    <a:lnTo>
                      <a:pt x="668" y="115"/>
                    </a:lnTo>
                    <a:lnTo>
                      <a:pt x="674" y="118"/>
                    </a:lnTo>
                    <a:lnTo>
                      <a:pt x="679" y="122"/>
                    </a:lnTo>
                    <a:lnTo>
                      <a:pt x="685" y="126"/>
                    </a:lnTo>
                    <a:lnTo>
                      <a:pt x="691" y="130"/>
                    </a:lnTo>
                    <a:lnTo>
                      <a:pt x="695" y="132"/>
                    </a:lnTo>
                    <a:lnTo>
                      <a:pt x="697" y="134"/>
                    </a:lnTo>
                    <a:lnTo>
                      <a:pt x="697" y="134"/>
                    </a:lnTo>
                    <a:lnTo>
                      <a:pt x="697" y="134"/>
                    </a:lnTo>
                    <a:lnTo>
                      <a:pt x="699" y="136"/>
                    </a:lnTo>
                    <a:lnTo>
                      <a:pt x="703" y="138"/>
                    </a:lnTo>
                    <a:lnTo>
                      <a:pt x="709" y="142"/>
                    </a:lnTo>
                    <a:lnTo>
                      <a:pt x="714" y="146"/>
                    </a:lnTo>
                    <a:lnTo>
                      <a:pt x="720" y="151"/>
                    </a:lnTo>
                    <a:lnTo>
                      <a:pt x="726" y="155"/>
                    </a:lnTo>
                    <a:lnTo>
                      <a:pt x="728" y="157"/>
                    </a:lnTo>
                    <a:lnTo>
                      <a:pt x="730" y="159"/>
                    </a:lnTo>
                    <a:lnTo>
                      <a:pt x="730" y="159"/>
                    </a:lnTo>
                    <a:lnTo>
                      <a:pt x="736" y="163"/>
                    </a:lnTo>
                    <a:lnTo>
                      <a:pt x="741" y="163"/>
                    </a:lnTo>
                    <a:lnTo>
                      <a:pt x="747" y="163"/>
                    </a:lnTo>
                    <a:lnTo>
                      <a:pt x="753" y="161"/>
                    </a:lnTo>
                    <a:lnTo>
                      <a:pt x="763" y="157"/>
                    </a:lnTo>
                    <a:lnTo>
                      <a:pt x="778" y="153"/>
                    </a:lnTo>
                    <a:lnTo>
                      <a:pt x="790" y="149"/>
                    </a:lnTo>
                    <a:lnTo>
                      <a:pt x="802" y="147"/>
                    </a:lnTo>
                    <a:lnTo>
                      <a:pt x="806" y="146"/>
                    </a:lnTo>
                    <a:lnTo>
                      <a:pt x="809" y="146"/>
                    </a:lnTo>
                    <a:lnTo>
                      <a:pt x="811" y="144"/>
                    </a:lnTo>
                    <a:lnTo>
                      <a:pt x="817" y="144"/>
                    </a:lnTo>
                    <a:lnTo>
                      <a:pt x="825" y="147"/>
                    </a:lnTo>
                    <a:lnTo>
                      <a:pt x="829" y="151"/>
                    </a:lnTo>
                    <a:lnTo>
                      <a:pt x="831" y="153"/>
                    </a:lnTo>
                    <a:lnTo>
                      <a:pt x="833" y="155"/>
                    </a:lnTo>
                    <a:lnTo>
                      <a:pt x="835" y="159"/>
                    </a:lnTo>
                    <a:lnTo>
                      <a:pt x="840" y="165"/>
                    </a:lnTo>
                    <a:lnTo>
                      <a:pt x="846" y="173"/>
                    </a:lnTo>
                    <a:lnTo>
                      <a:pt x="852" y="180"/>
                    </a:lnTo>
                    <a:lnTo>
                      <a:pt x="858" y="188"/>
                    </a:lnTo>
                    <a:lnTo>
                      <a:pt x="862" y="192"/>
                    </a:lnTo>
                    <a:lnTo>
                      <a:pt x="862" y="194"/>
                    </a:lnTo>
                    <a:lnTo>
                      <a:pt x="864" y="196"/>
                    </a:lnTo>
                    <a:lnTo>
                      <a:pt x="866" y="200"/>
                    </a:lnTo>
                    <a:lnTo>
                      <a:pt x="868" y="206"/>
                    </a:lnTo>
                    <a:lnTo>
                      <a:pt x="866" y="212"/>
                    </a:lnTo>
                    <a:lnTo>
                      <a:pt x="866" y="215"/>
                    </a:lnTo>
                    <a:lnTo>
                      <a:pt x="864" y="217"/>
                    </a:lnTo>
                    <a:lnTo>
                      <a:pt x="862" y="219"/>
                    </a:lnTo>
                    <a:lnTo>
                      <a:pt x="860" y="225"/>
                    </a:lnTo>
                    <a:lnTo>
                      <a:pt x="856" y="231"/>
                    </a:lnTo>
                    <a:lnTo>
                      <a:pt x="852" y="237"/>
                    </a:lnTo>
                    <a:lnTo>
                      <a:pt x="848" y="244"/>
                    </a:lnTo>
                    <a:lnTo>
                      <a:pt x="844" y="250"/>
                    </a:lnTo>
                    <a:lnTo>
                      <a:pt x="840" y="258"/>
                    </a:lnTo>
                    <a:lnTo>
                      <a:pt x="837" y="264"/>
                    </a:lnTo>
                    <a:lnTo>
                      <a:pt x="833" y="268"/>
                    </a:lnTo>
                    <a:lnTo>
                      <a:pt x="831" y="270"/>
                    </a:lnTo>
                    <a:lnTo>
                      <a:pt x="831" y="272"/>
                    </a:lnTo>
                    <a:lnTo>
                      <a:pt x="827" y="277"/>
                    </a:lnTo>
                    <a:lnTo>
                      <a:pt x="827" y="283"/>
                    </a:lnTo>
                    <a:lnTo>
                      <a:pt x="829" y="289"/>
                    </a:lnTo>
                    <a:lnTo>
                      <a:pt x="829" y="289"/>
                    </a:lnTo>
                    <a:lnTo>
                      <a:pt x="831" y="291"/>
                    </a:lnTo>
                    <a:lnTo>
                      <a:pt x="833" y="295"/>
                    </a:lnTo>
                    <a:lnTo>
                      <a:pt x="835" y="301"/>
                    </a:lnTo>
                    <a:lnTo>
                      <a:pt x="838" y="309"/>
                    </a:lnTo>
                    <a:lnTo>
                      <a:pt x="840" y="316"/>
                    </a:lnTo>
                    <a:lnTo>
                      <a:pt x="842" y="322"/>
                    </a:lnTo>
                    <a:lnTo>
                      <a:pt x="844" y="326"/>
                    </a:lnTo>
                    <a:lnTo>
                      <a:pt x="844" y="328"/>
                    </a:lnTo>
                    <a:lnTo>
                      <a:pt x="844" y="328"/>
                    </a:lnTo>
                    <a:lnTo>
                      <a:pt x="846" y="330"/>
                    </a:lnTo>
                    <a:lnTo>
                      <a:pt x="846" y="332"/>
                    </a:lnTo>
                    <a:lnTo>
                      <a:pt x="846" y="334"/>
                    </a:lnTo>
                    <a:lnTo>
                      <a:pt x="850" y="341"/>
                    </a:lnTo>
                    <a:lnTo>
                      <a:pt x="852" y="347"/>
                    </a:lnTo>
                    <a:lnTo>
                      <a:pt x="854" y="355"/>
                    </a:lnTo>
                    <a:lnTo>
                      <a:pt x="856" y="363"/>
                    </a:lnTo>
                    <a:lnTo>
                      <a:pt x="856" y="365"/>
                    </a:lnTo>
                    <a:lnTo>
                      <a:pt x="856" y="369"/>
                    </a:lnTo>
                    <a:lnTo>
                      <a:pt x="856" y="369"/>
                    </a:lnTo>
                    <a:lnTo>
                      <a:pt x="860" y="374"/>
                    </a:lnTo>
                    <a:lnTo>
                      <a:pt x="864" y="378"/>
                    </a:lnTo>
                    <a:lnTo>
                      <a:pt x="870" y="382"/>
                    </a:lnTo>
                    <a:lnTo>
                      <a:pt x="873" y="382"/>
                    </a:lnTo>
                    <a:lnTo>
                      <a:pt x="885" y="386"/>
                    </a:lnTo>
                    <a:lnTo>
                      <a:pt x="901" y="392"/>
                    </a:lnTo>
                    <a:lnTo>
                      <a:pt x="908" y="394"/>
                    </a:lnTo>
                    <a:lnTo>
                      <a:pt x="914" y="398"/>
                    </a:lnTo>
                    <a:lnTo>
                      <a:pt x="922" y="400"/>
                    </a:lnTo>
                    <a:lnTo>
                      <a:pt x="926" y="402"/>
                    </a:lnTo>
                    <a:lnTo>
                      <a:pt x="930" y="404"/>
                    </a:lnTo>
                    <a:lnTo>
                      <a:pt x="932" y="404"/>
                    </a:lnTo>
                    <a:lnTo>
                      <a:pt x="935" y="407"/>
                    </a:lnTo>
                    <a:lnTo>
                      <a:pt x="937" y="411"/>
                    </a:lnTo>
                    <a:lnTo>
                      <a:pt x="941" y="415"/>
                    </a:lnTo>
                    <a:lnTo>
                      <a:pt x="941" y="421"/>
                    </a:lnTo>
                    <a:lnTo>
                      <a:pt x="941" y="421"/>
                    </a:lnTo>
                    <a:lnTo>
                      <a:pt x="941" y="425"/>
                    </a:lnTo>
                    <a:lnTo>
                      <a:pt x="943" y="429"/>
                    </a:lnTo>
                    <a:lnTo>
                      <a:pt x="943" y="438"/>
                    </a:lnTo>
                    <a:lnTo>
                      <a:pt x="943" y="448"/>
                    </a:lnTo>
                    <a:lnTo>
                      <a:pt x="943" y="458"/>
                    </a:lnTo>
                    <a:lnTo>
                      <a:pt x="943" y="468"/>
                    </a:lnTo>
                    <a:lnTo>
                      <a:pt x="943" y="471"/>
                    </a:lnTo>
                    <a:lnTo>
                      <a:pt x="943" y="475"/>
                    </a:lnTo>
                    <a:lnTo>
                      <a:pt x="943" y="475"/>
                    </a:lnTo>
                    <a:lnTo>
                      <a:pt x="941" y="483"/>
                    </a:lnTo>
                    <a:lnTo>
                      <a:pt x="937" y="489"/>
                    </a:lnTo>
                    <a:lnTo>
                      <a:pt x="934" y="493"/>
                    </a:lnTo>
                    <a:lnTo>
                      <a:pt x="932" y="493"/>
                    </a:lnTo>
                    <a:lnTo>
                      <a:pt x="928" y="495"/>
                    </a:lnTo>
                    <a:lnTo>
                      <a:pt x="924" y="497"/>
                    </a:lnTo>
                    <a:lnTo>
                      <a:pt x="918" y="501"/>
                    </a:lnTo>
                    <a:lnTo>
                      <a:pt x="910" y="504"/>
                    </a:lnTo>
                    <a:lnTo>
                      <a:pt x="903" y="506"/>
                    </a:lnTo>
                    <a:lnTo>
                      <a:pt x="895" y="510"/>
                    </a:lnTo>
                    <a:lnTo>
                      <a:pt x="887" y="512"/>
                    </a:lnTo>
                    <a:lnTo>
                      <a:pt x="881" y="514"/>
                    </a:lnTo>
                    <a:lnTo>
                      <a:pt x="877" y="516"/>
                    </a:lnTo>
                    <a:lnTo>
                      <a:pt x="873" y="518"/>
                    </a:lnTo>
                    <a:lnTo>
                      <a:pt x="871" y="518"/>
                    </a:lnTo>
                    <a:lnTo>
                      <a:pt x="866" y="522"/>
                    </a:lnTo>
                    <a:lnTo>
                      <a:pt x="862" y="526"/>
                    </a:lnTo>
                    <a:lnTo>
                      <a:pt x="860" y="532"/>
                    </a:lnTo>
                    <a:lnTo>
                      <a:pt x="860" y="532"/>
                    </a:lnTo>
                    <a:lnTo>
                      <a:pt x="860" y="535"/>
                    </a:lnTo>
                    <a:lnTo>
                      <a:pt x="860" y="537"/>
                    </a:lnTo>
                    <a:lnTo>
                      <a:pt x="858" y="545"/>
                    </a:lnTo>
                    <a:lnTo>
                      <a:pt x="856" y="553"/>
                    </a:lnTo>
                    <a:lnTo>
                      <a:pt x="854" y="559"/>
                    </a:lnTo>
                    <a:lnTo>
                      <a:pt x="852" y="567"/>
                    </a:lnTo>
                    <a:lnTo>
                      <a:pt x="852" y="570"/>
                    </a:lnTo>
                    <a:lnTo>
                      <a:pt x="850" y="572"/>
                    </a:lnTo>
                    <a:lnTo>
                      <a:pt x="850" y="572"/>
                    </a:lnTo>
                    <a:lnTo>
                      <a:pt x="850" y="572"/>
                    </a:lnTo>
                    <a:lnTo>
                      <a:pt x="850" y="576"/>
                    </a:lnTo>
                    <a:lnTo>
                      <a:pt x="848" y="578"/>
                    </a:lnTo>
                    <a:lnTo>
                      <a:pt x="846" y="586"/>
                    </a:lnTo>
                    <a:lnTo>
                      <a:pt x="844" y="592"/>
                    </a:lnTo>
                    <a:lnTo>
                      <a:pt x="842" y="598"/>
                    </a:lnTo>
                    <a:lnTo>
                      <a:pt x="840" y="603"/>
                    </a:lnTo>
                    <a:lnTo>
                      <a:pt x="838" y="607"/>
                    </a:lnTo>
                    <a:lnTo>
                      <a:pt x="837" y="611"/>
                    </a:lnTo>
                    <a:lnTo>
                      <a:pt x="837" y="613"/>
                    </a:lnTo>
                    <a:lnTo>
                      <a:pt x="835" y="619"/>
                    </a:lnTo>
                    <a:lnTo>
                      <a:pt x="835" y="625"/>
                    </a:lnTo>
                    <a:lnTo>
                      <a:pt x="838" y="631"/>
                    </a:lnTo>
                    <a:lnTo>
                      <a:pt x="838" y="631"/>
                    </a:lnTo>
                    <a:lnTo>
                      <a:pt x="840" y="634"/>
                    </a:lnTo>
                    <a:lnTo>
                      <a:pt x="844" y="638"/>
                    </a:lnTo>
                    <a:lnTo>
                      <a:pt x="848" y="644"/>
                    </a:lnTo>
                    <a:lnTo>
                      <a:pt x="852" y="650"/>
                    </a:lnTo>
                    <a:lnTo>
                      <a:pt x="858" y="656"/>
                    </a:lnTo>
                    <a:lnTo>
                      <a:pt x="862" y="664"/>
                    </a:lnTo>
                    <a:lnTo>
                      <a:pt x="866" y="669"/>
                    </a:lnTo>
                    <a:lnTo>
                      <a:pt x="870" y="675"/>
                    </a:lnTo>
                    <a:lnTo>
                      <a:pt x="873" y="679"/>
                    </a:lnTo>
                    <a:lnTo>
                      <a:pt x="875" y="683"/>
                    </a:lnTo>
                    <a:lnTo>
                      <a:pt x="875" y="685"/>
                    </a:lnTo>
                    <a:lnTo>
                      <a:pt x="877" y="689"/>
                    </a:lnTo>
                    <a:lnTo>
                      <a:pt x="877" y="695"/>
                    </a:lnTo>
                    <a:lnTo>
                      <a:pt x="877" y="698"/>
                    </a:lnTo>
                    <a:lnTo>
                      <a:pt x="873" y="704"/>
                    </a:lnTo>
                    <a:lnTo>
                      <a:pt x="873" y="704"/>
                    </a:lnTo>
                    <a:lnTo>
                      <a:pt x="871" y="708"/>
                    </a:lnTo>
                    <a:lnTo>
                      <a:pt x="870" y="712"/>
                    </a:lnTo>
                    <a:lnTo>
                      <a:pt x="866" y="720"/>
                    </a:lnTo>
                    <a:lnTo>
                      <a:pt x="860" y="728"/>
                    </a:lnTo>
                    <a:lnTo>
                      <a:pt x="854" y="735"/>
                    </a:lnTo>
                    <a:lnTo>
                      <a:pt x="848" y="743"/>
                    </a:lnTo>
                    <a:lnTo>
                      <a:pt x="846" y="747"/>
                    </a:lnTo>
                    <a:lnTo>
                      <a:pt x="844" y="749"/>
                    </a:lnTo>
                    <a:lnTo>
                      <a:pt x="842" y="749"/>
                    </a:lnTo>
                    <a:lnTo>
                      <a:pt x="837" y="755"/>
                    </a:lnTo>
                    <a:lnTo>
                      <a:pt x="831" y="757"/>
                    </a:lnTo>
                    <a:lnTo>
                      <a:pt x="825" y="759"/>
                    </a:lnTo>
                    <a:lnTo>
                      <a:pt x="823" y="757"/>
                    </a:lnTo>
                    <a:lnTo>
                      <a:pt x="819" y="757"/>
                    </a:lnTo>
                    <a:lnTo>
                      <a:pt x="815" y="757"/>
                    </a:lnTo>
                    <a:lnTo>
                      <a:pt x="807" y="755"/>
                    </a:lnTo>
                    <a:lnTo>
                      <a:pt x="800" y="753"/>
                    </a:lnTo>
                    <a:lnTo>
                      <a:pt x="792" y="751"/>
                    </a:lnTo>
                    <a:lnTo>
                      <a:pt x="780" y="747"/>
                    </a:lnTo>
                    <a:lnTo>
                      <a:pt x="771" y="745"/>
                    </a:lnTo>
                    <a:lnTo>
                      <a:pt x="765" y="743"/>
                    </a:lnTo>
                    <a:lnTo>
                      <a:pt x="761" y="743"/>
                    </a:lnTo>
                    <a:lnTo>
                      <a:pt x="761" y="741"/>
                    </a:lnTo>
                    <a:lnTo>
                      <a:pt x="755" y="741"/>
                    </a:lnTo>
                    <a:lnTo>
                      <a:pt x="749" y="743"/>
                    </a:lnTo>
                    <a:lnTo>
                      <a:pt x="743" y="747"/>
                    </a:lnTo>
                    <a:lnTo>
                      <a:pt x="743" y="747"/>
                    </a:lnTo>
                    <a:lnTo>
                      <a:pt x="741" y="749"/>
                    </a:lnTo>
                    <a:lnTo>
                      <a:pt x="738" y="751"/>
                    </a:lnTo>
                    <a:lnTo>
                      <a:pt x="734" y="755"/>
                    </a:lnTo>
                    <a:lnTo>
                      <a:pt x="728" y="761"/>
                    </a:lnTo>
                    <a:lnTo>
                      <a:pt x="722" y="764"/>
                    </a:lnTo>
                    <a:lnTo>
                      <a:pt x="718" y="768"/>
                    </a:lnTo>
                    <a:lnTo>
                      <a:pt x="714" y="770"/>
                    </a:lnTo>
                    <a:lnTo>
                      <a:pt x="712" y="772"/>
                    </a:lnTo>
                    <a:lnTo>
                      <a:pt x="710" y="774"/>
                    </a:lnTo>
                    <a:lnTo>
                      <a:pt x="710" y="774"/>
                    </a:lnTo>
                    <a:lnTo>
                      <a:pt x="709" y="776"/>
                    </a:lnTo>
                    <a:lnTo>
                      <a:pt x="705" y="778"/>
                    </a:lnTo>
                    <a:lnTo>
                      <a:pt x="699" y="782"/>
                    </a:lnTo>
                    <a:lnTo>
                      <a:pt x="695" y="786"/>
                    </a:lnTo>
                    <a:lnTo>
                      <a:pt x="687" y="790"/>
                    </a:lnTo>
                    <a:lnTo>
                      <a:pt x="681" y="794"/>
                    </a:lnTo>
                    <a:lnTo>
                      <a:pt x="679" y="795"/>
                    </a:lnTo>
                    <a:lnTo>
                      <a:pt x="677" y="797"/>
                    </a:lnTo>
                    <a:lnTo>
                      <a:pt x="676" y="797"/>
                    </a:lnTo>
                    <a:lnTo>
                      <a:pt x="672" y="801"/>
                    </a:lnTo>
                    <a:lnTo>
                      <a:pt x="668" y="807"/>
                    </a:lnTo>
                    <a:lnTo>
                      <a:pt x="668" y="813"/>
                    </a:lnTo>
                    <a:lnTo>
                      <a:pt x="668" y="813"/>
                    </a:lnTo>
                    <a:lnTo>
                      <a:pt x="668" y="817"/>
                    </a:lnTo>
                    <a:lnTo>
                      <a:pt x="668" y="823"/>
                    </a:lnTo>
                    <a:lnTo>
                      <a:pt x="668" y="832"/>
                    </a:lnTo>
                    <a:lnTo>
                      <a:pt x="668" y="846"/>
                    </a:lnTo>
                    <a:lnTo>
                      <a:pt x="668" y="858"/>
                    </a:lnTo>
                    <a:lnTo>
                      <a:pt x="666" y="867"/>
                    </a:lnTo>
                    <a:lnTo>
                      <a:pt x="666" y="873"/>
                    </a:lnTo>
                    <a:lnTo>
                      <a:pt x="666" y="877"/>
                    </a:lnTo>
                    <a:lnTo>
                      <a:pt x="666" y="879"/>
                    </a:lnTo>
                    <a:lnTo>
                      <a:pt x="664" y="885"/>
                    </a:lnTo>
                    <a:lnTo>
                      <a:pt x="660" y="891"/>
                    </a:lnTo>
                    <a:lnTo>
                      <a:pt x="654" y="894"/>
                    </a:lnTo>
                    <a:lnTo>
                      <a:pt x="652" y="894"/>
                    </a:lnTo>
                    <a:lnTo>
                      <a:pt x="650" y="896"/>
                    </a:lnTo>
                    <a:lnTo>
                      <a:pt x="644" y="896"/>
                    </a:lnTo>
                    <a:lnTo>
                      <a:pt x="637" y="900"/>
                    </a:lnTo>
                    <a:lnTo>
                      <a:pt x="627" y="904"/>
                    </a:lnTo>
                    <a:lnTo>
                      <a:pt x="617" y="908"/>
                    </a:lnTo>
                    <a:lnTo>
                      <a:pt x="610" y="910"/>
                    </a:lnTo>
                    <a:lnTo>
                      <a:pt x="606" y="912"/>
                    </a:lnTo>
                    <a:lnTo>
                      <a:pt x="602" y="912"/>
                    </a:lnTo>
                    <a:lnTo>
                      <a:pt x="600" y="912"/>
                    </a:lnTo>
                    <a:lnTo>
                      <a:pt x="596" y="914"/>
                    </a:lnTo>
                    <a:lnTo>
                      <a:pt x="590" y="912"/>
                    </a:lnTo>
                    <a:lnTo>
                      <a:pt x="584" y="912"/>
                    </a:lnTo>
                    <a:lnTo>
                      <a:pt x="580" y="908"/>
                    </a:lnTo>
                    <a:lnTo>
                      <a:pt x="580" y="908"/>
                    </a:lnTo>
                    <a:lnTo>
                      <a:pt x="579" y="906"/>
                    </a:lnTo>
                    <a:lnTo>
                      <a:pt x="577" y="902"/>
                    </a:lnTo>
                    <a:lnTo>
                      <a:pt x="573" y="898"/>
                    </a:lnTo>
                    <a:lnTo>
                      <a:pt x="569" y="894"/>
                    </a:lnTo>
                    <a:lnTo>
                      <a:pt x="563" y="889"/>
                    </a:lnTo>
                    <a:lnTo>
                      <a:pt x="559" y="883"/>
                    </a:lnTo>
                    <a:lnTo>
                      <a:pt x="553" y="877"/>
                    </a:lnTo>
                    <a:lnTo>
                      <a:pt x="549" y="871"/>
                    </a:lnTo>
                    <a:lnTo>
                      <a:pt x="546" y="865"/>
                    </a:lnTo>
                    <a:lnTo>
                      <a:pt x="542" y="861"/>
                    </a:lnTo>
                    <a:lnTo>
                      <a:pt x="540" y="859"/>
                    </a:lnTo>
                    <a:lnTo>
                      <a:pt x="540" y="858"/>
                    </a:lnTo>
                    <a:lnTo>
                      <a:pt x="534" y="854"/>
                    </a:lnTo>
                    <a:lnTo>
                      <a:pt x="528" y="852"/>
                    </a:lnTo>
                    <a:lnTo>
                      <a:pt x="522" y="852"/>
                    </a:lnTo>
                    <a:lnTo>
                      <a:pt x="520" y="852"/>
                    </a:lnTo>
                    <a:lnTo>
                      <a:pt x="518" y="852"/>
                    </a:lnTo>
                    <a:lnTo>
                      <a:pt x="513" y="852"/>
                    </a:lnTo>
                    <a:lnTo>
                      <a:pt x="507" y="852"/>
                    </a:lnTo>
                    <a:lnTo>
                      <a:pt x="501" y="854"/>
                    </a:lnTo>
                    <a:lnTo>
                      <a:pt x="493" y="854"/>
                    </a:lnTo>
                    <a:lnTo>
                      <a:pt x="487" y="854"/>
                    </a:lnTo>
                    <a:lnTo>
                      <a:pt x="483" y="854"/>
                    </a:lnTo>
                    <a:lnTo>
                      <a:pt x="482" y="854"/>
                    </a:lnTo>
                    <a:lnTo>
                      <a:pt x="480" y="854"/>
                    </a:lnTo>
                    <a:lnTo>
                      <a:pt x="480" y="854"/>
                    </a:lnTo>
                    <a:lnTo>
                      <a:pt x="478" y="854"/>
                    </a:lnTo>
                    <a:lnTo>
                      <a:pt x="474" y="854"/>
                    </a:lnTo>
                    <a:lnTo>
                      <a:pt x="468" y="854"/>
                    </a:lnTo>
                    <a:lnTo>
                      <a:pt x="460" y="854"/>
                    </a:lnTo>
                    <a:lnTo>
                      <a:pt x="452" y="854"/>
                    </a:lnTo>
                    <a:lnTo>
                      <a:pt x="445" y="854"/>
                    </a:lnTo>
                    <a:lnTo>
                      <a:pt x="441" y="854"/>
                    </a:lnTo>
                    <a:lnTo>
                      <a:pt x="439" y="854"/>
                    </a:lnTo>
                    <a:lnTo>
                      <a:pt x="439" y="852"/>
                    </a:lnTo>
                    <a:lnTo>
                      <a:pt x="431" y="854"/>
                    </a:lnTo>
                    <a:lnTo>
                      <a:pt x="427" y="856"/>
                    </a:lnTo>
                    <a:lnTo>
                      <a:pt x="421" y="859"/>
                    </a:lnTo>
                    <a:lnTo>
                      <a:pt x="421" y="861"/>
                    </a:lnTo>
                    <a:lnTo>
                      <a:pt x="419" y="863"/>
                    </a:lnTo>
                    <a:lnTo>
                      <a:pt x="416" y="869"/>
                    </a:lnTo>
                    <a:lnTo>
                      <a:pt x="412" y="873"/>
                    </a:lnTo>
                    <a:lnTo>
                      <a:pt x="408" y="881"/>
                    </a:lnTo>
                    <a:lnTo>
                      <a:pt x="404" y="887"/>
                    </a:lnTo>
                    <a:lnTo>
                      <a:pt x="398" y="892"/>
                    </a:lnTo>
                    <a:lnTo>
                      <a:pt x="392" y="898"/>
                    </a:lnTo>
                    <a:lnTo>
                      <a:pt x="388" y="904"/>
                    </a:lnTo>
                    <a:lnTo>
                      <a:pt x="386" y="908"/>
                    </a:lnTo>
                    <a:lnTo>
                      <a:pt x="385" y="910"/>
                    </a:lnTo>
                    <a:lnTo>
                      <a:pt x="383" y="912"/>
                    </a:lnTo>
                    <a:lnTo>
                      <a:pt x="383" y="912"/>
                    </a:lnTo>
                    <a:lnTo>
                      <a:pt x="379" y="916"/>
                    </a:lnTo>
                    <a:lnTo>
                      <a:pt x="373" y="918"/>
                    </a:lnTo>
                    <a:lnTo>
                      <a:pt x="369" y="918"/>
                    </a:lnTo>
                    <a:lnTo>
                      <a:pt x="363" y="918"/>
                    </a:lnTo>
                    <a:lnTo>
                      <a:pt x="361" y="918"/>
                    </a:lnTo>
                    <a:lnTo>
                      <a:pt x="359" y="916"/>
                    </a:lnTo>
                    <a:lnTo>
                      <a:pt x="353" y="916"/>
                    </a:lnTo>
                    <a:lnTo>
                      <a:pt x="346" y="914"/>
                    </a:lnTo>
                    <a:lnTo>
                      <a:pt x="336" y="910"/>
                    </a:lnTo>
                    <a:lnTo>
                      <a:pt x="326" y="908"/>
                    </a:lnTo>
                    <a:lnTo>
                      <a:pt x="319" y="904"/>
                    </a:lnTo>
                    <a:lnTo>
                      <a:pt x="313" y="902"/>
                    </a:lnTo>
                    <a:lnTo>
                      <a:pt x="311" y="902"/>
                    </a:lnTo>
                    <a:lnTo>
                      <a:pt x="309" y="902"/>
                    </a:lnTo>
                    <a:lnTo>
                      <a:pt x="303" y="898"/>
                    </a:lnTo>
                    <a:lnTo>
                      <a:pt x="299" y="892"/>
                    </a:lnTo>
                    <a:lnTo>
                      <a:pt x="297" y="887"/>
                    </a:lnTo>
                    <a:lnTo>
                      <a:pt x="295" y="881"/>
                    </a:lnTo>
                    <a:lnTo>
                      <a:pt x="295" y="869"/>
                    </a:lnTo>
                    <a:lnTo>
                      <a:pt x="293" y="854"/>
                    </a:lnTo>
                    <a:lnTo>
                      <a:pt x="291" y="838"/>
                    </a:lnTo>
                    <a:lnTo>
                      <a:pt x="291" y="826"/>
                    </a:lnTo>
                    <a:lnTo>
                      <a:pt x="291" y="821"/>
                    </a:lnTo>
                    <a:lnTo>
                      <a:pt x="289" y="815"/>
                    </a:lnTo>
                    <a:lnTo>
                      <a:pt x="288" y="809"/>
                    </a:lnTo>
                    <a:lnTo>
                      <a:pt x="282" y="805"/>
                    </a:lnTo>
                    <a:lnTo>
                      <a:pt x="282" y="805"/>
                    </a:lnTo>
                    <a:lnTo>
                      <a:pt x="280" y="805"/>
                    </a:lnTo>
                    <a:lnTo>
                      <a:pt x="276" y="803"/>
                    </a:lnTo>
                    <a:lnTo>
                      <a:pt x="270" y="799"/>
                    </a:lnTo>
                    <a:lnTo>
                      <a:pt x="264" y="795"/>
                    </a:lnTo>
                    <a:lnTo>
                      <a:pt x="256" y="792"/>
                    </a:lnTo>
                    <a:lnTo>
                      <a:pt x="253" y="788"/>
                    </a:lnTo>
                    <a:lnTo>
                      <a:pt x="249" y="786"/>
                    </a:lnTo>
                    <a:lnTo>
                      <a:pt x="247" y="784"/>
                    </a:lnTo>
                    <a:lnTo>
                      <a:pt x="247" y="784"/>
                    </a:lnTo>
                    <a:lnTo>
                      <a:pt x="245" y="784"/>
                    </a:lnTo>
                    <a:lnTo>
                      <a:pt x="243" y="782"/>
                    </a:lnTo>
                    <a:lnTo>
                      <a:pt x="241" y="780"/>
                    </a:lnTo>
                    <a:lnTo>
                      <a:pt x="235" y="776"/>
                    </a:lnTo>
                    <a:lnTo>
                      <a:pt x="229" y="770"/>
                    </a:lnTo>
                    <a:lnTo>
                      <a:pt x="224" y="766"/>
                    </a:lnTo>
                    <a:lnTo>
                      <a:pt x="218" y="762"/>
                    </a:lnTo>
                    <a:lnTo>
                      <a:pt x="216" y="761"/>
                    </a:lnTo>
                    <a:lnTo>
                      <a:pt x="214" y="759"/>
                    </a:lnTo>
                    <a:lnTo>
                      <a:pt x="214" y="759"/>
                    </a:lnTo>
                    <a:lnTo>
                      <a:pt x="208" y="755"/>
                    </a:lnTo>
                    <a:lnTo>
                      <a:pt x="202" y="753"/>
                    </a:lnTo>
                    <a:lnTo>
                      <a:pt x="196" y="755"/>
                    </a:lnTo>
                    <a:lnTo>
                      <a:pt x="191" y="757"/>
                    </a:lnTo>
                    <a:lnTo>
                      <a:pt x="179" y="761"/>
                    </a:lnTo>
                    <a:lnTo>
                      <a:pt x="165" y="764"/>
                    </a:lnTo>
                    <a:lnTo>
                      <a:pt x="154" y="768"/>
                    </a:lnTo>
                    <a:lnTo>
                      <a:pt x="142" y="770"/>
                    </a:lnTo>
                    <a:lnTo>
                      <a:pt x="136" y="772"/>
                    </a:lnTo>
                    <a:lnTo>
                      <a:pt x="134" y="772"/>
                    </a:lnTo>
                    <a:lnTo>
                      <a:pt x="132" y="772"/>
                    </a:lnTo>
                    <a:lnTo>
                      <a:pt x="127" y="772"/>
                    </a:lnTo>
                    <a:lnTo>
                      <a:pt x="119" y="770"/>
                    </a:lnTo>
                    <a:lnTo>
                      <a:pt x="113" y="766"/>
                    </a:lnTo>
                    <a:lnTo>
                      <a:pt x="113" y="764"/>
                    </a:lnTo>
                    <a:lnTo>
                      <a:pt x="111" y="762"/>
                    </a:lnTo>
                    <a:lnTo>
                      <a:pt x="109" y="759"/>
                    </a:lnTo>
                    <a:lnTo>
                      <a:pt x="103" y="753"/>
                    </a:lnTo>
                    <a:lnTo>
                      <a:pt x="95" y="745"/>
                    </a:lnTo>
                    <a:lnTo>
                      <a:pt x="90" y="735"/>
                    </a:lnTo>
                    <a:lnTo>
                      <a:pt x="86" y="729"/>
                    </a:lnTo>
                    <a:lnTo>
                      <a:pt x="82" y="726"/>
                    </a:lnTo>
                    <a:lnTo>
                      <a:pt x="80" y="722"/>
                    </a:lnTo>
                    <a:lnTo>
                      <a:pt x="80" y="722"/>
                    </a:lnTo>
                    <a:lnTo>
                      <a:pt x="78" y="716"/>
                    </a:lnTo>
                    <a:lnTo>
                      <a:pt x="76" y="712"/>
                    </a:lnTo>
                    <a:lnTo>
                      <a:pt x="76" y="706"/>
                    </a:lnTo>
                    <a:lnTo>
                      <a:pt x="78" y="702"/>
                    </a:lnTo>
                    <a:lnTo>
                      <a:pt x="78" y="700"/>
                    </a:lnTo>
                    <a:lnTo>
                      <a:pt x="80" y="698"/>
                    </a:lnTo>
                    <a:lnTo>
                      <a:pt x="84" y="693"/>
                    </a:lnTo>
                    <a:lnTo>
                      <a:pt x="88" y="687"/>
                    </a:lnTo>
                    <a:lnTo>
                      <a:pt x="92" y="681"/>
                    </a:lnTo>
                    <a:lnTo>
                      <a:pt x="95" y="673"/>
                    </a:lnTo>
                    <a:lnTo>
                      <a:pt x="99" y="665"/>
                    </a:lnTo>
                    <a:lnTo>
                      <a:pt x="103" y="660"/>
                    </a:lnTo>
                    <a:lnTo>
                      <a:pt x="107" y="654"/>
                    </a:lnTo>
                    <a:lnTo>
                      <a:pt x="111" y="650"/>
                    </a:lnTo>
                    <a:lnTo>
                      <a:pt x="113" y="646"/>
                    </a:lnTo>
                    <a:lnTo>
                      <a:pt x="113" y="646"/>
                    </a:lnTo>
                    <a:lnTo>
                      <a:pt x="115" y="640"/>
                    </a:lnTo>
                    <a:lnTo>
                      <a:pt x="117" y="634"/>
                    </a:lnTo>
                    <a:lnTo>
                      <a:pt x="115" y="629"/>
                    </a:lnTo>
                    <a:lnTo>
                      <a:pt x="115" y="627"/>
                    </a:lnTo>
                    <a:lnTo>
                      <a:pt x="113" y="625"/>
                    </a:lnTo>
                    <a:lnTo>
                      <a:pt x="111" y="623"/>
                    </a:lnTo>
                    <a:lnTo>
                      <a:pt x="109" y="615"/>
                    </a:lnTo>
                    <a:lnTo>
                      <a:pt x="105" y="609"/>
                    </a:lnTo>
                    <a:lnTo>
                      <a:pt x="103" y="601"/>
                    </a:lnTo>
                    <a:lnTo>
                      <a:pt x="101" y="596"/>
                    </a:lnTo>
                    <a:lnTo>
                      <a:pt x="99" y="592"/>
                    </a:lnTo>
                    <a:lnTo>
                      <a:pt x="99" y="590"/>
                    </a:lnTo>
                    <a:lnTo>
                      <a:pt x="97" y="590"/>
                    </a:lnTo>
                    <a:lnTo>
                      <a:pt x="97" y="588"/>
                    </a:lnTo>
                    <a:lnTo>
                      <a:pt x="97" y="586"/>
                    </a:lnTo>
                    <a:lnTo>
                      <a:pt x="95" y="582"/>
                    </a:lnTo>
                    <a:lnTo>
                      <a:pt x="94" y="576"/>
                    </a:lnTo>
                    <a:lnTo>
                      <a:pt x="92" y="568"/>
                    </a:lnTo>
                    <a:lnTo>
                      <a:pt x="90" y="561"/>
                    </a:lnTo>
                    <a:lnTo>
                      <a:pt x="88" y="555"/>
                    </a:lnTo>
                    <a:lnTo>
                      <a:pt x="88" y="551"/>
                    </a:lnTo>
                    <a:lnTo>
                      <a:pt x="88" y="549"/>
                    </a:lnTo>
                    <a:lnTo>
                      <a:pt x="86" y="549"/>
                    </a:lnTo>
                    <a:lnTo>
                      <a:pt x="84" y="543"/>
                    </a:lnTo>
                    <a:lnTo>
                      <a:pt x="80" y="539"/>
                    </a:lnTo>
                    <a:lnTo>
                      <a:pt x="74" y="535"/>
                    </a:lnTo>
                    <a:lnTo>
                      <a:pt x="70" y="534"/>
                    </a:lnTo>
                    <a:lnTo>
                      <a:pt x="59" y="532"/>
                    </a:lnTo>
                    <a:lnTo>
                      <a:pt x="43" y="526"/>
                    </a:lnTo>
                    <a:lnTo>
                      <a:pt x="35" y="522"/>
                    </a:lnTo>
                    <a:lnTo>
                      <a:pt x="28" y="520"/>
                    </a:lnTo>
                    <a:lnTo>
                      <a:pt x="22" y="518"/>
                    </a:lnTo>
                    <a:lnTo>
                      <a:pt x="18" y="516"/>
                    </a:lnTo>
                    <a:lnTo>
                      <a:pt x="14" y="514"/>
                    </a:lnTo>
                    <a:lnTo>
                      <a:pt x="12" y="514"/>
                    </a:lnTo>
                    <a:lnTo>
                      <a:pt x="8" y="510"/>
                    </a:lnTo>
                    <a:lnTo>
                      <a:pt x="4" y="506"/>
                    </a:lnTo>
                    <a:lnTo>
                      <a:pt x="2" y="503"/>
                    </a:lnTo>
                    <a:lnTo>
                      <a:pt x="2" y="497"/>
                    </a:lnTo>
                    <a:lnTo>
                      <a:pt x="2" y="495"/>
                    </a:lnTo>
                    <a:lnTo>
                      <a:pt x="0" y="493"/>
                    </a:lnTo>
                    <a:lnTo>
                      <a:pt x="0" y="489"/>
                    </a:lnTo>
                    <a:lnTo>
                      <a:pt x="0" y="479"/>
                    </a:lnTo>
                    <a:lnTo>
                      <a:pt x="0" y="470"/>
                    </a:lnTo>
                    <a:lnTo>
                      <a:pt x="0" y="458"/>
                    </a:lnTo>
                    <a:lnTo>
                      <a:pt x="0" y="450"/>
                    </a:lnTo>
                    <a:lnTo>
                      <a:pt x="0" y="446"/>
                    </a:lnTo>
                    <a:lnTo>
                      <a:pt x="0" y="442"/>
                    </a:lnTo>
                    <a:lnTo>
                      <a:pt x="0" y="440"/>
                    </a:lnTo>
                    <a:lnTo>
                      <a:pt x="2" y="435"/>
                    </a:lnTo>
                    <a:lnTo>
                      <a:pt x="6" y="429"/>
                    </a:lnTo>
                    <a:lnTo>
                      <a:pt x="10" y="425"/>
                    </a:lnTo>
                    <a:lnTo>
                      <a:pt x="12" y="423"/>
                    </a:lnTo>
                    <a:lnTo>
                      <a:pt x="16" y="423"/>
                    </a:lnTo>
                    <a:lnTo>
                      <a:pt x="20" y="419"/>
                    </a:lnTo>
                    <a:lnTo>
                      <a:pt x="26" y="417"/>
                    </a:lnTo>
                    <a:lnTo>
                      <a:pt x="33" y="413"/>
                    </a:lnTo>
                    <a:lnTo>
                      <a:pt x="41" y="411"/>
                    </a:lnTo>
                    <a:lnTo>
                      <a:pt x="49" y="407"/>
                    </a:lnTo>
                    <a:lnTo>
                      <a:pt x="55" y="406"/>
                    </a:lnTo>
                    <a:lnTo>
                      <a:pt x="62" y="402"/>
                    </a:lnTo>
                    <a:lnTo>
                      <a:pt x="66" y="402"/>
                    </a:lnTo>
                    <a:lnTo>
                      <a:pt x="70" y="400"/>
                    </a:lnTo>
                    <a:lnTo>
                      <a:pt x="72" y="400"/>
                    </a:lnTo>
                    <a:lnTo>
                      <a:pt x="76" y="396"/>
                    </a:lnTo>
                    <a:lnTo>
                      <a:pt x="80" y="392"/>
                    </a:lnTo>
                    <a:lnTo>
                      <a:pt x="84" y="386"/>
                    </a:lnTo>
                    <a:lnTo>
                      <a:pt x="84" y="384"/>
                    </a:lnTo>
                    <a:lnTo>
                      <a:pt x="84" y="382"/>
                    </a:lnTo>
                    <a:lnTo>
                      <a:pt x="84" y="378"/>
                    </a:lnTo>
                    <a:lnTo>
                      <a:pt x="86" y="373"/>
                    </a:lnTo>
                    <a:lnTo>
                      <a:pt x="88" y="365"/>
                    </a:lnTo>
                    <a:lnTo>
                      <a:pt x="90" y="357"/>
                    </a:lnTo>
                    <a:lnTo>
                      <a:pt x="92" y="351"/>
                    </a:lnTo>
                    <a:lnTo>
                      <a:pt x="92" y="347"/>
                    </a:lnTo>
                    <a:lnTo>
                      <a:pt x="94" y="345"/>
                    </a:lnTo>
                    <a:lnTo>
                      <a:pt x="94" y="345"/>
                    </a:lnTo>
                    <a:lnTo>
                      <a:pt x="94" y="343"/>
                    </a:lnTo>
                    <a:lnTo>
                      <a:pt x="94" y="341"/>
                    </a:lnTo>
                    <a:lnTo>
                      <a:pt x="95" y="338"/>
                    </a:lnTo>
                    <a:lnTo>
                      <a:pt x="97" y="332"/>
                    </a:lnTo>
                    <a:lnTo>
                      <a:pt x="99" y="324"/>
                    </a:lnTo>
                    <a:lnTo>
                      <a:pt x="101" y="318"/>
                    </a:lnTo>
                    <a:lnTo>
                      <a:pt x="103" y="314"/>
                    </a:lnTo>
                    <a:lnTo>
                      <a:pt x="105" y="309"/>
                    </a:lnTo>
                    <a:lnTo>
                      <a:pt x="107" y="307"/>
                    </a:lnTo>
                    <a:lnTo>
                      <a:pt x="107" y="305"/>
                    </a:lnTo>
                    <a:lnTo>
                      <a:pt x="109" y="299"/>
                    </a:lnTo>
                    <a:lnTo>
                      <a:pt x="107" y="293"/>
                    </a:lnTo>
                    <a:lnTo>
                      <a:pt x="105" y="287"/>
                    </a:lnTo>
                    <a:lnTo>
                      <a:pt x="105" y="287"/>
                    </a:lnTo>
                    <a:lnTo>
                      <a:pt x="101" y="283"/>
                    </a:lnTo>
                    <a:lnTo>
                      <a:pt x="99" y="279"/>
                    </a:lnTo>
                    <a:lnTo>
                      <a:pt x="95" y="274"/>
                    </a:lnTo>
                    <a:lnTo>
                      <a:pt x="90" y="268"/>
                    </a:lnTo>
                    <a:lnTo>
                      <a:pt x="86" y="262"/>
                    </a:lnTo>
                    <a:lnTo>
                      <a:pt x="82" y="254"/>
                    </a:lnTo>
                    <a:lnTo>
                      <a:pt x="76" y="248"/>
                    </a:lnTo>
                    <a:lnTo>
                      <a:pt x="74" y="243"/>
                    </a:lnTo>
                    <a:lnTo>
                      <a:pt x="70" y="237"/>
                    </a:lnTo>
                    <a:lnTo>
                      <a:pt x="68" y="235"/>
                    </a:lnTo>
                    <a:lnTo>
                      <a:pt x="68" y="233"/>
                    </a:lnTo>
                    <a:lnTo>
                      <a:pt x="66" y="229"/>
                    </a:lnTo>
                    <a:lnTo>
                      <a:pt x="66" y="223"/>
                    </a:lnTo>
                    <a:lnTo>
                      <a:pt x="66" y="217"/>
                    </a:lnTo>
                    <a:lnTo>
                      <a:pt x="68" y="213"/>
                    </a:lnTo>
                    <a:lnTo>
                      <a:pt x="70" y="212"/>
                    </a:lnTo>
                    <a:lnTo>
                      <a:pt x="70" y="210"/>
                    </a:lnTo>
                    <a:lnTo>
                      <a:pt x="74" y="206"/>
                    </a:lnTo>
                    <a:lnTo>
                      <a:pt x="78" y="198"/>
                    </a:lnTo>
                    <a:lnTo>
                      <a:pt x="84" y="190"/>
                    </a:lnTo>
                    <a:lnTo>
                      <a:pt x="90" y="182"/>
                    </a:lnTo>
                    <a:lnTo>
                      <a:pt x="95" y="175"/>
                    </a:lnTo>
                    <a:lnTo>
                      <a:pt x="97" y="171"/>
                    </a:lnTo>
                    <a:lnTo>
                      <a:pt x="99" y="169"/>
                    </a:lnTo>
                    <a:lnTo>
                      <a:pt x="101" y="167"/>
                    </a:lnTo>
                    <a:lnTo>
                      <a:pt x="105" y="163"/>
                    </a:lnTo>
                    <a:lnTo>
                      <a:pt x="113" y="159"/>
                    </a:lnTo>
                    <a:lnTo>
                      <a:pt x="119" y="159"/>
                    </a:lnTo>
                    <a:lnTo>
                      <a:pt x="121" y="159"/>
                    </a:lnTo>
                    <a:lnTo>
                      <a:pt x="125" y="161"/>
                    </a:lnTo>
                    <a:lnTo>
                      <a:pt x="128" y="161"/>
                    </a:lnTo>
                    <a:lnTo>
                      <a:pt x="136" y="163"/>
                    </a:lnTo>
                    <a:lnTo>
                      <a:pt x="144" y="165"/>
                    </a:lnTo>
                    <a:lnTo>
                      <a:pt x="152" y="167"/>
                    </a:lnTo>
                    <a:lnTo>
                      <a:pt x="163" y="169"/>
                    </a:lnTo>
                    <a:lnTo>
                      <a:pt x="173" y="173"/>
                    </a:lnTo>
                    <a:lnTo>
                      <a:pt x="179" y="175"/>
                    </a:lnTo>
                    <a:lnTo>
                      <a:pt x="181" y="175"/>
                    </a:lnTo>
                    <a:lnTo>
                      <a:pt x="183" y="175"/>
                    </a:lnTo>
                    <a:lnTo>
                      <a:pt x="189" y="177"/>
                    </a:lnTo>
                    <a:lnTo>
                      <a:pt x="194" y="175"/>
                    </a:lnTo>
                    <a:lnTo>
                      <a:pt x="200" y="171"/>
                    </a:lnTo>
                    <a:lnTo>
                      <a:pt x="200" y="171"/>
                    </a:lnTo>
                    <a:lnTo>
                      <a:pt x="202" y="169"/>
                    </a:lnTo>
                    <a:lnTo>
                      <a:pt x="204" y="167"/>
                    </a:lnTo>
                    <a:lnTo>
                      <a:pt x="210" y="163"/>
                    </a:lnTo>
                    <a:lnTo>
                      <a:pt x="216" y="157"/>
                    </a:lnTo>
                    <a:lnTo>
                      <a:pt x="222" y="153"/>
                    </a:lnTo>
                    <a:lnTo>
                      <a:pt x="225" y="149"/>
                    </a:lnTo>
                    <a:lnTo>
                      <a:pt x="229" y="147"/>
                    </a:lnTo>
                    <a:lnTo>
                      <a:pt x="231" y="146"/>
                    </a:lnTo>
                    <a:lnTo>
                      <a:pt x="233" y="144"/>
                    </a:lnTo>
                    <a:lnTo>
                      <a:pt x="233" y="144"/>
                    </a:lnTo>
                    <a:lnTo>
                      <a:pt x="235" y="142"/>
                    </a:lnTo>
                    <a:lnTo>
                      <a:pt x="239" y="138"/>
                    </a:lnTo>
                    <a:lnTo>
                      <a:pt x="245" y="136"/>
                    </a:lnTo>
                    <a:lnTo>
                      <a:pt x="249" y="132"/>
                    </a:lnTo>
                    <a:lnTo>
                      <a:pt x="256" y="128"/>
                    </a:lnTo>
                    <a:lnTo>
                      <a:pt x="262" y="124"/>
                    </a:lnTo>
                    <a:lnTo>
                      <a:pt x="264" y="122"/>
                    </a:lnTo>
                    <a:lnTo>
                      <a:pt x="266" y="120"/>
                    </a:lnTo>
                    <a:lnTo>
                      <a:pt x="266" y="120"/>
                    </a:lnTo>
                    <a:lnTo>
                      <a:pt x="272" y="116"/>
                    </a:lnTo>
                    <a:lnTo>
                      <a:pt x="274" y="111"/>
                    </a:lnTo>
                    <a:lnTo>
                      <a:pt x="276" y="105"/>
                    </a:lnTo>
                    <a:lnTo>
                      <a:pt x="276" y="103"/>
                    </a:lnTo>
                    <a:lnTo>
                      <a:pt x="276" y="99"/>
                    </a:lnTo>
                    <a:lnTo>
                      <a:pt x="276" y="95"/>
                    </a:lnTo>
                    <a:lnTo>
                      <a:pt x="276" y="83"/>
                    </a:lnTo>
                    <a:lnTo>
                      <a:pt x="276" y="72"/>
                    </a:lnTo>
                    <a:lnTo>
                      <a:pt x="276" y="60"/>
                    </a:lnTo>
                    <a:lnTo>
                      <a:pt x="276" y="49"/>
                    </a:lnTo>
                    <a:lnTo>
                      <a:pt x="278" y="45"/>
                    </a:lnTo>
                    <a:lnTo>
                      <a:pt x="278" y="41"/>
                    </a:lnTo>
                    <a:lnTo>
                      <a:pt x="278" y="39"/>
                    </a:lnTo>
                    <a:lnTo>
                      <a:pt x="280" y="33"/>
                    </a:lnTo>
                    <a:lnTo>
                      <a:pt x="284" y="27"/>
                    </a:lnTo>
                    <a:lnTo>
                      <a:pt x="289" y="23"/>
                    </a:lnTo>
                    <a:lnTo>
                      <a:pt x="291" y="23"/>
                    </a:lnTo>
                    <a:lnTo>
                      <a:pt x="293" y="21"/>
                    </a:lnTo>
                    <a:lnTo>
                      <a:pt x="297" y="19"/>
                    </a:lnTo>
                    <a:lnTo>
                      <a:pt x="307" y="18"/>
                    </a:lnTo>
                    <a:lnTo>
                      <a:pt x="317" y="14"/>
                    </a:lnTo>
                    <a:lnTo>
                      <a:pt x="326" y="10"/>
                    </a:lnTo>
                    <a:lnTo>
                      <a:pt x="334" y="8"/>
                    </a:lnTo>
                    <a:lnTo>
                      <a:pt x="338" y="6"/>
                    </a:lnTo>
                    <a:lnTo>
                      <a:pt x="342" y="6"/>
                    </a:lnTo>
                    <a:lnTo>
                      <a:pt x="342" y="6"/>
                    </a:lnTo>
                    <a:lnTo>
                      <a:pt x="348" y="4"/>
                    </a:lnTo>
                    <a:lnTo>
                      <a:pt x="353" y="4"/>
                    </a:lnTo>
                    <a:lnTo>
                      <a:pt x="357" y="6"/>
                    </a:lnTo>
                    <a:lnTo>
                      <a:pt x="361" y="10"/>
                    </a:lnTo>
                    <a:lnTo>
                      <a:pt x="363" y="10"/>
                    </a:lnTo>
                    <a:lnTo>
                      <a:pt x="365" y="12"/>
                    </a:lnTo>
                    <a:lnTo>
                      <a:pt x="367" y="16"/>
                    </a:lnTo>
                    <a:lnTo>
                      <a:pt x="371" y="19"/>
                    </a:lnTo>
                    <a:lnTo>
                      <a:pt x="375" y="23"/>
                    </a:lnTo>
                    <a:lnTo>
                      <a:pt x="379" y="29"/>
                    </a:lnTo>
                    <a:lnTo>
                      <a:pt x="385" y="33"/>
                    </a:lnTo>
                    <a:lnTo>
                      <a:pt x="390" y="41"/>
                    </a:lnTo>
                    <a:lnTo>
                      <a:pt x="394" y="47"/>
                    </a:lnTo>
                    <a:lnTo>
                      <a:pt x="398" y="52"/>
                    </a:lnTo>
                    <a:lnTo>
                      <a:pt x="402" y="56"/>
                    </a:lnTo>
                    <a:lnTo>
                      <a:pt x="404" y="58"/>
                    </a:lnTo>
                    <a:lnTo>
                      <a:pt x="404" y="60"/>
                    </a:lnTo>
                    <a:lnTo>
                      <a:pt x="410" y="64"/>
                    </a:lnTo>
                    <a:lnTo>
                      <a:pt x="416" y="66"/>
                    </a:lnTo>
                    <a:lnTo>
                      <a:pt x="421" y="66"/>
                    </a:lnTo>
                    <a:lnTo>
                      <a:pt x="421" y="66"/>
                    </a:lnTo>
                    <a:lnTo>
                      <a:pt x="425" y="66"/>
                    </a:lnTo>
                    <a:lnTo>
                      <a:pt x="429" y="66"/>
                    </a:lnTo>
                    <a:lnTo>
                      <a:pt x="435" y="64"/>
                    </a:lnTo>
                    <a:lnTo>
                      <a:pt x="443" y="64"/>
                    </a:lnTo>
                    <a:lnTo>
                      <a:pt x="450" y="64"/>
                    </a:lnTo>
                    <a:lnTo>
                      <a:pt x="456" y="64"/>
                    </a:lnTo>
                    <a:lnTo>
                      <a:pt x="460" y="64"/>
                    </a:lnTo>
                    <a:lnTo>
                      <a:pt x="462" y="64"/>
                    </a:lnTo>
                    <a:lnTo>
                      <a:pt x="462" y="64"/>
                    </a:lnTo>
                    <a:lnTo>
                      <a:pt x="464" y="64"/>
                    </a:lnTo>
                    <a:lnTo>
                      <a:pt x="466" y="64"/>
                    </a:lnTo>
                    <a:lnTo>
                      <a:pt x="470" y="64"/>
                    </a:lnTo>
                    <a:lnTo>
                      <a:pt x="476" y="64"/>
                    </a:lnTo>
                    <a:lnTo>
                      <a:pt x="483" y="64"/>
                    </a:lnTo>
                    <a:lnTo>
                      <a:pt x="491" y="64"/>
                    </a:lnTo>
                    <a:lnTo>
                      <a:pt x="499" y="64"/>
                    </a:lnTo>
                    <a:lnTo>
                      <a:pt x="503" y="64"/>
                    </a:lnTo>
                    <a:lnTo>
                      <a:pt x="505" y="64"/>
                    </a:lnTo>
                    <a:lnTo>
                      <a:pt x="505" y="64"/>
                    </a:lnTo>
                    <a:lnTo>
                      <a:pt x="511" y="64"/>
                    </a:lnTo>
                    <a:lnTo>
                      <a:pt x="516" y="62"/>
                    </a:lnTo>
                    <a:lnTo>
                      <a:pt x="520" y="56"/>
                    </a:lnTo>
                    <a:lnTo>
                      <a:pt x="522" y="56"/>
                    </a:lnTo>
                    <a:lnTo>
                      <a:pt x="524" y="52"/>
                    </a:lnTo>
                    <a:lnTo>
                      <a:pt x="526" y="49"/>
                    </a:lnTo>
                    <a:lnTo>
                      <a:pt x="530" y="43"/>
                    </a:lnTo>
                    <a:lnTo>
                      <a:pt x="536" y="37"/>
                    </a:lnTo>
                    <a:lnTo>
                      <a:pt x="540" y="31"/>
                    </a:lnTo>
                    <a:lnTo>
                      <a:pt x="546" y="23"/>
                    </a:lnTo>
                    <a:lnTo>
                      <a:pt x="549" y="18"/>
                    </a:lnTo>
                    <a:lnTo>
                      <a:pt x="555" y="14"/>
                    </a:lnTo>
                    <a:lnTo>
                      <a:pt x="557" y="10"/>
                    </a:lnTo>
                    <a:lnTo>
                      <a:pt x="559" y="8"/>
                    </a:lnTo>
                    <a:lnTo>
                      <a:pt x="561" y="6"/>
                    </a:lnTo>
                    <a:lnTo>
                      <a:pt x="561" y="6"/>
                    </a:lnTo>
                    <a:lnTo>
                      <a:pt x="565" y="2"/>
                    </a:lnTo>
                    <a:lnTo>
                      <a:pt x="571" y="0"/>
                    </a:lnTo>
                    <a:lnTo>
                      <a:pt x="575"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nvGrpSpPr>
              <p:cNvPr id="28" name="Grupo 2230"/>
              <p:cNvGrpSpPr/>
              <p:nvPr/>
            </p:nvGrpSpPr>
            <p:grpSpPr>
              <a:xfrm>
                <a:off x="13329230" y="8462763"/>
                <a:ext cx="538789" cy="525885"/>
                <a:chOff x="13329230" y="10784330"/>
                <a:chExt cx="538789" cy="525885"/>
              </a:xfrm>
              <a:solidFill>
                <a:srgbClr val="616161"/>
              </a:solidFill>
            </p:grpSpPr>
            <p:sp>
              <p:nvSpPr>
                <p:cNvPr id="36" name="Freeform 235"/>
                <p:cNvSpPr>
                  <a:spLocks/>
                </p:cNvSpPr>
                <p:nvPr/>
              </p:nvSpPr>
              <p:spPr bwMode="auto">
                <a:xfrm>
                  <a:off x="13722836" y="10784330"/>
                  <a:ext cx="145183" cy="146796"/>
                </a:xfrm>
                <a:custGeom>
                  <a:avLst/>
                  <a:gdLst>
                    <a:gd name="T0" fmla="*/ 39 w 90"/>
                    <a:gd name="T1" fmla="*/ 0 h 91"/>
                    <a:gd name="T2" fmla="*/ 59 w 90"/>
                    <a:gd name="T3" fmla="*/ 6 h 91"/>
                    <a:gd name="T4" fmla="*/ 74 w 90"/>
                    <a:gd name="T5" fmla="*/ 17 h 91"/>
                    <a:gd name="T6" fmla="*/ 86 w 90"/>
                    <a:gd name="T7" fmla="*/ 33 h 91"/>
                    <a:gd name="T8" fmla="*/ 90 w 90"/>
                    <a:gd name="T9" fmla="*/ 50 h 91"/>
                    <a:gd name="T10" fmla="*/ 90 w 90"/>
                    <a:gd name="T11" fmla="*/ 70 h 91"/>
                    <a:gd name="T12" fmla="*/ 82 w 90"/>
                    <a:gd name="T13" fmla="*/ 87 h 91"/>
                    <a:gd name="T14" fmla="*/ 78 w 90"/>
                    <a:gd name="T15" fmla="*/ 89 h 91"/>
                    <a:gd name="T16" fmla="*/ 74 w 90"/>
                    <a:gd name="T17" fmla="*/ 91 h 91"/>
                    <a:gd name="T18" fmla="*/ 70 w 90"/>
                    <a:gd name="T19" fmla="*/ 91 h 91"/>
                    <a:gd name="T20" fmla="*/ 66 w 90"/>
                    <a:gd name="T21" fmla="*/ 89 h 91"/>
                    <a:gd name="T22" fmla="*/ 2 w 90"/>
                    <a:gd name="T23" fmla="*/ 25 h 91"/>
                    <a:gd name="T24" fmla="*/ 0 w 90"/>
                    <a:gd name="T25" fmla="*/ 21 h 91"/>
                    <a:gd name="T26" fmla="*/ 0 w 90"/>
                    <a:gd name="T27" fmla="*/ 15 h 91"/>
                    <a:gd name="T28" fmla="*/ 0 w 90"/>
                    <a:gd name="T29" fmla="*/ 11 h 91"/>
                    <a:gd name="T30" fmla="*/ 4 w 90"/>
                    <a:gd name="T31" fmla="*/ 9 h 91"/>
                    <a:gd name="T32" fmla="*/ 22 w 90"/>
                    <a:gd name="T33" fmla="*/ 2 h 91"/>
                    <a:gd name="T34" fmla="*/ 39 w 90"/>
                    <a:gd name="T35"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 h="91">
                      <a:moveTo>
                        <a:pt x="39" y="0"/>
                      </a:moveTo>
                      <a:lnTo>
                        <a:pt x="59" y="6"/>
                      </a:lnTo>
                      <a:lnTo>
                        <a:pt x="74" y="17"/>
                      </a:lnTo>
                      <a:lnTo>
                        <a:pt x="86" y="33"/>
                      </a:lnTo>
                      <a:lnTo>
                        <a:pt x="90" y="50"/>
                      </a:lnTo>
                      <a:lnTo>
                        <a:pt x="90" y="70"/>
                      </a:lnTo>
                      <a:lnTo>
                        <a:pt x="82" y="87"/>
                      </a:lnTo>
                      <a:lnTo>
                        <a:pt x="78" y="89"/>
                      </a:lnTo>
                      <a:lnTo>
                        <a:pt x="74" y="91"/>
                      </a:lnTo>
                      <a:lnTo>
                        <a:pt x="70" y="91"/>
                      </a:lnTo>
                      <a:lnTo>
                        <a:pt x="66" y="89"/>
                      </a:lnTo>
                      <a:lnTo>
                        <a:pt x="2" y="25"/>
                      </a:lnTo>
                      <a:lnTo>
                        <a:pt x="0" y="21"/>
                      </a:lnTo>
                      <a:lnTo>
                        <a:pt x="0" y="15"/>
                      </a:lnTo>
                      <a:lnTo>
                        <a:pt x="0" y="11"/>
                      </a:lnTo>
                      <a:lnTo>
                        <a:pt x="4" y="9"/>
                      </a:lnTo>
                      <a:lnTo>
                        <a:pt x="22" y="2"/>
                      </a:lnTo>
                      <a:lnTo>
                        <a:pt x="3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 name="Freeform 237"/>
                <p:cNvSpPr>
                  <a:spLocks/>
                </p:cNvSpPr>
                <p:nvPr/>
              </p:nvSpPr>
              <p:spPr bwMode="auto">
                <a:xfrm>
                  <a:off x="13501837" y="10968229"/>
                  <a:ext cx="112920" cy="200030"/>
                </a:xfrm>
                <a:custGeom>
                  <a:avLst/>
                  <a:gdLst>
                    <a:gd name="T0" fmla="*/ 60 w 70"/>
                    <a:gd name="T1" fmla="*/ 0 h 124"/>
                    <a:gd name="T2" fmla="*/ 64 w 70"/>
                    <a:gd name="T3" fmla="*/ 0 h 124"/>
                    <a:gd name="T4" fmla="*/ 68 w 70"/>
                    <a:gd name="T5" fmla="*/ 2 h 124"/>
                    <a:gd name="T6" fmla="*/ 70 w 70"/>
                    <a:gd name="T7" fmla="*/ 6 h 124"/>
                    <a:gd name="T8" fmla="*/ 70 w 70"/>
                    <a:gd name="T9" fmla="*/ 10 h 124"/>
                    <a:gd name="T10" fmla="*/ 70 w 70"/>
                    <a:gd name="T11" fmla="*/ 56 h 124"/>
                    <a:gd name="T12" fmla="*/ 70 w 70"/>
                    <a:gd name="T13" fmla="*/ 62 h 124"/>
                    <a:gd name="T14" fmla="*/ 66 w 70"/>
                    <a:gd name="T15" fmla="*/ 66 h 124"/>
                    <a:gd name="T16" fmla="*/ 58 w 70"/>
                    <a:gd name="T17" fmla="*/ 76 h 124"/>
                    <a:gd name="T18" fmla="*/ 19 w 70"/>
                    <a:gd name="T19" fmla="*/ 120 h 124"/>
                    <a:gd name="T20" fmla="*/ 15 w 70"/>
                    <a:gd name="T21" fmla="*/ 122 h 124"/>
                    <a:gd name="T22" fmla="*/ 11 w 70"/>
                    <a:gd name="T23" fmla="*/ 124 h 124"/>
                    <a:gd name="T24" fmla="*/ 7 w 70"/>
                    <a:gd name="T25" fmla="*/ 122 h 124"/>
                    <a:gd name="T26" fmla="*/ 4 w 70"/>
                    <a:gd name="T27" fmla="*/ 120 h 124"/>
                    <a:gd name="T28" fmla="*/ 2 w 70"/>
                    <a:gd name="T29" fmla="*/ 118 h 124"/>
                    <a:gd name="T30" fmla="*/ 0 w 70"/>
                    <a:gd name="T31" fmla="*/ 113 h 124"/>
                    <a:gd name="T32" fmla="*/ 2 w 70"/>
                    <a:gd name="T33" fmla="*/ 109 h 124"/>
                    <a:gd name="T34" fmla="*/ 4 w 70"/>
                    <a:gd name="T35" fmla="*/ 105 h 124"/>
                    <a:gd name="T36" fmla="*/ 48 w 70"/>
                    <a:gd name="T37" fmla="*/ 53 h 124"/>
                    <a:gd name="T38" fmla="*/ 48 w 70"/>
                    <a:gd name="T39" fmla="*/ 10 h 124"/>
                    <a:gd name="T40" fmla="*/ 50 w 70"/>
                    <a:gd name="T41" fmla="*/ 6 h 124"/>
                    <a:gd name="T42" fmla="*/ 52 w 70"/>
                    <a:gd name="T43" fmla="*/ 2 h 124"/>
                    <a:gd name="T44" fmla="*/ 58 w 70"/>
                    <a:gd name="T45" fmla="*/ 0 h 124"/>
                    <a:gd name="T46" fmla="*/ 60 w 70"/>
                    <a:gd name="T47" fmla="*/ 0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 h="124">
                      <a:moveTo>
                        <a:pt x="60" y="0"/>
                      </a:moveTo>
                      <a:lnTo>
                        <a:pt x="64" y="0"/>
                      </a:lnTo>
                      <a:lnTo>
                        <a:pt x="68" y="2"/>
                      </a:lnTo>
                      <a:lnTo>
                        <a:pt x="70" y="6"/>
                      </a:lnTo>
                      <a:lnTo>
                        <a:pt x="70" y="10"/>
                      </a:lnTo>
                      <a:lnTo>
                        <a:pt x="70" y="56"/>
                      </a:lnTo>
                      <a:lnTo>
                        <a:pt x="70" y="62"/>
                      </a:lnTo>
                      <a:lnTo>
                        <a:pt x="66" y="66"/>
                      </a:lnTo>
                      <a:lnTo>
                        <a:pt x="58" y="76"/>
                      </a:lnTo>
                      <a:lnTo>
                        <a:pt x="19" y="120"/>
                      </a:lnTo>
                      <a:lnTo>
                        <a:pt x="15" y="122"/>
                      </a:lnTo>
                      <a:lnTo>
                        <a:pt x="11" y="124"/>
                      </a:lnTo>
                      <a:lnTo>
                        <a:pt x="7" y="122"/>
                      </a:lnTo>
                      <a:lnTo>
                        <a:pt x="4" y="120"/>
                      </a:lnTo>
                      <a:lnTo>
                        <a:pt x="2" y="118"/>
                      </a:lnTo>
                      <a:lnTo>
                        <a:pt x="0" y="113"/>
                      </a:lnTo>
                      <a:lnTo>
                        <a:pt x="2" y="109"/>
                      </a:lnTo>
                      <a:lnTo>
                        <a:pt x="4" y="105"/>
                      </a:lnTo>
                      <a:lnTo>
                        <a:pt x="48" y="53"/>
                      </a:lnTo>
                      <a:lnTo>
                        <a:pt x="48" y="10"/>
                      </a:lnTo>
                      <a:lnTo>
                        <a:pt x="50" y="6"/>
                      </a:lnTo>
                      <a:lnTo>
                        <a:pt x="52" y="2"/>
                      </a:lnTo>
                      <a:lnTo>
                        <a:pt x="58" y="0"/>
                      </a:lnTo>
                      <a:lnTo>
                        <a:pt x="6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 name="Freeform 238"/>
                <p:cNvSpPr>
                  <a:spLocks/>
                </p:cNvSpPr>
                <p:nvPr/>
              </p:nvSpPr>
              <p:spPr bwMode="auto">
                <a:xfrm>
                  <a:off x="13329230" y="10784330"/>
                  <a:ext cx="143570" cy="146796"/>
                </a:xfrm>
                <a:custGeom>
                  <a:avLst/>
                  <a:gdLst>
                    <a:gd name="T0" fmla="*/ 48 w 89"/>
                    <a:gd name="T1" fmla="*/ 0 h 91"/>
                    <a:gd name="T2" fmla="*/ 68 w 89"/>
                    <a:gd name="T3" fmla="*/ 2 h 91"/>
                    <a:gd name="T4" fmla="*/ 85 w 89"/>
                    <a:gd name="T5" fmla="*/ 9 h 91"/>
                    <a:gd name="T6" fmla="*/ 89 w 89"/>
                    <a:gd name="T7" fmla="*/ 11 h 91"/>
                    <a:gd name="T8" fmla="*/ 89 w 89"/>
                    <a:gd name="T9" fmla="*/ 15 h 91"/>
                    <a:gd name="T10" fmla="*/ 89 w 89"/>
                    <a:gd name="T11" fmla="*/ 21 h 91"/>
                    <a:gd name="T12" fmla="*/ 87 w 89"/>
                    <a:gd name="T13" fmla="*/ 25 h 91"/>
                    <a:gd name="T14" fmla="*/ 23 w 89"/>
                    <a:gd name="T15" fmla="*/ 89 h 91"/>
                    <a:gd name="T16" fmla="*/ 19 w 89"/>
                    <a:gd name="T17" fmla="*/ 91 h 91"/>
                    <a:gd name="T18" fmla="*/ 16 w 89"/>
                    <a:gd name="T19" fmla="*/ 91 h 91"/>
                    <a:gd name="T20" fmla="*/ 12 w 89"/>
                    <a:gd name="T21" fmla="*/ 91 h 91"/>
                    <a:gd name="T22" fmla="*/ 8 w 89"/>
                    <a:gd name="T23" fmla="*/ 87 h 91"/>
                    <a:gd name="T24" fmla="*/ 0 w 89"/>
                    <a:gd name="T25" fmla="*/ 70 h 91"/>
                    <a:gd name="T26" fmla="*/ 0 w 89"/>
                    <a:gd name="T27" fmla="*/ 50 h 91"/>
                    <a:gd name="T28" fmla="*/ 4 w 89"/>
                    <a:gd name="T29" fmla="*/ 33 h 91"/>
                    <a:gd name="T30" fmla="*/ 16 w 89"/>
                    <a:gd name="T31" fmla="*/ 17 h 91"/>
                    <a:gd name="T32" fmla="*/ 31 w 89"/>
                    <a:gd name="T33" fmla="*/ 6 h 91"/>
                    <a:gd name="T34" fmla="*/ 48 w 89"/>
                    <a:gd name="T35"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9" h="91">
                      <a:moveTo>
                        <a:pt x="48" y="0"/>
                      </a:moveTo>
                      <a:lnTo>
                        <a:pt x="68" y="2"/>
                      </a:lnTo>
                      <a:lnTo>
                        <a:pt x="85" y="9"/>
                      </a:lnTo>
                      <a:lnTo>
                        <a:pt x="89" y="11"/>
                      </a:lnTo>
                      <a:lnTo>
                        <a:pt x="89" y="15"/>
                      </a:lnTo>
                      <a:lnTo>
                        <a:pt x="89" y="21"/>
                      </a:lnTo>
                      <a:lnTo>
                        <a:pt x="87" y="25"/>
                      </a:lnTo>
                      <a:lnTo>
                        <a:pt x="23" y="89"/>
                      </a:lnTo>
                      <a:lnTo>
                        <a:pt x="19" y="91"/>
                      </a:lnTo>
                      <a:lnTo>
                        <a:pt x="16" y="91"/>
                      </a:lnTo>
                      <a:lnTo>
                        <a:pt x="12" y="91"/>
                      </a:lnTo>
                      <a:lnTo>
                        <a:pt x="8" y="87"/>
                      </a:lnTo>
                      <a:lnTo>
                        <a:pt x="0" y="70"/>
                      </a:lnTo>
                      <a:lnTo>
                        <a:pt x="0" y="50"/>
                      </a:lnTo>
                      <a:lnTo>
                        <a:pt x="4" y="33"/>
                      </a:lnTo>
                      <a:lnTo>
                        <a:pt x="16" y="17"/>
                      </a:lnTo>
                      <a:lnTo>
                        <a:pt x="31" y="6"/>
                      </a:lnTo>
                      <a:lnTo>
                        <a:pt x="4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 name="Freeform 236"/>
                <p:cNvSpPr>
                  <a:spLocks noEditPoints="1"/>
                </p:cNvSpPr>
                <p:nvPr/>
              </p:nvSpPr>
              <p:spPr bwMode="auto">
                <a:xfrm>
                  <a:off x="13359880" y="10821433"/>
                  <a:ext cx="469425" cy="488782"/>
                </a:xfrm>
                <a:custGeom>
                  <a:avLst/>
                  <a:gdLst>
                    <a:gd name="T0" fmla="*/ 146 w 291"/>
                    <a:gd name="T1" fmla="*/ 39 h 303"/>
                    <a:gd name="T2" fmla="*/ 84 w 291"/>
                    <a:gd name="T3" fmla="*/ 60 h 303"/>
                    <a:gd name="T4" fmla="*/ 47 w 291"/>
                    <a:gd name="T5" fmla="*/ 111 h 303"/>
                    <a:gd name="T6" fmla="*/ 47 w 291"/>
                    <a:gd name="T7" fmla="*/ 177 h 303"/>
                    <a:gd name="T8" fmla="*/ 84 w 291"/>
                    <a:gd name="T9" fmla="*/ 229 h 303"/>
                    <a:gd name="T10" fmla="*/ 146 w 291"/>
                    <a:gd name="T11" fmla="*/ 250 h 303"/>
                    <a:gd name="T12" fmla="*/ 181 w 291"/>
                    <a:gd name="T13" fmla="*/ 244 h 303"/>
                    <a:gd name="T14" fmla="*/ 233 w 291"/>
                    <a:gd name="T15" fmla="*/ 208 h 303"/>
                    <a:gd name="T16" fmla="*/ 253 w 291"/>
                    <a:gd name="T17" fmla="*/ 144 h 303"/>
                    <a:gd name="T18" fmla="*/ 233 w 291"/>
                    <a:gd name="T19" fmla="*/ 81 h 303"/>
                    <a:gd name="T20" fmla="*/ 181 w 291"/>
                    <a:gd name="T21" fmla="*/ 45 h 303"/>
                    <a:gd name="T22" fmla="*/ 148 w 291"/>
                    <a:gd name="T23" fmla="*/ 0 h 303"/>
                    <a:gd name="T24" fmla="*/ 220 w 291"/>
                    <a:gd name="T25" fmla="*/ 19 h 303"/>
                    <a:gd name="T26" fmla="*/ 272 w 291"/>
                    <a:gd name="T27" fmla="*/ 72 h 303"/>
                    <a:gd name="T28" fmla="*/ 291 w 291"/>
                    <a:gd name="T29" fmla="*/ 144 h 303"/>
                    <a:gd name="T30" fmla="*/ 280 w 291"/>
                    <a:gd name="T31" fmla="*/ 204 h 303"/>
                    <a:gd name="T32" fmla="*/ 288 w 291"/>
                    <a:gd name="T33" fmla="*/ 274 h 303"/>
                    <a:gd name="T34" fmla="*/ 289 w 291"/>
                    <a:gd name="T35" fmla="*/ 285 h 303"/>
                    <a:gd name="T36" fmla="*/ 284 w 291"/>
                    <a:gd name="T37" fmla="*/ 297 h 303"/>
                    <a:gd name="T38" fmla="*/ 274 w 291"/>
                    <a:gd name="T39" fmla="*/ 301 h 303"/>
                    <a:gd name="T40" fmla="*/ 264 w 291"/>
                    <a:gd name="T41" fmla="*/ 301 h 303"/>
                    <a:gd name="T42" fmla="*/ 255 w 291"/>
                    <a:gd name="T43" fmla="*/ 295 h 303"/>
                    <a:gd name="T44" fmla="*/ 235 w 291"/>
                    <a:gd name="T45" fmla="*/ 258 h 303"/>
                    <a:gd name="T46" fmla="*/ 179 w 291"/>
                    <a:gd name="T47" fmla="*/ 285 h 303"/>
                    <a:gd name="T48" fmla="*/ 146 w 291"/>
                    <a:gd name="T49" fmla="*/ 289 h 303"/>
                    <a:gd name="T50" fmla="*/ 82 w 291"/>
                    <a:gd name="T51" fmla="*/ 274 h 303"/>
                    <a:gd name="T52" fmla="*/ 37 w 291"/>
                    <a:gd name="T53" fmla="*/ 291 h 303"/>
                    <a:gd name="T54" fmla="*/ 29 w 291"/>
                    <a:gd name="T55" fmla="*/ 299 h 303"/>
                    <a:gd name="T56" fmla="*/ 20 w 291"/>
                    <a:gd name="T57" fmla="*/ 303 h 303"/>
                    <a:gd name="T58" fmla="*/ 10 w 291"/>
                    <a:gd name="T59" fmla="*/ 301 h 303"/>
                    <a:gd name="T60" fmla="*/ 2 w 291"/>
                    <a:gd name="T61" fmla="*/ 291 h 303"/>
                    <a:gd name="T62" fmla="*/ 0 w 291"/>
                    <a:gd name="T63" fmla="*/ 279 h 303"/>
                    <a:gd name="T64" fmla="*/ 26 w 291"/>
                    <a:gd name="T65" fmla="*/ 223 h 303"/>
                    <a:gd name="T66" fmla="*/ 4 w 291"/>
                    <a:gd name="T67" fmla="*/ 173 h 303"/>
                    <a:gd name="T68" fmla="*/ 8 w 291"/>
                    <a:gd name="T69" fmla="*/ 107 h 303"/>
                    <a:gd name="T70" fmla="*/ 45 w 291"/>
                    <a:gd name="T71" fmla="*/ 43 h 303"/>
                    <a:gd name="T72" fmla="*/ 107 w 291"/>
                    <a:gd name="T73" fmla="*/ 6 h 303"/>
                    <a:gd name="T74" fmla="*/ 148 w 291"/>
                    <a:gd name="T75" fmla="*/ 0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91" h="303">
                      <a:moveTo>
                        <a:pt x="148" y="39"/>
                      </a:moveTo>
                      <a:lnTo>
                        <a:pt x="146" y="39"/>
                      </a:lnTo>
                      <a:lnTo>
                        <a:pt x="113" y="45"/>
                      </a:lnTo>
                      <a:lnTo>
                        <a:pt x="84" y="60"/>
                      </a:lnTo>
                      <a:lnTo>
                        <a:pt x="61" y="81"/>
                      </a:lnTo>
                      <a:lnTo>
                        <a:pt x="47" y="111"/>
                      </a:lnTo>
                      <a:lnTo>
                        <a:pt x="41" y="144"/>
                      </a:lnTo>
                      <a:lnTo>
                        <a:pt x="47" y="177"/>
                      </a:lnTo>
                      <a:lnTo>
                        <a:pt x="61" y="206"/>
                      </a:lnTo>
                      <a:lnTo>
                        <a:pt x="84" y="229"/>
                      </a:lnTo>
                      <a:lnTo>
                        <a:pt x="113" y="244"/>
                      </a:lnTo>
                      <a:lnTo>
                        <a:pt x="146" y="250"/>
                      </a:lnTo>
                      <a:lnTo>
                        <a:pt x="148" y="250"/>
                      </a:lnTo>
                      <a:lnTo>
                        <a:pt x="181" y="244"/>
                      </a:lnTo>
                      <a:lnTo>
                        <a:pt x="210" y="229"/>
                      </a:lnTo>
                      <a:lnTo>
                        <a:pt x="233" y="208"/>
                      </a:lnTo>
                      <a:lnTo>
                        <a:pt x="247" y="178"/>
                      </a:lnTo>
                      <a:lnTo>
                        <a:pt x="253" y="144"/>
                      </a:lnTo>
                      <a:lnTo>
                        <a:pt x="247" y="111"/>
                      </a:lnTo>
                      <a:lnTo>
                        <a:pt x="233" y="81"/>
                      </a:lnTo>
                      <a:lnTo>
                        <a:pt x="210" y="58"/>
                      </a:lnTo>
                      <a:lnTo>
                        <a:pt x="181" y="45"/>
                      </a:lnTo>
                      <a:lnTo>
                        <a:pt x="148" y="39"/>
                      </a:lnTo>
                      <a:close/>
                      <a:moveTo>
                        <a:pt x="148" y="0"/>
                      </a:moveTo>
                      <a:lnTo>
                        <a:pt x="185" y="4"/>
                      </a:lnTo>
                      <a:lnTo>
                        <a:pt x="220" y="19"/>
                      </a:lnTo>
                      <a:lnTo>
                        <a:pt x="249" y="43"/>
                      </a:lnTo>
                      <a:lnTo>
                        <a:pt x="272" y="72"/>
                      </a:lnTo>
                      <a:lnTo>
                        <a:pt x="288" y="107"/>
                      </a:lnTo>
                      <a:lnTo>
                        <a:pt x="291" y="144"/>
                      </a:lnTo>
                      <a:lnTo>
                        <a:pt x="289" y="175"/>
                      </a:lnTo>
                      <a:lnTo>
                        <a:pt x="280" y="204"/>
                      </a:lnTo>
                      <a:lnTo>
                        <a:pt x="264" y="229"/>
                      </a:lnTo>
                      <a:lnTo>
                        <a:pt x="288" y="274"/>
                      </a:lnTo>
                      <a:lnTo>
                        <a:pt x="289" y="279"/>
                      </a:lnTo>
                      <a:lnTo>
                        <a:pt x="289" y="285"/>
                      </a:lnTo>
                      <a:lnTo>
                        <a:pt x="288" y="291"/>
                      </a:lnTo>
                      <a:lnTo>
                        <a:pt x="284" y="297"/>
                      </a:lnTo>
                      <a:lnTo>
                        <a:pt x="278" y="301"/>
                      </a:lnTo>
                      <a:lnTo>
                        <a:pt x="274" y="301"/>
                      </a:lnTo>
                      <a:lnTo>
                        <a:pt x="270" y="303"/>
                      </a:lnTo>
                      <a:lnTo>
                        <a:pt x="264" y="301"/>
                      </a:lnTo>
                      <a:lnTo>
                        <a:pt x="260" y="299"/>
                      </a:lnTo>
                      <a:lnTo>
                        <a:pt x="255" y="295"/>
                      </a:lnTo>
                      <a:lnTo>
                        <a:pt x="253" y="291"/>
                      </a:lnTo>
                      <a:lnTo>
                        <a:pt x="235" y="258"/>
                      </a:lnTo>
                      <a:lnTo>
                        <a:pt x="210" y="275"/>
                      </a:lnTo>
                      <a:lnTo>
                        <a:pt x="179" y="285"/>
                      </a:lnTo>
                      <a:lnTo>
                        <a:pt x="148" y="289"/>
                      </a:lnTo>
                      <a:lnTo>
                        <a:pt x="146" y="289"/>
                      </a:lnTo>
                      <a:lnTo>
                        <a:pt x="113" y="285"/>
                      </a:lnTo>
                      <a:lnTo>
                        <a:pt x="82" y="274"/>
                      </a:lnTo>
                      <a:lnTo>
                        <a:pt x="55" y="256"/>
                      </a:lnTo>
                      <a:lnTo>
                        <a:pt x="37" y="291"/>
                      </a:lnTo>
                      <a:lnTo>
                        <a:pt x="33" y="295"/>
                      </a:lnTo>
                      <a:lnTo>
                        <a:pt x="29" y="299"/>
                      </a:lnTo>
                      <a:lnTo>
                        <a:pt x="24" y="301"/>
                      </a:lnTo>
                      <a:lnTo>
                        <a:pt x="20" y="303"/>
                      </a:lnTo>
                      <a:lnTo>
                        <a:pt x="14" y="301"/>
                      </a:lnTo>
                      <a:lnTo>
                        <a:pt x="10" y="301"/>
                      </a:lnTo>
                      <a:lnTo>
                        <a:pt x="4" y="297"/>
                      </a:lnTo>
                      <a:lnTo>
                        <a:pt x="2" y="291"/>
                      </a:lnTo>
                      <a:lnTo>
                        <a:pt x="0" y="285"/>
                      </a:lnTo>
                      <a:lnTo>
                        <a:pt x="0" y="279"/>
                      </a:lnTo>
                      <a:lnTo>
                        <a:pt x="2" y="274"/>
                      </a:lnTo>
                      <a:lnTo>
                        <a:pt x="26" y="223"/>
                      </a:lnTo>
                      <a:lnTo>
                        <a:pt x="14" y="200"/>
                      </a:lnTo>
                      <a:lnTo>
                        <a:pt x="4" y="173"/>
                      </a:lnTo>
                      <a:lnTo>
                        <a:pt x="2" y="144"/>
                      </a:lnTo>
                      <a:lnTo>
                        <a:pt x="8" y="107"/>
                      </a:lnTo>
                      <a:lnTo>
                        <a:pt x="22" y="72"/>
                      </a:lnTo>
                      <a:lnTo>
                        <a:pt x="45" y="43"/>
                      </a:lnTo>
                      <a:lnTo>
                        <a:pt x="74" y="19"/>
                      </a:lnTo>
                      <a:lnTo>
                        <a:pt x="107" y="6"/>
                      </a:lnTo>
                      <a:lnTo>
                        <a:pt x="146" y="0"/>
                      </a:lnTo>
                      <a:lnTo>
                        <a:pt x="14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
            <p:nvSpPr>
              <p:cNvPr id="29" name="Freeform 239"/>
              <p:cNvSpPr>
                <a:spLocks noEditPoints="1"/>
              </p:cNvSpPr>
              <p:nvPr/>
            </p:nvSpPr>
            <p:spPr bwMode="auto">
              <a:xfrm>
                <a:off x="14340670" y="8543421"/>
                <a:ext cx="846900" cy="845286"/>
              </a:xfrm>
              <a:custGeom>
                <a:avLst/>
                <a:gdLst>
                  <a:gd name="T0" fmla="*/ 215 w 525"/>
                  <a:gd name="T1" fmla="*/ 117 h 524"/>
                  <a:gd name="T2" fmla="*/ 155 w 525"/>
                  <a:gd name="T3" fmla="*/ 155 h 524"/>
                  <a:gd name="T4" fmla="*/ 133 w 525"/>
                  <a:gd name="T5" fmla="*/ 182 h 524"/>
                  <a:gd name="T6" fmla="*/ 112 w 525"/>
                  <a:gd name="T7" fmla="*/ 250 h 524"/>
                  <a:gd name="T8" fmla="*/ 114 w 525"/>
                  <a:gd name="T9" fmla="*/ 297 h 524"/>
                  <a:gd name="T10" fmla="*/ 143 w 525"/>
                  <a:gd name="T11" fmla="*/ 355 h 524"/>
                  <a:gd name="T12" fmla="*/ 174 w 525"/>
                  <a:gd name="T13" fmla="*/ 386 h 524"/>
                  <a:gd name="T14" fmla="*/ 240 w 525"/>
                  <a:gd name="T15" fmla="*/ 411 h 524"/>
                  <a:gd name="T16" fmla="*/ 289 w 525"/>
                  <a:gd name="T17" fmla="*/ 411 h 524"/>
                  <a:gd name="T18" fmla="*/ 351 w 525"/>
                  <a:gd name="T19" fmla="*/ 384 h 524"/>
                  <a:gd name="T20" fmla="*/ 384 w 525"/>
                  <a:gd name="T21" fmla="*/ 353 h 524"/>
                  <a:gd name="T22" fmla="*/ 409 w 525"/>
                  <a:gd name="T23" fmla="*/ 301 h 524"/>
                  <a:gd name="T24" fmla="*/ 413 w 525"/>
                  <a:gd name="T25" fmla="*/ 241 h 524"/>
                  <a:gd name="T26" fmla="*/ 393 w 525"/>
                  <a:gd name="T27" fmla="*/ 184 h 524"/>
                  <a:gd name="T28" fmla="*/ 355 w 525"/>
                  <a:gd name="T29" fmla="*/ 142 h 524"/>
                  <a:gd name="T30" fmla="*/ 314 w 525"/>
                  <a:gd name="T31" fmla="*/ 118 h 524"/>
                  <a:gd name="T32" fmla="*/ 312 w 525"/>
                  <a:gd name="T33" fmla="*/ 0 h 524"/>
                  <a:gd name="T34" fmla="*/ 355 w 525"/>
                  <a:gd name="T35" fmla="*/ 12 h 524"/>
                  <a:gd name="T36" fmla="*/ 362 w 525"/>
                  <a:gd name="T37" fmla="*/ 62 h 524"/>
                  <a:gd name="T38" fmla="*/ 393 w 525"/>
                  <a:gd name="T39" fmla="*/ 87 h 524"/>
                  <a:gd name="T40" fmla="*/ 423 w 525"/>
                  <a:gd name="T41" fmla="*/ 113 h 524"/>
                  <a:gd name="T42" fmla="*/ 471 w 525"/>
                  <a:gd name="T43" fmla="*/ 105 h 524"/>
                  <a:gd name="T44" fmla="*/ 500 w 525"/>
                  <a:gd name="T45" fmla="*/ 142 h 524"/>
                  <a:gd name="T46" fmla="*/ 488 w 525"/>
                  <a:gd name="T47" fmla="*/ 177 h 524"/>
                  <a:gd name="T48" fmla="*/ 473 w 525"/>
                  <a:gd name="T49" fmla="*/ 214 h 524"/>
                  <a:gd name="T50" fmla="*/ 479 w 525"/>
                  <a:gd name="T51" fmla="*/ 256 h 524"/>
                  <a:gd name="T52" fmla="*/ 508 w 525"/>
                  <a:gd name="T53" fmla="*/ 287 h 524"/>
                  <a:gd name="T54" fmla="*/ 523 w 525"/>
                  <a:gd name="T55" fmla="*/ 316 h 524"/>
                  <a:gd name="T56" fmla="*/ 504 w 525"/>
                  <a:gd name="T57" fmla="*/ 357 h 524"/>
                  <a:gd name="T58" fmla="*/ 454 w 525"/>
                  <a:gd name="T59" fmla="*/ 365 h 524"/>
                  <a:gd name="T60" fmla="*/ 432 w 525"/>
                  <a:gd name="T61" fmla="*/ 396 h 524"/>
                  <a:gd name="T62" fmla="*/ 415 w 525"/>
                  <a:gd name="T63" fmla="*/ 431 h 524"/>
                  <a:gd name="T64" fmla="*/ 413 w 525"/>
                  <a:gd name="T65" fmla="*/ 481 h 524"/>
                  <a:gd name="T66" fmla="*/ 376 w 525"/>
                  <a:gd name="T67" fmla="*/ 503 h 524"/>
                  <a:gd name="T68" fmla="*/ 333 w 525"/>
                  <a:gd name="T69" fmla="*/ 475 h 524"/>
                  <a:gd name="T70" fmla="*/ 296 w 525"/>
                  <a:gd name="T71" fmla="*/ 475 h 524"/>
                  <a:gd name="T72" fmla="*/ 260 w 525"/>
                  <a:gd name="T73" fmla="*/ 479 h 524"/>
                  <a:gd name="T74" fmla="*/ 229 w 525"/>
                  <a:gd name="T75" fmla="*/ 518 h 524"/>
                  <a:gd name="T76" fmla="*/ 190 w 525"/>
                  <a:gd name="T77" fmla="*/ 518 h 524"/>
                  <a:gd name="T78" fmla="*/ 165 w 525"/>
                  <a:gd name="T79" fmla="*/ 489 h 524"/>
                  <a:gd name="T80" fmla="*/ 151 w 525"/>
                  <a:gd name="T81" fmla="*/ 448 h 524"/>
                  <a:gd name="T82" fmla="*/ 116 w 525"/>
                  <a:gd name="T83" fmla="*/ 421 h 524"/>
                  <a:gd name="T84" fmla="*/ 77 w 525"/>
                  <a:gd name="T85" fmla="*/ 415 h 524"/>
                  <a:gd name="T86" fmla="*/ 38 w 525"/>
                  <a:gd name="T87" fmla="*/ 406 h 524"/>
                  <a:gd name="T88" fmla="*/ 23 w 525"/>
                  <a:gd name="T89" fmla="*/ 365 h 524"/>
                  <a:gd name="T90" fmla="*/ 54 w 525"/>
                  <a:gd name="T91" fmla="*/ 328 h 524"/>
                  <a:gd name="T92" fmla="*/ 48 w 525"/>
                  <a:gd name="T93" fmla="*/ 289 h 524"/>
                  <a:gd name="T94" fmla="*/ 40 w 525"/>
                  <a:gd name="T95" fmla="*/ 250 h 524"/>
                  <a:gd name="T96" fmla="*/ 2 w 525"/>
                  <a:gd name="T97" fmla="*/ 221 h 524"/>
                  <a:gd name="T98" fmla="*/ 9 w 525"/>
                  <a:gd name="T99" fmla="*/ 177 h 524"/>
                  <a:gd name="T100" fmla="*/ 54 w 525"/>
                  <a:gd name="T101" fmla="*/ 161 h 524"/>
                  <a:gd name="T102" fmla="*/ 85 w 525"/>
                  <a:gd name="T103" fmla="*/ 138 h 524"/>
                  <a:gd name="T104" fmla="*/ 110 w 525"/>
                  <a:gd name="T105" fmla="*/ 109 h 524"/>
                  <a:gd name="T106" fmla="*/ 106 w 525"/>
                  <a:gd name="T107" fmla="*/ 58 h 524"/>
                  <a:gd name="T108" fmla="*/ 135 w 525"/>
                  <a:gd name="T109" fmla="*/ 27 h 524"/>
                  <a:gd name="T110" fmla="*/ 166 w 525"/>
                  <a:gd name="T111" fmla="*/ 27 h 524"/>
                  <a:gd name="T112" fmla="*/ 207 w 525"/>
                  <a:gd name="T113" fmla="*/ 53 h 524"/>
                  <a:gd name="T114" fmla="*/ 248 w 525"/>
                  <a:gd name="T115" fmla="*/ 45 h 524"/>
                  <a:gd name="T116" fmla="*/ 281 w 525"/>
                  <a:gd name="T117" fmla="*/ 27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25" h="524">
                    <a:moveTo>
                      <a:pt x="258" y="111"/>
                    </a:moveTo>
                    <a:lnTo>
                      <a:pt x="254" y="111"/>
                    </a:lnTo>
                    <a:lnTo>
                      <a:pt x="248" y="111"/>
                    </a:lnTo>
                    <a:lnTo>
                      <a:pt x="244" y="111"/>
                    </a:lnTo>
                    <a:lnTo>
                      <a:pt x="242" y="111"/>
                    </a:lnTo>
                    <a:lnTo>
                      <a:pt x="240" y="111"/>
                    </a:lnTo>
                    <a:lnTo>
                      <a:pt x="236" y="113"/>
                    </a:lnTo>
                    <a:lnTo>
                      <a:pt x="230" y="113"/>
                    </a:lnTo>
                    <a:lnTo>
                      <a:pt x="229" y="115"/>
                    </a:lnTo>
                    <a:lnTo>
                      <a:pt x="225" y="115"/>
                    </a:lnTo>
                    <a:lnTo>
                      <a:pt x="215" y="117"/>
                    </a:lnTo>
                    <a:lnTo>
                      <a:pt x="211" y="118"/>
                    </a:lnTo>
                    <a:lnTo>
                      <a:pt x="205" y="120"/>
                    </a:lnTo>
                    <a:lnTo>
                      <a:pt x="201" y="122"/>
                    </a:lnTo>
                    <a:lnTo>
                      <a:pt x="196" y="126"/>
                    </a:lnTo>
                    <a:lnTo>
                      <a:pt x="186" y="130"/>
                    </a:lnTo>
                    <a:lnTo>
                      <a:pt x="176" y="136"/>
                    </a:lnTo>
                    <a:lnTo>
                      <a:pt x="174" y="138"/>
                    </a:lnTo>
                    <a:lnTo>
                      <a:pt x="172" y="140"/>
                    </a:lnTo>
                    <a:lnTo>
                      <a:pt x="168" y="144"/>
                    </a:lnTo>
                    <a:lnTo>
                      <a:pt x="161" y="150"/>
                    </a:lnTo>
                    <a:lnTo>
                      <a:pt x="155" y="155"/>
                    </a:lnTo>
                    <a:lnTo>
                      <a:pt x="151" y="159"/>
                    </a:lnTo>
                    <a:lnTo>
                      <a:pt x="149" y="161"/>
                    </a:lnTo>
                    <a:lnTo>
                      <a:pt x="145" y="165"/>
                    </a:lnTo>
                    <a:lnTo>
                      <a:pt x="143" y="167"/>
                    </a:lnTo>
                    <a:lnTo>
                      <a:pt x="143" y="169"/>
                    </a:lnTo>
                    <a:lnTo>
                      <a:pt x="141" y="169"/>
                    </a:lnTo>
                    <a:lnTo>
                      <a:pt x="141" y="171"/>
                    </a:lnTo>
                    <a:lnTo>
                      <a:pt x="141" y="171"/>
                    </a:lnTo>
                    <a:lnTo>
                      <a:pt x="139" y="175"/>
                    </a:lnTo>
                    <a:lnTo>
                      <a:pt x="135" y="179"/>
                    </a:lnTo>
                    <a:lnTo>
                      <a:pt x="133" y="182"/>
                    </a:lnTo>
                    <a:lnTo>
                      <a:pt x="132" y="184"/>
                    </a:lnTo>
                    <a:lnTo>
                      <a:pt x="128" y="194"/>
                    </a:lnTo>
                    <a:lnTo>
                      <a:pt x="124" y="202"/>
                    </a:lnTo>
                    <a:lnTo>
                      <a:pt x="122" y="208"/>
                    </a:lnTo>
                    <a:lnTo>
                      <a:pt x="120" y="210"/>
                    </a:lnTo>
                    <a:lnTo>
                      <a:pt x="120" y="212"/>
                    </a:lnTo>
                    <a:lnTo>
                      <a:pt x="116" y="223"/>
                    </a:lnTo>
                    <a:lnTo>
                      <a:pt x="114" y="233"/>
                    </a:lnTo>
                    <a:lnTo>
                      <a:pt x="112" y="239"/>
                    </a:lnTo>
                    <a:lnTo>
                      <a:pt x="112" y="245"/>
                    </a:lnTo>
                    <a:lnTo>
                      <a:pt x="112" y="250"/>
                    </a:lnTo>
                    <a:lnTo>
                      <a:pt x="110" y="254"/>
                    </a:lnTo>
                    <a:lnTo>
                      <a:pt x="110" y="264"/>
                    </a:lnTo>
                    <a:lnTo>
                      <a:pt x="110" y="268"/>
                    </a:lnTo>
                    <a:lnTo>
                      <a:pt x="112" y="272"/>
                    </a:lnTo>
                    <a:lnTo>
                      <a:pt x="112" y="278"/>
                    </a:lnTo>
                    <a:lnTo>
                      <a:pt x="112" y="281"/>
                    </a:lnTo>
                    <a:lnTo>
                      <a:pt x="112" y="281"/>
                    </a:lnTo>
                    <a:lnTo>
                      <a:pt x="112" y="283"/>
                    </a:lnTo>
                    <a:lnTo>
                      <a:pt x="114" y="287"/>
                    </a:lnTo>
                    <a:lnTo>
                      <a:pt x="114" y="293"/>
                    </a:lnTo>
                    <a:lnTo>
                      <a:pt x="114" y="297"/>
                    </a:lnTo>
                    <a:lnTo>
                      <a:pt x="116" y="301"/>
                    </a:lnTo>
                    <a:lnTo>
                      <a:pt x="118" y="309"/>
                    </a:lnTo>
                    <a:lnTo>
                      <a:pt x="120" y="314"/>
                    </a:lnTo>
                    <a:lnTo>
                      <a:pt x="122" y="318"/>
                    </a:lnTo>
                    <a:lnTo>
                      <a:pt x="124" y="324"/>
                    </a:lnTo>
                    <a:lnTo>
                      <a:pt x="126" y="328"/>
                    </a:lnTo>
                    <a:lnTo>
                      <a:pt x="132" y="338"/>
                    </a:lnTo>
                    <a:lnTo>
                      <a:pt x="137" y="347"/>
                    </a:lnTo>
                    <a:lnTo>
                      <a:pt x="139" y="349"/>
                    </a:lnTo>
                    <a:lnTo>
                      <a:pt x="141" y="351"/>
                    </a:lnTo>
                    <a:lnTo>
                      <a:pt x="143" y="355"/>
                    </a:lnTo>
                    <a:lnTo>
                      <a:pt x="151" y="363"/>
                    </a:lnTo>
                    <a:lnTo>
                      <a:pt x="157" y="371"/>
                    </a:lnTo>
                    <a:lnTo>
                      <a:pt x="159" y="373"/>
                    </a:lnTo>
                    <a:lnTo>
                      <a:pt x="163" y="375"/>
                    </a:lnTo>
                    <a:lnTo>
                      <a:pt x="166" y="378"/>
                    </a:lnTo>
                    <a:lnTo>
                      <a:pt x="168" y="380"/>
                    </a:lnTo>
                    <a:lnTo>
                      <a:pt x="170" y="382"/>
                    </a:lnTo>
                    <a:lnTo>
                      <a:pt x="170" y="382"/>
                    </a:lnTo>
                    <a:lnTo>
                      <a:pt x="172" y="382"/>
                    </a:lnTo>
                    <a:lnTo>
                      <a:pt x="172" y="384"/>
                    </a:lnTo>
                    <a:lnTo>
                      <a:pt x="174" y="386"/>
                    </a:lnTo>
                    <a:lnTo>
                      <a:pt x="180" y="388"/>
                    </a:lnTo>
                    <a:lnTo>
                      <a:pt x="184" y="390"/>
                    </a:lnTo>
                    <a:lnTo>
                      <a:pt x="186" y="392"/>
                    </a:lnTo>
                    <a:lnTo>
                      <a:pt x="194" y="398"/>
                    </a:lnTo>
                    <a:lnTo>
                      <a:pt x="203" y="402"/>
                    </a:lnTo>
                    <a:lnTo>
                      <a:pt x="209" y="404"/>
                    </a:lnTo>
                    <a:lnTo>
                      <a:pt x="211" y="404"/>
                    </a:lnTo>
                    <a:lnTo>
                      <a:pt x="213" y="406"/>
                    </a:lnTo>
                    <a:lnTo>
                      <a:pt x="225" y="408"/>
                    </a:lnTo>
                    <a:lnTo>
                      <a:pt x="234" y="411"/>
                    </a:lnTo>
                    <a:lnTo>
                      <a:pt x="240" y="411"/>
                    </a:lnTo>
                    <a:lnTo>
                      <a:pt x="246" y="411"/>
                    </a:lnTo>
                    <a:lnTo>
                      <a:pt x="250" y="413"/>
                    </a:lnTo>
                    <a:lnTo>
                      <a:pt x="256" y="413"/>
                    </a:lnTo>
                    <a:lnTo>
                      <a:pt x="265" y="413"/>
                    </a:lnTo>
                    <a:lnTo>
                      <a:pt x="269" y="413"/>
                    </a:lnTo>
                    <a:lnTo>
                      <a:pt x="273" y="413"/>
                    </a:lnTo>
                    <a:lnTo>
                      <a:pt x="279" y="411"/>
                    </a:lnTo>
                    <a:lnTo>
                      <a:pt x="281" y="411"/>
                    </a:lnTo>
                    <a:lnTo>
                      <a:pt x="283" y="411"/>
                    </a:lnTo>
                    <a:lnTo>
                      <a:pt x="285" y="411"/>
                    </a:lnTo>
                    <a:lnTo>
                      <a:pt x="289" y="411"/>
                    </a:lnTo>
                    <a:lnTo>
                      <a:pt x="294" y="409"/>
                    </a:lnTo>
                    <a:lnTo>
                      <a:pt x="298" y="409"/>
                    </a:lnTo>
                    <a:lnTo>
                      <a:pt x="302" y="408"/>
                    </a:lnTo>
                    <a:lnTo>
                      <a:pt x="310" y="406"/>
                    </a:lnTo>
                    <a:lnTo>
                      <a:pt x="314" y="404"/>
                    </a:lnTo>
                    <a:lnTo>
                      <a:pt x="320" y="402"/>
                    </a:lnTo>
                    <a:lnTo>
                      <a:pt x="324" y="400"/>
                    </a:lnTo>
                    <a:lnTo>
                      <a:pt x="329" y="398"/>
                    </a:lnTo>
                    <a:lnTo>
                      <a:pt x="339" y="392"/>
                    </a:lnTo>
                    <a:lnTo>
                      <a:pt x="349" y="386"/>
                    </a:lnTo>
                    <a:lnTo>
                      <a:pt x="351" y="384"/>
                    </a:lnTo>
                    <a:lnTo>
                      <a:pt x="353" y="384"/>
                    </a:lnTo>
                    <a:lnTo>
                      <a:pt x="357" y="380"/>
                    </a:lnTo>
                    <a:lnTo>
                      <a:pt x="364" y="375"/>
                    </a:lnTo>
                    <a:lnTo>
                      <a:pt x="372" y="367"/>
                    </a:lnTo>
                    <a:lnTo>
                      <a:pt x="374" y="365"/>
                    </a:lnTo>
                    <a:lnTo>
                      <a:pt x="376" y="361"/>
                    </a:lnTo>
                    <a:lnTo>
                      <a:pt x="380" y="357"/>
                    </a:lnTo>
                    <a:lnTo>
                      <a:pt x="382" y="355"/>
                    </a:lnTo>
                    <a:lnTo>
                      <a:pt x="384" y="353"/>
                    </a:lnTo>
                    <a:lnTo>
                      <a:pt x="384" y="353"/>
                    </a:lnTo>
                    <a:lnTo>
                      <a:pt x="384" y="353"/>
                    </a:lnTo>
                    <a:lnTo>
                      <a:pt x="386" y="351"/>
                    </a:lnTo>
                    <a:lnTo>
                      <a:pt x="386" y="349"/>
                    </a:lnTo>
                    <a:lnTo>
                      <a:pt x="390" y="344"/>
                    </a:lnTo>
                    <a:lnTo>
                      <a:pt x="391" y="342"/>
                    </a:lnTo>
                    <a:lnTo>
                      <a:pt x="393" y="338"/>
                    </a:lnTo>
                    <a:lnTo>
                      <a:pt x="397" y="330"/>
                    </a:lnTo>
                    <a:lnTo>
                      <a:pt x="403" y="320"/>
                    </a:lnTo>
                    <a:lnTo>
                      <a:pt x="405" y="316"/>
                    </a:lnTo>
                    <a:lnTo>
                      <a:pt x="405" y="312"/>
                    </a:lnTo>
                    <a:lnTo>
                      <a:pt x="407" y="311"/>
                    </a:lnTo>
                    <a:lnTo>
                      <a:pt x="409" y="301"/>
                    </a:lnTo>
                    <a:lnTo>
                      <a:pt x="411" y="289"/>
                    </a:lnTo>
                    <a:lnTo>
                      <a:pt x="413" y="283"/>
                    </a:lnTo>
                    <a:lnTo>
                      <a:pt x="413" y="279"/>
                    </a:lnTo>
                    <a:lnTo>
                      <a:pt x="415" y="274"/>
                    </a:lnTo>
                    <a:lnTo>
                      <a:pt x="415" y="268"/>
                    </a:lnTo>
                    <a:lnTo>
                      <a:pt x="415" y="260"/>
                    </a:lnTo>
                    <a:lnTo>
                      <a:pt x="415" y="256"/>
                    </a:lnTo>
                    <a:lnTo>
                      <a:pt x="415" y="252"/>
                    </a:lnTo>
                    <a:lnTo>
                      <a:pt x="413" y="247"/>
                    </a:lnTo>
                    <a:lnTo>
                      <a:pt x="413" y="243"/>
                    </a:lnTo>
                    <a:lnTo>
                      <a:pt x="413" y="241"/>
                    </a:lnTo>
                    <a:lnTo>
                      <a:pt x="413" y="241"/>
                    </a:lnTo>
                    <a:lnTo>
                      <a:pt x="413" y="237"/>
                    </a:lnTo>
                    <a:lnTo>
                      <a:pt x="411" y="231"/>
                    </a:lnTo>
                    <a:lnTo>
                      <a:pt x="411" y="227"/>
                    </a:lnTo>
                    <a:lnTo>
                      <a:pt x="409" y="223"/>
                    </a:lnTo>
                    <a:lnTo>
                      <a:pt x="407" y="214"/>
                    </a:lnTo>
                    <a:lnTo>
                      <a:pt x="405" y="210"/>
                    </a:lnTo>
                    <a:lnTo>
                      <a:pt x="403" y="204"/>
                    </a:lnTo>
                    <a:lnTo>
                      <a:pt x="401" y="200"/>
                    </a:lnTo>
                    <a:lnTo>
                      <a:pt x="399" y="194"/>
                    </a:lnTo>
                    <a:lnTo>
                      <a:pt x="393" y="184"/>
                    </a:lnTo>
                    <a:lnTo>
                      <a:pt x="388" y="177"/>
                    </a:lnTo>
                    <a:lnTo>
                      <a:pt x="386" y="173"/>
                    </a:lnTo>
                    <a:lnTo>
                      <a:pt x="384" y="171"/>
                    </a:lnTo>
                    <a:lnTo>
                      <a:pt x="382" y="167"/>
                    </a:lnTo>
                    <a:lnTo>
                      <a:pt x="374" y="159"/>
                    </a:lnTo>
                    <a:lnTo>
                      <a:pt x="368" y="153"/>
                    </a:lnTo>
                    <a:lnTo>
                      <a:pt x="366" y="150"/>
                    </a:lnTo>
                    <a:lnTo>
                      <a:pt x="362" y="148"/>
                    </a:lnTo>
                    <a:lnTo>
                      <a:pt x="359" y="144"/>
                    </a:lnTo>
                    <a:lnTo>
                      <a:pt x="357" y="142"/>
                    </a:lnTo>
                    <a:lnTo>
                      <a:pt x="355" y="142"/>
                    </a:lnTo>
                    <a:lnTo>
                      <a:pt x="355" y="140"/>
                    </a:lnTo>
                    <a:lnTo>
                      <a:pt x="355" y="140"/>
                    </a:lnTo>
                    <a:lnTo>
                      <a:pt x="353" y="140"/>
                    </a:lnTo>
                    <a:lnTo>
                      <a:pt x="351" y="138"/>
                    </a:lnTo>
                    <a:lnTo>
                      <a:pt x="345" y="134"/>
                    </a:lnTo>
                    <a:lnTo>
                      <a:pt x="343" y="132"/>
                    </a:lnTo>
                    <a:lnTo>
                      <a:pt x="339" y="130"/>
                    </a:lnTo>
                    <a:lnTo>
                      <a:pt x="331" y="126"/>
                    </a:lnTo>
                    <a:lnTo>
                      <a:pt x="322" y="122"/>
                    </a:lnTo>
                    <a:lnTo>
                      <a:pt x="318" y="120"/>
                    </a:lnTo>
                    <a:lnTo>
                      <a:pt x="314" y="118"/>
                    </a:lnTo>
                    <a:lnTo>
                      <a:pt x="312" y="118"/>
                    </a:lnTo>
                    <a:lnTo>
                      <a:pt x="302" y="115"/>
                    </a:lnTo>
                    <a:lnTo>
                      <a:pt x="291" y="113"/>
                    </a:lnTo>
                    <a:lnTo>
                      <a:pt x="285" y="111"/>
                    </a:lnTo>
                    <a:lnTo>
                      <a:pt x="279" y="111"/>
                    </a:lnTo>
                    <a:lnTo>
                      <a:pt x="275" y="111"/>
                    </a:lnTo>
                    <a:lnTo>
                      <a:pt x="269" y="111"/>
                    </a:lnTo>
                    <a:lnTo>
                      <a:pt x="262" y="111"/>
                    </a:lnTo>
                    <a:lnTo>
                      <a:pt x="258" y="111"/>
                    </a:lnTo>
                    <a:close/>
                    <a:moveTo>
                      <a:pt x="308" y="0"/>
                    </a:moveTo>
                    <a:lnTo>
                      <a:pt x="312" y="0"/>
                    </a:lnTo>
                    <a:lnTo>
                      <a:pt x="312" y="0"/>
                    </a:lnTo>
                    <a:lnTo>
                      <a:pt x="314" y="0"/>
                    </a:lnTo>
                    <a:lnTo>
                      <a:pt x="318" y="0"/>
                    </a:lnTo>
                    <a:lnTo>
                      <a:pt x="324" y="2"/>
                    </a:lnTo>
                    <a:lnTo>
                      <a:pt x="331" y="4"/>
                    </a:lnTo>
                    <a:lnTo>
                      <a:pt x="335" y="6"/>
                    </a:lnTo>
                    <a:lnTo>
                      <a:pt x="341" y="8"/>
                    </a:lnTo>
                    <a:lnTo>
                      <a:pt x="345" y="8"/>
                    </a:lnTo>
                    <a:lnTo>
                      <a:pt x="349" y="10"/>
                    </a:lnTo>
                    <a:lnTo>
                      <a:pt x="349" y="10"/>
                    </a:lnTo>
                    <a:lnTo>
                      <a:pt x="355" y="12"/>
                    </a:lnTo>
                    <a:lnTo>
                      <a:pt x="357" y="16"/>
                    </a:lnTo>
                    <a:lnTo>
                      <a:pt x="359" y="20"/>
                    </a:lnTo>
                    <a:lnTo>
                      <a:pt x="359" y="21"/>
                    </a:lnTo>
                    <a:lnTo>
                      <a:pt x="360" y="23"/>
                    </a:lnTo>
                    <a:lnTo>
                      <a:pt x="360" y="29"/>
                    </a:lnTo>
                    <a:lnTo>
                      <a:pt x="360" y="35"/>
                    </a:lnTo>
                    <a:lnTo>
                      <a:pt x="362" y="41"/>
                    </a:lnTo>
                    <a:lnTo>
                      <a:pt x="362" y="49"/>
                    </a:lnTo>
                    <a:lnTo>
                      <a:pt x="362" y="54"/>
                    </a:lnTo>
                    <a:lnTo>
                      <a:pt x="362" y="58"/>
                    </a:lnTo>
                    <a:lnTo>
                      <a:pt x="362" y="62"/>
                    </a:lnTo>
                    <a:lnTo>
                      <a:pt x="362" y="62"/>
                    </a:lnTo>
                    <a:lnTo>
                      <a:pt x="364" y="68"/>
                    </a:lnTo>
                    <a:lnTo>
                      <a:pt x="366" y="70"/>
                    </a:lnTo>
                    <a:lnTo>
                      <a:pt x="370" y="74"/>
                    </a:lnTo>
                    <a:lnTo>
                      <a:pt x="370" y="74"/>
                    </a:lnTo>
                    <a:lnTo>
                      <a:pt x="374" y="76"/>
                    </a:lnTo>
                    <a:lnTo>
                      <a:pt x="378" y="78"/>
                    </a:lnTo>
                    <a:lnTo>
                      <a:pt x="382" y="82"/>
                    </a:lnTo>
                    <a:lnTo>
                      <a:pt x="386" y="84"/>
                    </a:lnTo>
                    <a:lnTo>
                      <a:pt x="390" y="87"/>
                    </a:lnTo>
                    <a:lnTo>
                      <a:pt x="393" y="87"/>
                    </a:lnTo>
                    <a:lnTo>
                      <a:pt x="393" y="89"/>
                    </a:lnTo>
                    <a:lnTo>
                      <a:pt x="395" y="89"/>
                    </a:lnTo>
                    <a:lnTo>
                      <a:pt x="397" y="91"/>
                    </a:lnTo>
                    <a:lnTo>
                      <a:pt x="401" y="95"/>
                    </a:lnTo>
                    <a:lnTo>
                      <a:pt x="405" y="99"/>
                    </a:lnTo>
                    <a:lnTo>
                      <a:pt x="409" y="101"/>
                    </a:lnTo>
                    <a:lnTo>
                      <a:pt x="413" y="105"/>
                    </a:lnTo>
                    <a:lnTo>
                      <a:pt x="415" y="107"/>
                    </a:lnTo>
                    <a:lnTo>
                      <a:pt x="415" y="109"/>
                    </a:lnTo>
                    <a:lnTo>
                      <a:pt x="419" y="111"/>
                    </a:lnTo>
                    <a:lnTo>
                      <a:pt x="423" y="113"/>
                    </a:lnTo>
                    <a:lnTo>
                      <a:pt x="426" y="111"/>
                    </a:lnTo>
                    <a:lnTo>
                      <a:pt x="428" y="111"/>
                    </a:lnTo>
                    <a:lnTo>
                      <a:pt x="432" y="111"/>
                    </a:lnTo>
                    <a:lnTo>
                      <a:pt x="436" y="109"/>
                    </a:lnTo>
                    <a:lnTo>
                      <a:pt x="442" y="109"/>
                    </a:lnTo>
                    <a:lnTo>
                      <a:pt x="448" y="107"/>
                    </a:lnTo>
                    <a:lnTo>
                      <a:pt x="456" y="107"/>
                    </a:lnTo>
                    <a:lnTo>
                      <a:pt x="461" y="105"/>
                    </a:lnTo>
                    <a:lnTo>
                      <a:pt x="465" y="105"/>
                    </a:lnTo>
                    <a:lnTo>
                      <a:pt x="469" y="105"/>
                    </a:lnTo>
                    <a:lnTo>
                      <a:pt x="471" y="105"/>
                    </a:lnTo>
                    <a:lnTo>
                      <a:pt x="475" y="105"/>
                    </a:lnTo>
                    <a:lnTo>
                      <a:pt x="479" y="107"/>
                    </a:lnTo>
                    <a:lnTo>
                      <a:pt x="483" y="111"/>
                    </a:lnTo>
                    <a:lnTo>
                      <a:pt x="483" y="111"/>
                    </a:lnTo>
                    <a:lnTo>
                      <a:pt x="485" y="115"/>
                    </a:lnTo>
                    <a:lnTo>
                      <a:pt x="487" y="118"/>
                    </a:lnTo>
                    <a:lnTo>
                      <a:pt x="490" y="122"/>
                    </a:lnTo>
                    <a:lnTo>
                      <a:pt x="492" y="126"/>
                    </a:lnTo>
                    <a:lnTo>
                      <a:pt x="496" y="134"/>
                    </a:lnTo>
                    <a:lnTo>
                      <a:pt x="500" y="140"/>
                    </a:lnTo>
                    <a:lnTo>
                      <a:pt x="500" y="142"/>
                    </a:lnTo>
                    <a:lnTo>
                      <a:pt x="502" y="144"/>
                    </a:lnTo>
                    <a:lnTo>
                      <a:pt x="502" y="144"/>
                    </a:lnTo>
                    <a:lnTo>
                      <a:pt x="504" y="148"/>
                    </a:lnTo>
                    <a:lnTo>
                      <a:pt x="504" y="151"/>
                    </a:lnTo>
                    <a:lnTo>
                      <a:pt x="504" y="155"/>
                    </a:lnTo>
                    <a:lnTo>
                      <a:pt x="502" y="159"/>
                    </a:lnTo>
                    <a:lnTo>
                      <a:pt x="502" y="159"/>
                    </a:lnTo>
                    <a:lnTo>
                      <a:pt x="500" y="163"/>
                    </a:lnTo>
                    <a:lnTo>
                      <a:pt x="496" y="167"/>
                    </a:lnTo>
                    <a:lnTo>
                      <a:pt x="492" y="171"/>
                    </a:lnTo>
                    <a:lnTo>
                      <a:pt x="488" y="177"/>
                    </a:lnTo>
                    <a:lnTo>
                      <a:pt x="483" y="182"/>
                    </a:lnTo>
                    <a:lnTo>
                      <a:pt x="479" y="188"/>
                    </a:lnTo>
                    <a:lnTo>
                      <a:pt x="477" y="190"/>
                    </a:lnTo>
                    <a:lnTo>
                      <a:pt x="475" y="192"/>
                    </a:lnTo>
                    <a:lnTo>
                      <a:pt x="475" y="192"/>
                    </a:lnTo>
                    <a:lnTo>
                      <a:pt x="471" y="196"/>
                    </a:lnTo>
                    <a:lnTo>
                      <a:pt x="471" y="200"/>
                    </a:lnTo>
                    <a:lnTo>
                      <a:pt x="471" y="204"/>
                    </a:lnTo>
                    <a:lnTo>
                      <a:pt x="471" y="206"/>
                    </a:lnTo>
                    <a:lnTo>
                      <a:pt x="473" y="208"/>
                    </a:lnTo>
                    <a:lnTo>
                      <a:pt x="473" y="214"/>
                    </a:lnTo>
                    <a:lnTo>
                      <a:pt x="475" y="217"/>
                    </a:lnTo>
                    <a:lnTo>
                      <a:pt x="475" y="223"/>
                    </a:lnTo>
                    <a:lnTo>
                      <a:pt x="477" y="227"/>
                    </a:lnTo>
                    <a:lnTo>
                      <a:pt x="477" y="231"/>
                    </a:lnTo>
                    <a:lnTo>
                      <a:pt x="477" y="233"/>
                    </a:lnTo>
                    <a:lnTo>
                      <a:pt x="477" y="233"/>
                    </a:lnTo>
                    <a:lnTo>
                      <a:pt x="479" y="237"/>
                    </a:lnTo>
                    <a:lnTo>
                      <a:pt x="479" y="241"/>
                    </a:lnTo>
                    <a:lnTo>
                      <a:pt x="479" y="247"/>
                    </a:lnTo>
                    <a:lnTo>
                      <a:pt x="479" y="252"/>
                    </a:lnTo>
                    <a:lnTo>
                      <a:pt x="479" y="256"/>
                    </a:lnTo>
                    <a:lnTo>
                      <a:pt x="479" y="260"/>
                    </a:lnTo>
                    <a:lnTo>
                      <a:pt x="479" y="262"/>
                    </a:lnTo>
                    <a:lnTo>
                      <a:pt x="481" y="266"/>
                    </a:lnTo>
                    <a:lnTo>
                      <a:pt x="483" y="270"/>
                    </a:lnTo>
                    <a:lnTo>
                      <a:pt x="485" y="272"/>
                    </a:lnTo>
                    <a:lnTo>
                      <a:pt x="487" y="272"/>
                    </a:lnTo>
                    <a:lnTo>
                      <a:pt x="488" y="274"/>
                    </a:lnTo>
                    <a:lnTo>
                      <a:pt x="490" y="276"/>
                    </a:lnTo>
                    <a:lnTo>
                      <a:pt x="496" y="279"/>
                    </a:lnTo>
                    <a:lnTo>
                      <a:pt x="504" y="283"/>
                    </a:lnTo>
                    <a:lnTo>
                      <a:pt x="508" y="287"/>
                    </a:lnTo>
                    <a:lnTo>
                      <a:pt x="514" y="291"/>
                    </a:lnTo>
                    <a:lnTo>
                      <a:pt x="518" y="293"/>
                    </a:lnTo>
                    <a:lnTo>
                      <a:pt x="520" y="297"/>
                    </a:lnTo>
                    <a:lnTo>
                      <a:pt x="521" y="297"/>
                    </a:lnTo>
                    <a:lnTo>
                      <a:pt x="523" y="299"/>
                    </a:lnTo>
                    <a:lnTo>
                      <a:pt x="525" y="303"/>
                    </a:lnTo>
                    <a:lnTo>
                      <a:pt x="525" y="307"/>
                    </a:lnTo>
                    <a:lnTo>
                      <a:pt x="525" y="311"/>
                    </a:lnTo>
                    <a:lnTo>
                      <a:pt x="525" y="311"/>
                    </a:lnTo>
                    <a:lnTo>
                      <a:pt x="523" y="312"/>
                    </a:lnTo>
                    <a:lnTo>
                      <a:pt x="523" y="316"/>
                    </a:lnTo>
                    <a:lnTo>
                      <a:pt x="521" y="322"/>
                    </a:lnTo>
                    <a:lnTo>
                      <a:pt x="521" y="330"/>
                    </a:lnTo>
                    <a:lnTo>
                      <a:pt x="520" y="336"/>
                    </a:lnTo>
                    <a:lnTo>
                      <a:pt x="518" y="340"/>
                    </a:lnTo>
                    <a:lnTo>
                      <a:pt x="516" y="344"/>
                    </a:lnTo>
                    <a:lnTo>
                      <a:pt x="516" y="347"/>
                    </a:lnTo>
                    <a:lnTo>
                      <a:pt x="516" y="347"/>
                    </a:lnTo>
                    <a:lnTo>
                      <a:pt x="512" y="353"/>
                    </a:lnTo>
                    <a:lnTo>
                      <a:pt x="510" y="355"/>
                    </a:lnTo>
                    <a:lnTo>
                      <a:pt x="504" y="357"/>
                    </a:lnTo>
                    <a:lnTo>
                      <a:pt x="504" y="357"/>
                    </a:lnTo>
                    <a:lnTo>
                      <a:pt x="500" y="359"/>
                    </a:lnTo>
                    <a:lnTo>
                      <a:pt x="494" y="359"/>
                    </a:lnTo>
                    <a:lnTo>
                      <a:pt x="488" y="361"/>
                    </a:lnTo>
                    <a:lnTo>
                      <a:pt x="483" y="361"/>
                    </a:lnTo>
                    <a:lnTo>
                      <a:pt x="477" y="361"/>
                    </a:lnTo>
                    <a:lnTo>
                      <a:pt x="471" y="361"/>
                    </a:lnTo>
                    <a:lnTo>
                      <a:pt x="465" y="363"/>
                    </a:lnTo>
                    <a:lnTo>
                      <a:pt x="463" y="363"/>
                    </a:lnTo>
                    <a:lnTo>
                      <a:pt x="461" y="363"/>
                    </a:lnTo>
                    <a:lnTo>
                      <a:pt x="457" y="363"/>
                    </a:lnTo>
                    <a:lnTo>
                      <a:pt x="454" y="365"/>
                    </a:lnTo>
                    <a:lnTo>
                      <a:pt x="452" y="369"/>
                    </a:lnTo>
                    <a:lnTo>
                      <a:pt x="450" y="369"/>
                    </a:lnTo>
                    <a:lnTo>
                      <a:pt x="450" y="373"/>
                    </a:lnTo>
                    <a:lnTo>
                      <a:pt x="446" y="376"/>
                    </a:lnTo>
                    <a:lnTo>
                      <a:pt x="444" y="380"/>
                    </a:lnTo>
                    <a:lnTo>
                      <a:pt x="440" y="384"/>
                    </a:lnTo>
                    <a:lnTo>
                      <a:pt x="438" y="388"/>
                    </a:lnTo>
                    <a:lnTo>
                      <a:pt x="436" y="392"/>
                    </a:lnTo>
                    <a:lnTo>
                      <a:pt x="436" y="392"/>
                    </a:lnTo>
                    <a:lnTo>
                      <a:pt x="434" y="394"/>
                    </a:lnTo>
                    <a:lnTo>
                      <a:pt x="432" y="396"/>
                    </a:lnTo>
                    <a:lnTo>
                      <a:pt x="430" y="400"/>
                    </a:lnTo>
                    <a:lnTo>
                      <a:pt x="426" y="404"/>
                    </a:lnTo>
                    <a:lnTo>
                      <a:pt x="423" y="408"/>
                    </a:lnTo>
                    <a:lnTo>
                      <a:pt x="419" y="411"/>
                    </a:lnTo>
                    <a:lnTo>
                      <a:pt x="417" y="413"/>
                    </a:lnTo>
                    <a:lnTo>
                      <a:pt x="417" y="413"/>
                    </a:lnTo>
                    <a:lnTo>
                      <a:pt x="413" y="417"/>
                    </a:lnTo>
                    <a:lnTo>
                      <a:pt x="413" y="421"/>
                    </a:lnTo>
                    <a:lnTo>
                      <a:pt x="413" y="425"/>
                    </a:lnTo>
                    <a:lnTo>
                      <a:pt x="413" y="427"/>
                    </a:lnTo>
                    <a:lnTo>
                      <a:pt x="415" y="431"/>
                    </a:lnTo>
                    <a:lnTo>
                      <a:pt x="415" y="435"/>
                    </a:lnTo>
                    <a:lnTo>
                      <a:pt x="417" y="441"/>
                    </a:lnTo>
                    <a:lnTo>
                      <a:pt x="417" y="446"/>
                    </a:lnTo>
                    <a:lnTo>
                      <a:pt x="419" y="454"/>
                    </a:lnTo>
                    <a:lnTo>
                      <a:pt x="419" y="460"/>
                    </a:lnTo>
                    <a:lnTo>
                      <a:pt x="421" y="464"/>
                    </a:lnTo>
                    <a:lnTo>
                      <a:pt x="421" y="468"/>
                    </a:lnTo>
                    <a:lnTo>
                      <a:pt x="421" y="470"/>
                    </a:lnTo>
                    <a:lnTo>
                      <a:pt x="421" y="473"/>
                    </a:lnTo>
                    <a:lnTo>
                      <a:pt x="417" y="477"/>
                    </a:lnTo>
                    <a:lnTo>
                      <a:pt x="413" y="481"/>
                    </a:lnTo>
                    <a:lnTo>
                      <a:pt x="413" y="481"/>
                    </a:lnTo>
                    <a:lnTo>
                      <a:pt x="411" y="483"/>
                    </a:lnTo>
                    <a:lnTo>
                      <a:pt x="407" y="485"/>
                    </a:lnTo>
                    <a:lnTo>
                      <a:pt x="401" y="489"/>
                    </a:lnTo>
                    <a:lnTo>
                      <a:pt x="397" y="491"/>
                    </a:lnTo>
                    <a:lnTo>
                      <a:pt x="391" y="495"/>
                    </a:lnTo>
                    <a:lnTo>
                      <a:pt x="386" y="499"/>
                    </a:lnTo>
                    <a:lnTo>
                      <a:pt x="382" y="499"/>
                    </a:lnTo>
                    <a:lnTo>
                      <a:pt x="380" y="501"/>
                    </a:lnTo>
                    <a:lnTo>
                      <a:pt x="380" y="501"/>
                    </a:lnTo>
                    <a:lnTo>
                      <a:pt x="376" y="503"/>
                    </a:lnTo>
                    <a:lnTo>
                      <a:pt x="372" y="503"/>
                    </a:lnTo>
                    <a:lnTo>
                      <a:pt x="368" y="503"/>
                    </a:lnTo>
                    <a:lnTo>
                      <a:pt x="366" y="501"/>
                    </a:lnTo>
                    <a:lnTo>
                      <a:pt x="364" y="501"/>
                    </a:lnTo>
                    <a:lnTo>
                      <a:pt x="362" y="499"/>
                    </a:lnTo>
                    <a:lnTo>
                      <a:pt x="359" y="495"/>
                    </a:lnTo>
                    <a:lnTo>
                      <a:pt x="353" y="491"/>
                    </a:lnTo>
                    <a:lnTo>
                      <a:pt x="349" y="487"/>
                    </a:lnTo>
                    <a:lnTo>
                      <a:pt x="343" y="483"/>
                    </a:lnTo>
                    <a:lnTo>
                      <a:pt x="337" y="477"/>
                    </a:lnTo>
                    <a:lnTo>
                      <a:pt x="333" y="475"/>
                    </a:lnTo>
                    <a:lnTo>
                      <a:pt x="333" y="473"/>
                    </a:lnTo>
                    <a:lnTo>
                      <a:pt x="331" y="473"/>
                    </a:lnTo>
                    <a:lnTo>
                      <a:pt x="329" y="472"/>
                    </a:lnTo>
                    <a:lnTo>
                      <a:pt x="324" y="470"/>
                    </a:lnTo>
                    <a:lnTo>
                      <a:pt x="320" y="470"/>
                    </a:lnTo>
                    <a:lnTo>
                      <a:pt x="320" y="472"/>
                    </a:lnTo>
                    <a:lnTo>
                      <a:pt x="316" y="472"/>
                    </a:lnTo>
                    <a:lnTo>
                      <a:pt x="312" y="473"/>
                    </a:lnTo>
                    <a:lnTo>
                      <a:pt x="306" y="473"/>
                    </a:lnTo>
                    <a:lnTo>
                      <a:pt x="300" y="475"/>
                    </a:lnTo>
                    <a:lnTo>
                      <a:pt x="296" y="475"/>
                    </a:lnTo>
                    <a:lnTo>
                      <a:pt x="293" y="475"/>
                    </a:lnTo>
                    <a:lnTo>
                      <a:pt x="293" y="475"/>
                    </a:lnTo>
                    <a:lnTo>
                      <a:pt x="291" y="475"/>
                    </a:lnTo>
                    <a:lnTo>
                      <a:pt x="287" y="477"/>
                    </a:lnTo>
                    <a:lnTo>
                      <a:pt x="283" y="477"/>
                    </a:lnTo>
                    <a:lnTo>
                      <a:pt x="277" y="477"/>
                    </a:lnTo>
                    <a:lnTo>
                      <a:pt x="273" y="477"/>
                    </a:lnTo>
                    <a:lnTo>
                      <a:pt x="267" y="477"/>
                    </a:lnTo>
                    <a:lnTo>
                      <a:pt x="263" y="477"/>
                    </a:lnTo>
                    <a:lnTo>
                      <a:pt x="263" y="477"/>
                    </a:lnTo>
                    <a:lnTo>
                      <a:pt x="260" y="479"/>
                    </a:lnTo>
                    <a:lnTo>
                      <a:pt x="256" y="481"/>
                    </a:lnTo>
                    <a:lnTo>
                      <a:pt x="252" y="483"/>
                    </a:lnTo>
                    <a:lnTo>
                      <a:pt x="252" y="485"/>
                    </a:lnTo>
                    <a:lnTo>
                      <a:pt x="252" y="487"/>
                    </a:lnTo>
                    <a:lnTo>
                      <a:pt x="250" y="489"/>
                    </a:lnTo>
                    <a:lnTo>
                      <a:pt x="246" y="495"/>
                    </a:lnTo>
                    <a:lnTo>
                      <a:pt x="240" y="503"/>
                    </a:lnTo>
                    <a:lnTo>
                      <a:pt x="236" y="506"/>
                    </a:lnTo>
                    <a:lnTo>
                      <a:pt x="232" y="512"/>
                    </a:lnTo>
                    <a:lnTo>
                      <a:pt x="230" y="516"/>
                    </a:lnTo>
                    <a:lnTo>
                      <a:pt x="229" y="518"/>
                    </a:lnTo>
                    <a:lnTo>
                      <a:pt x="227" y="520"/>
                    </a:lnTo>
                    <a:lnTo>
                      <a:pt x="225" y="522"/>
                    </a:lnTo>
                    <a:lnTo>
                      <a:pt x="221" y="524"/>
                    </a:lnTo>
                    <a:lnTo>
                      <a:pt x="219" y="524"/>
                    </a:lnTo>
                    <a:lnTo>
                      <a:pt x="215" y="524"/>
                    </a:lnTo>
                    <a:lnTo>
                      <a:pt x="213" y="524"/>
                    </a:lnTo>
                    <a:lnTo>
                      <a:pt x="211" y="524"/>
                    </a:lnTo>
                    <a:lnTo>
                      <a:pt x="207" y="522"/>
                    </a:lnTo>
                    <a:lnTo>
                      <a:pt x="201" y="522"/>
                    </a:lnTo>
                    <a:lnTo>
                      <a:pt x="196" y="520"/>
                    </a:lnTo>
                    <a:lnTo>
                      <a:pt x="190" y="518"/>
                    </a:lnTo>
                    <a:lnTo>
                      <a:pt x="184" y="516"/>
                    </a:lnTo>
                    <a:lnTo>
                      <a:pt x="180" y="514"/>
                    </a:lnTo>
                    <a:lnTo>
                      <a:pt x="178" y="514"/>
                    </a:lnTo>
                    <a:lnTo>
                      <a:pt x="176" y="514"/>
                    </a:lnTo>
                    <a:lnTo>
                      <a:pt x="172" y="512"/>
                    </a:lnTo>
                    <a:lnTo>
                      <a:pt x="168" y="508"/>
                    </a:lnTo>
                    <a:lnTo>
                      <a:pt x="166" y="505"/>
                    </a:lnTo>
                    <a:lnTo>
                      <a:pt x="166" y="503"/>
                    </a:lnTo>
                    <a:lnTo>
                      <a:pt x="166" y="499"/>
                    </a:lnTo>
                    <a:lnTo>
                      <a:pt x="165" y="495"/>
                    </a:lnTo>
                    <a:lnTo>
                      <a:pt x="165" y="489"/>
                    </a:lnTo>
                    <a:lnTo>
                      <a:pt x="163" y="481"/>
                    </a:lnTo>
                    <a:lnTo>
                      <a:pt x="163" y="475"/>
                    </a:lnTo>
                    <a:lnTo>
                      <a:pt x="163" y="470"/>
                    </a:lnTo>
                    <a:lnTo>
                      <a:pt x="163" y="464"/>
                    </a:lnTo>
                    <a:lnTo>
                      <a:pt x="163" y="462"/>
                    </a:lnTo>
                    <a:lnTo>
                      <a:pt x="163" y="460"/>
                    </a:lnTo>
                    <a:lnTo>
                      <a:pt x="161" y="456"/>
                    </a:lnTo>
                    <a:lnTo>
                      <a:pt x="159" y="452"/>
                    </a:lnTo>
                    <a:lnTo>
                      <a:pt x="157" y="450"/>
                    </a:lnTo>
                    <a:lnTo>
                      <a:pt x="155" y="448"/>
                    </a:lnTo>
                    <a:lnTo>
                      <a:pt x="151" y="448"/>
                    </a:lnTo>
                    <a:lnTo>
                      <a:pt x="147" y="444"/>
                    </a:lnTo>
                    <a:lnTo>
                      <a:pt x="143" y="442"/>
                    </a:lnTo>
                    <a:lnTo>
                      <a:pt x="139" y="439"/>
                    </a:lnTo>
                    <a:lnTo>
                      <a:pt x="135" y="437"/>
                    </a:lnTo>
                    <a:lnTo>
                      <a:pt x="133" y="435"/>
                    </a:lnTo>
                    <a:lnTo>
                      <a:pt x="132" y="435"/>
                    </a:lnTo>
                    <a:lnTo>
                      <a:pt x="132" y="433"/>
                    </a:lnTo>
                    <a:lnTo>
                      <a:pt x="128" y="431"/>
                    </a:lnTo>
                    <a:lnTo>
                      <a:pt x="124" y="429"/>
                    </a:lnTo>
                    <a:lnTo>
                      <a:pt x="120" y="425"/>
                    </a:lnTo>
                    <a:lnTo>
                      <a:pt x="116" y="421"/>
                    </a:lnTo>
                    <a:lnTo>
                      <a:pt x="112" y="417"/>
                    </a:lnTo>
                    <a:lnTo>
                      <a:pt x="110" y="415"/>
                    </a:lnTo>
                    <a:lnTo>
                      <a:pt x="110" y="415"/>
                    </a:lnTo>
                    <a:lnTo>
                      <a:pt x="106" y="413"/>
                    </a:lnTo>
                    <a:lnTo>
                      <a:pt x="102" y="411"/>
                    </a:lnTo>
                    <a:lnTo>
                      <a:pt x="99" y="411"/>
                    </a:lnTo>
                    <a:lnTo>
                      <a:pt x="97" y="411"/>
                    </a:lnTo>
                    <a:lnTo>
                      <a:pt x="95" y="413"/>
                    </a:lnTo>
                    <a:lnTo>
                      <a:pt x="89" y="413"/>
                    </a:lnTo>
                    <a:lnTo>
                      <a:pt x="83" y="415"/>
                    </a:lnTo>
                    <a:lnTo>
                      <a:pt x="77" y="415"/>
                    </a:lnTo>
                    <a:lnTo>
                      <a:pt x="71" y="417"/>
                    </a:lnTo>
                    <a:lnTo>
                      <a:pt x="66" y="417"/>
                    </a:lnTo>
                    <a:lnTo>
                      <a:pt x="60" y="419"/>
                    </a:lnTo>
                    <a:lnTo>
                      <a:pt x="56" y="419"/>
                    </a:lnTo>
                    <a:lnTo>
                      <a:pt x="56" y="419"/>
                    </a:lnTo>
                    <a:lnTo>
                      <a:pt x="50" y="419"/>
                    </a:lnTo>
                    <a:lnTo>
                      <a:pt x="46" y="415"/>
                    </a:lnTo>
                    <a:lnTo>
                      <a:pt x="42" y="413"/>
                    </a:lnTo>
                    <a:lnTo>
                      <a:pt x="42" y="411"/>
                    </a:lnTo>
                    <a:lnTo>
                      <a:pt x="40" y="409"/>
                    </a:lnTo>
                    <a:lnTo>
                      <a:pt x="38" y="406"/>
                    </a:lnTo>
                    <a:lnTo>
                      <a:pt x="36" y="402"/>
                    </a:lnTo>
                    <a:lnTo>
                      <a:pt x="33" y="396"/>
                    </a:lnTo>
                    <a:lnTo>
                      <a:pt x="29" y="390"/>
                    </a:lnTo>
                    <a:lnTo>
                      <a:pt x="27" y="384"/>
                    </a:lnTo>
                    <a:lnTo>
                      <a:pt x="25" y="380"/>
                    </a:lnTo>
                    <a:lnTo>
                      <a:pt x="23" y="378"/>
                    </a:lnTo>
                    <a:lnTo>
                      <a:pt x="23" y="378"/>
                    </a:lnTo>
                    <a:lnTo>
                      <a:pt x="21" y="375"/>
                    </a:lnTo>
                    <a:lnTo>
                      <a:pt x="21" y="371"/>
                    </a:lnTo>
                    <a:lnTo>
                      <a:pt x="23" y="367"/>
                    </a:lnTo>
                    <a:lnTo>
                      <a:pt x="23" y="365"/>
                    </a:lnTo>
                    <a:lnTo>
                      <a:pt x="25" y="363"/>
                    </a:lnTo>
                    <a:lnTo>
                      <a:pt x="27" y="361"/>
                    </a:lnTo>
                    <a:lnTo>
                      <a:pt x="29" y="357"/>
                    </a:lnTo>
                    <a:lnTo>
                      <a:pt x="33" y="351"/>
                    </a:lnTo>
                    <a:lnTo>
                      <a:pt x="36" y="347"/>
                    </a:lnTo>
                    <a:lnTo>
                      <a:pt x="42" y="342"/>
                    </a:lnTo>
                    <a:lnTo>
                      <a:pt x="46" y="336"/>
                    </a:lnTo>
                    <a:lnTo>
                      <a:pt x="48" y="334"/>
                    </a:lnTo>
                    <a:lnTo>
                      <a:pt x="50" y="332"/>
                    </a:lnTo>
                    <a:lnTo>
                      <a:pt x="52" y="330"/>
                    </a:lnTo>
                    <a:lnTo>
                      <a:pt x="54" y="328"/>
                    </a:lnTo>
                    <a:lnTo>
                      <a:pt x="54" y="324"/>
                    </a:lnTo>
                    <a:lnTo>
                      <a:pt x="54" y="318"/>
                    </a:lnTo>
                    <a:lnTo>
                      <a:pt x="54" y="318"/>
                    </a:lnTo>
                    <a:lnTo>
                      <a:pt x="52" y="314"/>
                    </a:lnTo>
                    <a:lnTo>
                      <a:pt x="52" y="311"/>
                    </a:lnTo>
                    <a:lnTo>
                      <a:pt x="50" y="305"/>
                    </a:lnTo>
                    <a:lnTo>
                      <a:pt x="50" y="299"/>
                    </a:lnTo>
                    <a:lnTo>
                      <a:pt x="48" y="295"/>
                    </a:lnTo>
                    <a:lnTo>
                      <a:pt x="48" y="291"/>
                    </a:lnTo>
                    <a:lnTo>
                      <a:pt x="48" y="291"/>
                    </a:lnTo>
                    <a:lnTo>
                      <a:pt x="48" y="289"/>
                    </a:lnTo>
                    <a:lnTo>
                      <a:pt x="48" y="287"/>
                    </a:lnTo>
                    <a:lnTo>
                      <a:pt x="48" y="281"/>
                    </a:lnTo>
                    <a:lnTo>
                      <a:pt x="46" y="276"/>
                    </a:lnTo>
                    <a:lnTo>
                      <a:pt x="46" y="272"/>
                    </a:lnTo>
                    <a:lnTo>
                      <a:pt x="46" y="266"/>
                    </a:lnTo>
                    <a:lnTo>
                      <a:pt x="46" y="264"/>
                    </a:lnTo>
                    <a:lnTo>
                      <a:pt x="46" y="262"/>
                    </a:lnTo>
                    <a:lnTo>
                      <a:pt x="46" y="258"/>
                    </a:lnTo>
                    <a:lnTo>
                      <a:pt x="44" y="254"/>
                    </a:lnTo>
                    <a:lnTo>
                      <a:pt x="40" y="252"/>
                    </a:lnTo>
                    <a:lnTo>
                      <a:pt x="40" y="250"/>
                    </a:lnTo>
                    <a:lnTo>
                      <a:pt x="38" y="250"/>
                    </a:lnTo>
                    <a:lnTo>
                      <a:pt x="35" y="248"/>
                    </a:lnTo>
                    <a:lnTo>
                      <a:pt x="29" y="245"/>
                    </a:lnTo>
                    <a:lnTo>
                      <a:pt x="23" y="239"/>
                    </a:lnTo>
                    <a:lnTo>
                      <a:pt x="17" y="235"/>
                    </a:lnTo>
                    <a:lnTo>
                      <a:pt x="11" y="233"/>
                    </a:lnTo>
                    <a:lnTo>
                      <a:pt x="7" y="229"/>
                    </a:lnTo>
                    <a:lnTo>
                      <a:pt x="5" y="227"/>
                    </a:lnTo>
                    <a:lnTo>
                      <a:pt x="5" y="225"/>
                    </a:lnTo>
                    <a:lnTo>
                      <a:pt x="2" y="223"/>
                    </a:lnTo>
                    <a:lnTo>
                      <a:pt x="2" y="221"/>
                    </a:lnTo>
                    <a:lnTo>
                      <a:pt x="0" y="217"/>
                    </a:lnTo>
                    <a:lnTo>
                      <a:pt x="2" y="214"/>
                    </a:lnTo>
                    <a:lnTo>
                      <a:pt x="2" y="212"/>
                    </a:lnTo>
                    <a:lnTo>
                      <a:pt x="2" y="210"/>
                    </a:lnTo>
                    <a:lnTo>
                      <a:pt x="2" y="208"/>
                    </a:lnTo>
                    <a:lnTo>
                      <a:pt x="3" y="200"/>
                    </a:lnTo>
                    <a:lnTo>
                      <a:pt x="5" y="194"/>
                    </a:lnTo>
                    <a:lnTo>
                      <a:pt x="7" y="188"/>
                    </a:lnTo>
                    <a:lnTo>
                      <a:pt x="7" y="182"/>
                    </a:lnTo>
                    <a:lnTo>
                      <a:pt x="9" y="179"/>
                    </a:lnTo>
                    <a:lnTo>
                      <a:pt x="9" y="177"/>
                    </a:lnTo>
                    <a:lnTo>
                      <a:pt x="11" y="175"/>
                    </a:lnTo>
                    <a:lnTo>
                      <a:pt x="13" y="171"/>
                    </a:lnTo>
                    <a:lnTo>
                      <a:pt x="17" y="167"/>
                    </a:lnTo>
                    <a:lnTo>
                      <a:pt x="21" y="165"/>
                    </a:lnTo>
                    <a:lnTo>
                      <a:pt x="21" y="165"/>
                    </a:lnTo>
                    <a:lnTo>
                      <a:pt x="25" y="165"/>
                    </a:lnTo>
                    <a:lnTo>
                      <a:pt x="31" y="163"/>
                    </a:lnTo>
                    <a:lnTo>
                      <a:pt x="36" y="163"/>
                    </a:lnTo>
                    <a:lnTo>
                      <a:pt x="42" y="163"/>
                    </a:lnTo>
                    <a:lnTo>
                      <a:pt x="48" y="161"/>
                    </a:lnTo>
                    <a:lnTo>
                      <a:pt x="54" y="161"/>
                    </a:lnTo>
                    <a:lnTo>
                      <a:pt x="60" y="161"/>
                    </a:lnTo>
                    <a:lnTo>
                      <a:pt x="64" y="161"/>
                    </a:lnTo>
                    <a:lnTo>
                      <a:pt x="64" y="161"/>
                    </a:lnTo>
                    <a:lnTo>
                      <a:pt x="68" y="159"/>
                    </a:lnTo>
                    <a:lnTo>
                      <a:pt x="71" y="157"/>
                    </a:lnTo>
                    <a:lnTo>
                      <a:pt x="75" y="155"/>
                    </a:lnTo>
                    <a:lnTo>
                      <a:pt x="75" y="153"/>
                    </a:lnTo>
                    <a:lnTo>
                      <a:pt x="77" y="151"/>
                    </a:lnTo>
                    <a:lnTo>
                      <a:pt x="79" y="148"/>
                    </a:lnTo>
                    <a:lnTo>
                      <a:pt x="81" y="142"/>
                    </a:lnTo>
                    <a:lnTo>
                      <a:pt x="85" y="138"/>
                    </a:lnTo>
                    <a:lnTo>
                      <a:pt x="87" y="134"/>
                    </a:lnTo>
                    <a:lnTo>
                      <a:pt x="89" y="132"/>
                    </a:lnTo>
                    <a:lnTo>
                      <a:pt x="91" y="130"/>
                    </a:lnTo>
                    <a:lnTo>
                      <a:pt x="91" y="130"/>
                    </a:lnTo>
                    <a:lnTo>
                      <a:pt x="93" y="126"/>
                    </a:lnTo>
                    <a:lnTo>
                      <a:pt x="97" y="124"/>
                    </a:lnTo>
                    <a:lnTo>
                      <a:pt x="99" y="118"/>
                    </a:lnTo>
                    <a:lnTo>
                      <a:pt x="102" y="115"/>
                    </a:lnTo>
                    <a:lnTo>
                      <a:pt x="106" y="113"/>
                    </a:lnTo>
                    <a:lnTo>
                      <a:pt x="108" y="109"/>
                    </a:lnTo>
                    <a:lnTo>
                      <a:pt x="110" y="109"/>
                    </a:lnTo>
                    <a:lnTo>
                      <a:pt x="112" y="105"/>
                    </a:lnTo>
                    <a:lnTo>
                      <a:pt x="112" y="101"/>
                    </a:lnTo>
                    <a:lnTo>
                      <a:pt x="112" y="97"/>
                    </a:lnTo>
                    <a:lnTo>
                      <a:pt x="112" y="95"/>
                    </a:lnTo>
                    <a:lnTo>
                      <a:pt x="112" y="93"/>
                    </a:lnTo>
                    <a:lnTo>
                      <a:pt x="110" y="87"/>
                    </a:lnTo>
                    <a:lnTo>
                      <a:pt x="108" y="82"/>
                    </a:lnTo>
                    <a:lnTo>
                      <a:pt x="108" y="76"/>
                    </a:lnTo>
                    <a:lnTo>
                      <a:pt x="106" y="70"/>
                    </a:lnTo>
                    <a:lnTo>
                      <a:pt x="106" y="64"/>
                    </a:lnTo>
                    <a:lnTo>
                      <a:pt x="106" y="58"/>
                    </a:lnTo>
                    <a:lnTo>
                      <a:pt x="106" y="54"/>
                    </a:lnTo>
                    <a:lnTo>
                      <a:pt x="104" y="54"/>
                    </a:lnTo>
                    <a:lnTo>
                      <a:pt x="106" y="49"/>
                    </a:lnTo>
                    <a:lnTo>
                      <a:pt x="108" y="45"/>
                    </a:lnTo>
                    <a:lnTo>
                      <a:pt x="112" y="41"/>
                    </a:lnTo>
                    <a:lnTo>
                      <a:pt x="112" y="41"/>
                    </a:lnTo>
                    <a:lnTo>
                      <a:pt x="116" y="39"/>
                    </a:lnTo>
                    <a:lnTo>
                      <a:pt x="120" y="37"/>
                    </a:lnTo>
                    <a:lnTo>
                      <a:pt x="124" y="35"/>
                    </a:lnTo>
                    <a:lnTo>
                      <a:pt x="128" y="31"/>
                    </a:lnTo>
                    <a:lnTo>
                      <a:pt x="135" y="27"/>
                    </a:lnTo>
                    <a:lnTo>
                      <a:pt x="139" y="25"/>
                    </a:lnTo>
                    <a:lnTo>
                      <a:pt x="143" y="23"/>
                    </a:lnTo>
                    <a:lnTo>
                      <a:pt x="145" y="23"/>
                    </a:lnTo>
                    <a:lnTo>
                      <a:pt x="145" y="21"/>
                    </a:lnTo>
                    <a:lnTo>
                      <a:pt x="149" y="21"/>
                    </a:lnTo>
                    <a:lnTo>
                      <a:pt x="153" y="20"/>
                    </a:lnTo>
                    <a:lnTo>
                      <a:pt x="157" y="21"/>
                    </a:lnTo>
                    <a:lnTo>
                      <a:pt x="159" y="21"/>
                    </a:lnTo>
                    <a:lnTo>
                      <a:pt x="161" y="23"/>
                    </a:lnTo>
                    <a:lnTo>
                      <a:pt x="163" y="25"/>
                    </a:lnTo>
                    <a:lnTo>
                      <a:pt x="166" y="27"/>
                    </a:lnTo>
                    <a:lnTo>
                      <a:pt x="172" y="31"/>
                    </a:lnTo>
                    <a:lnTo>
                      <a:pt x="178" y="35"/>
                    </a:lnTo>
                    <a:lnTo>
                      <a:pt x="184" y="41"/>
                    </a:lnTo>
                    <a:lnTo>
                      <a:pt x="188" y="45"/>
                    </a:lnTo>
                    <a:lnTo>
                      <a:pt x="192" y="49"/>
                    </a:lnTo>
                    <a:lnTo>
                      <a:pt x="194" y="49"/>
                    </a:lnTo>
                    <a:lnTo>
                      <a:pt x="194" y="51"/>
                    </a:lnTo>
                    <a:lnTo>
                      <a:pt x="197" y="53"/>
                    </a:lnTo>
                    <a:lnTo>
                      <a:pt x="201" y="53"/>
                    </a:lnTo>
                    <a:lnTo>
                      <a:pt x="205" y="53"/>
                    </a:lnTo>
                    <a:lnTo>
                      <a:pt x="207" y="53"/>
                    </a:lnTo>
                    <a:lnTo>
                      <a:pt x="209" y="53"/>
                    </a:lnTo>
                    <a:lnTo>
                      <a:pt x="215" y="51"/>
                    </a:lnTo>
                    <a:lnTo>
                      <a:pt x="219" y="49"/>
                    </a:lnTo>
                    <a:lnTo>
                      <a:pt x="225" y="49"/>
                    </a:lnTo>
                    <a:lnTo>
                      <a:pt x="229" y="47"/>
                    </a:lnTo>
                    <a:lnTo>
                      <a:pt x="232" y="47"/>
                    </a:lnTo>
                    <a:lnTo>
                      <a:pt x="234" y="47"/>
                    </a:lnTo>
                    <a:lnTo>
                      <a:pt x="234" y="47"/>
                    </a:lnTo>
                    <a:lnTo>
                      <a:pt x="238" y="47"/>
                    </a:lnTo>
                    <a:lnTo>
                      <a:pt x="242" y="47"/>
                    </a:lnTo>
                    <a:lnTo>
                      <a:pt x="248" y="45"/>
                    </a:lnTo>
                    <a:lnTo>
                      <a:pt x="254" y="45"/>
                    </a:lnTo>
                    <a:lnTo>
                      <a:pt x="258" y="45"/>
                    </a:lnTo>
                    <a:lnTo>
                      <a:pt x="262" y="45"/>
                    </a:lnTo>
                    <a:lnTo>
                      <a:pt x="262" y="45"/>
                    </a:lnTo>
                    <a:lnTo>
                      <a:pt x="267" y="45"/>
                    </a:lnTo>
                    <a:lnTo>
                      <a:pt x="269" y="43"/>
                    </a:lnTo>
                    <a:lnTo>
                      <a:pt x="273" y="39"/>
                    </a:lnTo>
                    <a:lnTo>
                      <a:pt x="273" y="39"/>
                    </a:lnTo>
                    <a:lnTo>
                      <a:pt x="275" y="37"/>
                    </a:lnTo>
                    <a:lnTo>
                      <a:pt x="277" y="33"/>
                    </a:lnTo>
                    <a:lnTo>
                      <a:pt x="281" y="27"/>
                    </a:lnTo>
                    <a:lnTo>
                      <a:pt x="285" y="21"/>
                    </a:lnTo>
                    <a:lnTo>
                      <a:pt x="289" y="16"/>
                    </a:lnTo>
                    <a:lnTo>
                      <a:pt x="293" y="12"/>
                    </a:lnTo>
                    <a:lnTo>
                      <a:pt x="294" y="8"/>
                    </a:lnTo>
                    <a:lnTo>
                      <a:pt x="296" y="4"/>
                    </a:lnTo>
                    <a:lnTo>
                      <a:pt x="298" y="4"/>
                    </a:lnTo>
                    <a:lnTo>
                      <a:pt x="300" y="2"/>
                    </a:lnTo>
                    <a:lnTo>
                      <a:pt x="304" y="0"/>
                    </a:lnTo>
                    <a:lnTo>
                      <a:pt x="308"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 name="Freeform 240"/>
              <p:cNvSpPr>
                <a:spLocks/>
              </p:cNvSpPr>
              <p:nvPr/>
            </p:nvSpPr>
            <p:spPr bwMode="auto">
              <a:xfrm>
                <a:off x="14614904" y="8816042"/>
                <a:ext cx="298432" cy="296818"/>
              </a:xfrm>
              <a:custGeom>
                <a:avLst/>
                <a:gdLst>
                  <a:gd name="T0" fmla="*/ 93 w 185"/>
                  <a:gd name="T1" fmla="*/ 0 h 184"/>
                  <a:gd name="T2" fmla="*/ 123 w 185"/>
                  <a:gd name="T3" fmla="*/ 6 h 184"/>
                  <a:gd name="T4" fmla="*/ 148 w 185"/>
                  <a:gd name="T5" fmla="*/ 19 h 184"/>
                  <a:gd name="T6" fmla="*/ 167 w 185"/>
                  <a:gd name="T7" fmla="*/ 39 h 184"/>
                  <a:gd name="T8" fmla="*/ 181 w 185"/>
                  <a:gd name="T9" fmla="*/ 64 h 184"/>
                  <a:gd name="T10" fmla="*/ 185 w 185"/>
                  <a:gd name="T11" fmla="*/ 93 h 184"/>
                  <a:gd name="T12" fmla="*/ 181 w 185"/>
                  <a:gd name="T13" fmla="*/ 122 h 184"/>
                  <a:gd name="T14" fmla="*/ 167 w 185"/>
                  <a:gd name="T15" fmla="*/ 147 h 184"/>
                  <a:gd name="T16" fmla="*/ 148 w 185"/>
                  <a:gd name="T17" fmla="*/ 167 h 184"/>
                  <a:gd name="T18" fmla="*/ 123 w 185"/>
                  <a:gd name="T19" fmla="*/ 180 h 184"/>
                  <a:gd name="T20" fmla="*/ 93 w 185"/>
                  <a:gd name="T21" fmla="*/ 184 h 184"/>
                  <a:gd name="T22" fmla="*/ 64 w 185"/>
                  <a:gd name="T23" fmla="*/ 180 h 184"/>
                  <a:gd name="T24" fmla="*/ 39 w 185"/>
                  <a:gd name="T25" fmla="*/ 167 h 184"/>
                  <a:gd name="T26" fmla="*/ 18 w 185"/>
                  <a:gd name="T27" fmla="*/ 147 h 184"/>
                  <a:gd name="T28" fmla="*/ 6 w 185"/>
                  <a:gd name="T29" fmla="*/ 122 h 184"/>
                  <a:gd name="T30" fmla="*/ 0 w 185"/>
                  <a:gd name="T31" fmla="*/ 93 h 184"/>
                  <a:gd name="T32" fmla="*/ 6 w 185"/>
                  <a:gd name="T33" fmla="*/ 64 h 184"/>
                  <a:gd name="T34" fmla="*/ 18 w 185"/>
                  <a:gd name="T35" fmla="*/ 39 h 184"/>
                  <a:gd name="T36" fmla="*/ 39 w 185"/>
                  <a:gd name="T37" fmla="*/ 19 h 184"/>
                  <a:gd name="T38" fmla="*/ 64 w 185"/>
                  <a:gd name="T39" fmla="*/ 6 h 184"/>
                  <a:gd name="T40" fmla="*/ 93 w 185"/>
                  <a:gd name="T41"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84">
                    <a:moveTo>
                      <a:pt x="93" y="0"/>
                    </a:moveTo>
                    <a:lnTo>
                      <a:pt x="123" y="6"/>
                    </a:lnTo>
                    <a:lnTo>
                      <a:pt x="148" y="19"/>
                    </a:lnTo>
                    <a:lnTo>
                      <a:pt x="167" y="39"/>
                    </a:lnTo>
                    <a:lnTo>
                      <a:pt x="181" y="64"/>
                    </a:lnTo>
                    <a:lnTo>
                      <a:pt x="185" y="93"/>
                    </a:lnTo>
                    <a:lnTo>
                      <a:pt x="181" y="122"/>
                    </a:lnTo>
                    <a:lnTo>
                      <a:pt x="167" y="147"/>
                    </a:lnTo>
                    <a:lnTo>
                      <a:pt x="148" y="167"/>
                    </a:lnTo>
                    <a:lnTo>
                      <a:pt x="123" y="180"/>
                    </a:lnTo>
                    <a:lnTo>
                      <a:pt x="93" y="184"/>
                    </a:lnTo>
                    <a:lnTo>
                      <a:pt x="64" y="180"/>
                    </a:lnTo>
                    <a:lnTo>
                      <a:pt x="39" y="167"/>
                    </a:lnTo>
                    <a:lnTo>
                      <a:pt x="18" y="147"/>
                    </a:lnTo>
                    <a:lnTo>
                      <a:pt x="6" y="122"/>
                    </a:lnTo>
                    <a:lnTo>
                      <a:pt x="0" y="93"/>
                    </a:lnTo>
                    <a:lnTo>
                      <a:pt x="6" y="64"/>
                    </a:lnTo>
                    <a:lnTo>
                      <a:pt x="18" y="39"/>
                    </a:lnTo>
                    <a:lnTo>
                      <a:pt x="39" y="19"/>
                    </a:lnTo>
                    <a:lnTo>
                      <a:pt x="64" y="6"/>
                    </a:lnTo>
                    <a:lnTo>
                      <a:pt x="93" y="0"/>
                    </a:lnTo>
                    <a:close/>
                  </a:path>
                </a:pathLst>
              </a:custGeom>
              <a:solidFill>
                <a:srgbClr val="61616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 name="Freeform 241"/>
              <p:cNvSpPr>
                <a:spLocks noEditPoints="1"/>
              </p:cNvSpPr>
              <p:nvPr/>
            </p:nvSpPr>
            <p:spPr bwMode="auto">
              <a:xfrm>
                <a:off x="12972726" y="4518632"/>
                <a:ext cx="845286" cy="845286"/>
              </a:xfrm>
              <a:custGeom>
                <a:avLst/>
                <a:gdLst>
                  <a:gd name="T0" fmla="*/ 215 w 524"/>
                  <a:gd name="T1" fmla="*/ 119 h 524"/>
                  <a:gd name="T2" fmla="*/ 153 w 524"/>
                  <a:gd name="T3" fmla="*/ 157 h 524"/>
                  <a:gd name="T4" fmla="*/ 134 w 524"/>
                  <a:gd name="T5" fmla="*/ 183 h 524"/>
                  <a:gd name="T6" fmla="*/ 110 w 524"/>
                  <a:gd name="T7" fmla="*/ 251 h 524"/>
                  <a:gd name="T8" fmla="*/ 114 w 524"/>
                  <a:gd name="T9" fmla="*/ 297 h 524"/>
                  <a:gd name="T10" fmla="*/ 143 w 524"/>
                  <a:gd name="T11" fmla="*/ 357 h 524"/>
                  <a:gd name="T12" fmla="*/ 174 w 524"/>
                  <a:gd name="T13" fmla="*/ 386 h 524"/>
                  <a:gd name="T14" fmla="*/ 238 w 524"/>
                  <a:gd name="T15" fmla="*/ 412 h 524"/>
                  <a:gd name="T16" fmla="*/ 287 w 524"/>
                  <a:gd name="T17" fmla="*/ 412 h 524"/>
                  <a:gd name="T18" fmla="*/ 349 w 524"/>
                  <a:gd name="T19" fmla="*/ 386 h 524"/>
                  <a:gd name="T20" fmla="*/ 384 w 524"/>
                  <a:gd name="T21" fmla="*/ 353 h 524"/>
                  <a:gd name="T22" fmla="*/ 409 w 524"/>
                  <a:gd name="T23" fmla="*/ 301 h 524"/>
                  <a:gd name="T24" fmla="*/ 413 w 524"/>
                  <a:gd name="T25" fmla="*/ 243 h 524"/>
                  <a:gd name="T26" fmla="*/ 394 w 524"/>
                  <a:gd name="T27" fmla="*/ 187 h 524"/>
                  <a:gd name="T28" fmla="*/ 355 w 524"/>
                  <a:gd name="T29" fmla="*/ 142 h 524"/>
                  <a:gd name="T30" fmla="*/ 314 w 524"/>
                  <a:gd name="T31" fmla="*/ 121 h 524"/>
                  <a:gd name="T32" fmla="*/ 310 w 524"/>
                  <a:gd name="T33" fmla="*/ 0 h 524"/>
                  <a:gd name="T34" fmla="*/ 353 w 524"/>
                  <a:gd name="T35" fmla="*/ 12 h 524"/>
                  <a:gd name="T36" fmla="*/ 363 w 524"/>
                  <a:gd name="T37" fmla="*/ 62 h 524"/>
                  <a:gd name="T38" fmla="*/ 392 w 524"/>
                  <a:gd name="T39" fmla="*/ 90 h 524"/>
                  <a:gd name="T40" fmla="*/ 423 w 524"/>
                  <a:gd name="T41" fmla="*/ 113 h 524"/>
                  <a:gd name="T42" fmla="*/ 469 w 524"/>
                  <a:gd name="T43" fmla="*/ 105 h 524"/>
                  <a:gd name="T44" fmla="*/ 500 w 524"/>
                  <a:gd name="T45" fmla="*/ 142 h 524"/>
                  <a:gd name="T46" fmla="*/ 487 w 524"/>
                  <a:gd name="T47" fmla="*/ 177 h 524"/>
                  <a:gd name="T48" fmla="*/ 473 w 524"/>
                  <a:gd name="T49" fmla="*/ 214 h 524"/>
                  <a:gd name="T50" fmla="*/ 479 w 524"/>
                  <a:gd name="T51" fmla="*/ 258 h 524"/>
                  <a:gd name="T52" fmla="*/ 508 w 524"/>
                  <a:gd name="T53" fmla="*/ 287 h 524"/>
                  <a:gd name="T54" fmla="*/ 522 w 524"/>
                  <a:gd name="T55" fmla="*/ 317 h 524"/>
                  <a:gd name="T56" fmla="*/ 502 w 524"/>
                  <a:gd name="T57" fmla="*/ 359 h 524"/>
                  <a:gd name="T58" fmla="*/ 452 w 524"/>
                  <a:gd name="T59" fmla="*/ 367 h 524"/>
                  <a:gd name="T60" fmla="*/ 431 w 524"/>
                  <a:gd name="T61" fmla="*/ 396 h 524"/>
                  <a:gd name="T62" fmla="*/ 413 w 524"/>
                  <a:gd name="T63" fmla="*/ 431 h 524"/>
                  <a:gd name="T64" fmla="*/ 413 w 524"/>
                  <a:gd name="T65" fmla="*/ 481 h 524"/>
                  <a:gd name="T66" fmla="*/ 374 w 524"/>
                  <a:gd name="T67" fmla="*/ 503 h 524"/>
                  <a:gd name="T68" fmla="*/ 334 w 524"/>
                  <a:gd name="T69" fmla="*/ 476 h 524"/>
                  <a:gd name="T70" fmla="*/ 295 w 524"/>
                  <a:gd name="T71" fmla="*/ 476 h 524"/>
                  <a:gd name="T72" fmla="*/ 258 w 524"/>
                  <a:gd name="T73" fmla="*/ 479 h 524"/>
                  <a:gd name="T74" fmla="*/ 227 w 524"/>
                  <a:gd name="T75" fmla="*/ 520 h 524"/>
                  <a:gd name="T76" fmla="*/ 188 w 524"/>
                  <a:gd name="T77" fmla="*/ 518 h 524"/>
                  <a:gd name="T78" fmla="*/ 163 w 524"/>
                  <a:gd name="T79" fmla="*/ 489 h 524"/>
                  <a:gd name="T80" fmla="*/ 151 w 524"/>
                  <a:gd name="T81" fmla="*/ 448 h 524"/>
                  <a:gd name="T82" fmla="*/ 116 w 524"/>
                  <a:gd name="T83" fmla="*/ 421 h 524"/>
                  <a:gd name="T84" fmla="*/ 75 w 524"/>
                  <a:gd name="T85" fmla="*/ 417 h 524"/>
                  <a:gd name="T86" fmla="*/ 37 w 524"/>
                  <a:gd name="T87" fmla="*/ 406 h 524"/>
                  <a:gd name="T88" fmla="*/ 23 w 524"/>
                  <a:gd name="T89" fmla="*/ 365 h 524"/>
                  <a:gd name="T90" fmla="*/ 52 w 524"/>
                  <a:gd name="T91" fmla="*/ 328 h 524"/>
                  <a:gd name="T92" fmla="*/ 46 w 524"/>
                  <a:gd name="T93" fmla="*/ 291 h 524"/>
                  <a:gd name="T94" fmla="*/ 39 w 524"/>
                  <a:gd name="T95" fmla="*/ 252 h 524"/>
                  <a:gd name="T96" fmla="*/ 0 w 524"/>
                  <a:gd name="T97" fmla="*/ 221 h 524"/>
                  <a:gd name="T98" fmla="*/ 10 w 524"/>
                  <a:gd name="T99" fmla="*/ 177 h 524"/>
                  <a:gd name="T100" fmla="*/ 54 w 524"/>
                  <a:gd name="T101" fmla="*/ 161 h 524"/>
                  <a:gd name="T102" fmla="*/ 83 w 524"/>
                  <a:gd name="T103" fmla="*/ 138 h 524"/>
                  <a:gd name="T104" fmla="*/ 108 w 524"/>
                  <a:gd name="T105" fmla="*/ 109 h 524"/>
                  <a:gd name="T106" fmla="*/ 105 w 524"/>
                  <a:gd name="T107" fmla="*/ 60 h 524"/>
                  <a:gd name="T108" fmla="*/ 134 w 524"/>
                  <a:gd name="T109" fmla="*/ 29 h 524"/>
                  <a:gd name="T110" fmla="*/ 167 w 524"/>
                  <a:gd name="T111" fmla="*/ 29 h 524"/>
                  <a:gd name="T112" fmla="*/ 205 w 524"/>
                  <a:gd name="T113" fmla="*/ 53 h 524"/>
                  <a:gd name="T114" fmla="*/ 246 w 524"/>
                  <a:gd name="T115" fmla="*/ 47 h 524"/>
                  <a:gd name="T116" fmla="*/ 279 w 524"/>
                  <a:gd name="T117" fmla="*/ 29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24" h="524">
                    <a:moveTo>
                      <a:pt x="256" y="111"/>
                    </a:moveTo>
                    <a:lnTo>
                      <a:pt x="252" y="111"/>
                    </a:lnTo>
                    <a:lnTo>
                      <a:pt x="246" y="111"/>
                    </a:lnTo>
                    <a:lnTo>
                      <a:pt x="242" y="113"/>
                    </a:lnTo>
                    <a:lnTo>
                      <a:pt x="240" y="113"/>
                    </a:lnTo>
                    <a:lnTo>
                      <a:pt x="240" y="113"/>
                    </a:lnTo>
                    <a:lnTo>
                      <a:pt x="237" y="113"/>
                    </a:lnTo>
                    <a:lnTo>
                      <a:pt x="231" y="115"/>
                    </a:lnTo>
                    <a:lnTo>
                      <a:pt x="227" y="115"/>
                    </a:lnTo>
                    <a:lnTo>
                      <a:pt x="223" y="117"/>
                    </a:lnTo>
                    <a:lnTo>
                      <a:pt x="215" y="119"/>
                    </a:lnTo>
                    <a:lnTo>
                      <a:pt x="209" y="121"/>
                    </a:lnTo>
                    <a:lnTo>
                      <a:pt x="205" y="123"/>
                    </a:lnTo>
                    <a:lnTo>
                      <a:pt x="200" y="124"/>
                    </a:lnTo>
                    <a:lnTo>
                      <a:pt x="196" y="126"/>
                    </a:lnTo>
                    <a:lnTo>
                      <a:pt x="186" y="132"/>
                    </a:lnTo>
                    <a:lnTo>
                      <a:pt x="176" y="138"/>
                    </a:lnTo>
                    <a:lnTo>
                      <a:pt x="174" y="138"/>
                    </a:lnTo>
                    <a:lnTo>
                      <a:pt x="172" y="140"/>
                    </a:lnTo>
                    <a:lnTo>
                      <a:pt x="167" y="144"/>
                    </a:lnTo>
                    <a:lnTo>
                      <a:pt x="159" y="150"/>
                    </a:lnTo>
                    <a:lnTo>
                      <a:pt x="153" y="157"/>
                    </a:lnTo>
                    <a:lnTo>
                      <a:pt x="151" y="159"/>
                    </a:lnTo>
                    <a:lnTo>
                      <a:pt x="147" y="161"/>
                    </a:lnTo>
                    <a:lnTo>
                      <a:pt x="145" y="167"/>
                    </a:lnTo>
                    <a:lnTo>
                      <a:pt x="143" y="169"/>
                    </a:lnTo>
                    <a:lnTo>
                      <a:pt x="141" y="171"/>
                    </a:lnTo>
                    <a:lnTo>
                      <a:pt x="141" y="171"/>
                    </a:lnTo>
                    <a:lnTo>
                      <a:pt x="141" y="171"/>
                    </a:lnTo>
                    <a:lnTo>
                      <a:pt x="140" y="173"/>
                    </a:lnTo>
                    <a:lnTo>
                      <a:pt x="138" y="175"/>
                    </a:lnTo>
                    <a:lnTo>
                      <a:pt x="136" y="179"/>
                    </a:lnTo>
                    <a:lnTo>
                      <a:pt x="134" y="183"/>
                    </a:lnTo>
                    <a:lnTo>
                      <a:pt x="130" y="187"/>
                    </a:lnTo>
                    <a:lnTo>
                      <a:pt x="126" y="194"/>
                    </a:lnTo>
                    <a:lnTo>
                      <a:pt x="122" y="204"/>
                    </a:lnTo>
                    <a:lnTo>
                      <a:pt x="120" y="208"/>
                    </a:lnTo>
                    <a:lnTo>
                      <a:pt x="118" y="210"/>
                    </a:lnTo>
                    <a:lnTo>
                      <a:pt x="118" y="214"/>
                    </a:lnTo>
                    <a:lnTo>
                      <a:pt x="114" y="223"/>
                    </a:lnTo>
                    <a:lnTo>
                      <a:pt x="112" y="235"/>
                    </a:lnTo>
                    <a:lnTo>
                      <a:pt x="112" y="241"/>
                    </a:lnTo>
                    <a:lnTo>
                      <a:pt x="110" y="245"/>
                    </a:lnTo>
                    <a:lnTo>
                      <a:pt x="110" y="251"/>
                    </a:lnTo>
                    <a:lnTo>
                      <a:pt x="110" y="254"/>
                    </a:lnTo>
                    <a:lnTo>
                      <a:pt x="110" y="264"/>
                    </a:lnTo>
                    <a:lnTo>
                      <a:pt x="110" y="268"/>
                    </a:lnTo>
                    <a:lnTo>
                      <a:pt x="110" y="272"/>
                    </a:lnTo>
                    <a:lnTo>
                      <a:pt x="110" y="278"/>
                    </a:lnTo>
                    <a:lnTo>
                      <a:pt x="110" y="282"/>
                    </a:lnTo>
                    <a:lnTo>
                      <a:pt x="112" y="284"/>
                    </a:lnTo>
                    <a:lnTo>
                      <a:pt x="112" y="284"/>
                    </a:lnTo>
                    <a:lnTo>
                      <a:pt x="112" y="287"/>
                    </a:lnTo>
                    <a:lnTo>
                      <a:pt x="114" y="293"/>
                    </a:lnTo>
                    <a:lnTo>
                      <a:pt x="114" y="297"/>
                    </a:lnTo>
                    <a:lnTo>
                      <a:pt x="116" y="301"/>
                    </a:lnTo>
                    <a:lnTo>
                      <a:pt x="118" y="311"/>
                    </a:lnTo>
                    <a:lnTo>
                      <a:pt x="120" y="315"/>
                    </a:lnTo>
                    <a:lnTo>
                      <a:pt x="122" y="318"/>
                    </a:lnTo>
                    <a:lnTo>
                      <a:pt x="124" y="324"/>
                    </a:lnTo>
                    <a:lnTo>
                      <a:pt x="126" y="328"/>
                    </a:lnTo>
                    <a:lnTo>
                      <a:pt x="130" y="340"/>
                    </a:lnTo>
                    <a:lnTo>
                      <a:pt x="138" y="348"/>
                    </a:lnTo>
                    <a:lnTo>
                      <a:pt x="138" y="351"/>
                    </a:lnTo>
                    <a:lnTo>
                      <a:pt x="140" y="353"/>
                    </a:lnTo>
                    <a:lnTo>
                      <a:pt x="143" y="357"/>
                    </a:lnTo>
                    <a:lnTo>
                      <a:pt x="149" y="365"/>
                    </a:lnTo>
                    <a:lnTo>
                      <a:pt x="155" y="371"/>
                    </a:lnTo>
                    <a:lnTo>
                      <a:pt x="159" y="375"/>
                    </a:lnTo>
                    <a:lnTo>
                      <a:pt x="161" y="377"/>
                    </a:lnTo>
                    <a:lnTo>
                      <a:pt x="167" y="381"/>
                    </a:lnTo>
                    <a:lnTo>
                      <a:pt x="169" y="382"/>
                    </a:lnTo>
                    <a:lnTo>
                      <a:pt x="169" y="382"/>
                    </a:lnTo>
                    <a:lnTo>
                      <a:pt x="171" y="382"/>
                    </a:lnTo>
                    <a:lnTo>
                      <a:pt x="171" y="384"/>
                    </a:lnTo>
                    <a:lnTo>
                      <a:pt x="172" y="384"/>
                    </a:lnTo>
                    <a:lnTo>
                      <a:pt x="174" y="386"/>
                    </a:lnTo>
                    <a:lnTo>
                      <a:pt x="178" y="390"/>
                    </a:lnTo>
                    <a:lnTo>
                      <a:pt x="182" y="392"/>
                    </a:lnTo>
                    <a:lnTo>
                      <a:pt x="186" y="394"/>
                    </a:lnTo>
                    <a:lnTo>
                      <a:pt x="194" y="398"/>
                    </a:lnTo>
                    <a:lnTo>
                      <a:pt x="204" y="402"/>
                    </a:lnTo>
                    <a:lnTo>
                      <a:pt x="207" y="404"/>
                    </a:lnTo>
                    <a:lnTo>
                      <a:pt x="209" y="406"/>
                    </a:lnTo>
                    <a:lnTo>
                      <a:pt x="213" y="406"/>
                    </a:lnTo>
                    <a:lnTo>
                      <a:pt x="223" y="410"/>
                    </a:lnTo>
                    <a:lnTo>
                      <a:pt x="235" y="412"/>
                    </a:lnTo>
                    <a:lnTo>
                      <a:pt x="238" y="412"/>
                    </a:lnTo>
                    <a:lnTo>
                      <a:pt x="244" y="414"/>
                    </a:lnTo>
                    <a:lnTo>
                      <a:pt x="250" y="414"/>
                    </a:lnTo>
                    <a:lnTo>
                      <a:pt x="254" y="414"/>
                    </a:lnTo>
                    <a:lnTo>
                      <a:pt x="264" y="414"/>
                    </a:lnTo>
                    <a:lnTo>
                      <a:pt x="268" y="414"/>
                    </a:lnTo>
                    <a:lnTo>
                      <a:pt x="271" y="414"/>
                    </a:lnTo>
                    <a:lnTo>
                      <a:pt x="277" y="414"/>
                    </a:lnTo>
                    <a:lnTo>
                      <a:pt x="281" y="414"/>
                    </a:lnTo>
                    <a:lnTo>
                      <a:pt x="283" y="414"/>
                    </a:lnTo>
                    <a:lnTo>
                      <a:pt x="283" y="414"/>
                    </a:lnTo>
                    <a:lnTo>
                      <a:pt x="287" y="412"/>
                    </a:lnTo>
                    <a:lnTo>
                      <a:pt x="293" y="412"/>
                    </a:lnTo>
                    <a:lnTo>
                      <a:pt x="297" y="410"/>
                    </a:lnTo>
                    <a:lnTo>
                      <a:pt x="301" y="410"/>
                    </a:lnTo>
                    <a:lnTo>
                      <a:pt x="310" y="406"/>
                    </a:lnTo>
                    <a:lnTo>
                      <a:pt x="314" y="406"/>
                    </a:lnTo>
                    <a:lnTo>
                      <a:pt x="318" y="404"/>
                    </a:lnTo>
                    <a:lnTo>
                      <a:pt x="324" y="402"/>
                    </a:lnTo>
                    <a:lnTo>
                      <a:pt x="328" y="398"/>
                    </a:lnTo>
                    <a:lnTo>
                      <a:pt x="337" y="394"/>
                    </a:lnTo>
                    <a:lnTo>
                      <a:pt x="347" y="388"/>
                    </a:lnTo>
                    <a:lnTo>
                      <a:pt x="349" y="386"/>
                    </a:lnTo>
                    <a:lnTo>
                      <a:pt x="353" y="384"/>
                    </a:lnTo>
                    <a:lnTo>
                      <a:pt x="357" y="381"/>
                    </a:lnTo>
                    <a:lnTo>
                      <a:pt x="365" y="375"/>
                    </a:lnTo>
                    <a:lnTo>
                      <a:pt x="370" y="369"/>
                    </a:lnTo>
                    <a:lnTo>
                      <a:pt x="372" y="365"/>
                    </a:lnTo>
                    <a:lnTo>
                      <a:pt x="376" y="363"/>
                    </a:lnTo>
                    <a:lnTo>
                      <a:pt x="380" y="357"/>
                    </a:lnTo>
                    <a:lnTo>
                      <a:pt x="382" y="355"/>
                    </a:lnTo>
                    <a:lnTo>
                      <a:pt x="382" y="355"/>
                    </a:lnTo>
                    <a:lnTo>
                      <a:pt x="382" y="353"/>
                    </a:lnTo>
                    <a:lnTo>
                      <a:pt x="384" y="353"/>
                    </a:lnTo>
                    <a:lnTo>
                      <a:pt x="384" y="351"/>
                    </a:lnTo>
                    <a:lnTo>
                      <a:pt x="386" y="349"/>
                    </a:lnTo>
                    <a:lnTo>
                      <a:pt x="390" y="346"/>
                    </a:lnTo>
                    <a:lnTo>
                      <a:pt x="392" y="342"/>
                    </a:lnTo>
                    <a:lnTo>
                      <a:pt x="394" y="338"/>
                    </a:lnTo>
                    <a:lnTo>
                      <a:pt x="398" y="330"/>
                    </a:lnTo>
                    <a:lnTo>
                      <a:pt x="401" y="322"/>
                    </a:lnTo>
                    <a:lnTo>
                      <a:pt x="403" y="317"/>
                    </a:lnTo>
                    <a:lnTo>
                      <a:pt x="405" y="315"/>
                    </a:lnTo>
                    <a:lnTo>
                      <a:pt x="405" y="311"/>
                    </a:lnTo>
                    <a:lnTo>
                      <a:pt x="409" y="301"/>
                    </a:lnTo>
                    <a:lnTo>
                      <a:pt x="411" y="289"/>
                    </a:lnTo>
                    <a:lnTo>
                      <a:pt x="411" y="285"/>
                    </a:lnTo>
                    <a:lnTo>
                      <a:pt x="413" y="280"/>
                    </a:lnTo>
                    <a:lnTo>
                      <a:pt x="413" y="274"/>
                    </a:lnTo>
                    <a:lnTo>
                      <a:pt x="413" y="270"/>
                    </a:lnTo>
                    <a:lnTo>
                      <a:pt x="413" y="260"/>
                    </a:lnTo>
                    <a:lnTo>
                      <a:pt x="413" y="256"/>
                    </a:lnTo>
                    <a:lnTo>
                      <a:pt x="413" y="252"/>
                    </a:lnTo>
                    <a:lnTo>
                      <a:pt x="413" y="247"/>
                    </a:lnTo>
                    <a:lnTo>
                      <a:pt x="413" y="243"/>
                    </a:lnTo>
                    <a:lnTo>
                      <a:pt x="413" y="243"/>
                    </a:lnTo>
                    <a:lnTo>
                      <a:pt x="411" y="241"/>
                    </a:lnTo>
                    <a:lnTo>
                      <a:pt x="411" y="237"/>
                    </a:lnTo>
                    <a:lnTo>
                      <a:pt x="411" y="231"/>
                    </a:lnTo>
                    <a:lnTo>
                      <a:pt x="409" y="227"/>
                    </a:lnTo>
                    <a:lnTo>
                      <a:pt x="409" y="223"/>
                    </a:lnTo>
                    <a:lnTo>
                      <a:pt x="405" y="216"/>
                    </a:lnTo>
                    <a:lnTo>
                      <a:pt x="403" y="210"/>
                    </a:lnTo>
                    <a:lnTo>
                      <a:pt x="401" y="206"/>
                    </a:lnTo>
                    <a:lnTo>
                      <a:pt x="401" y="200"/>
                    </a:lnTo>
                    <a:lnTo>
                      <a:pt x="398" y="196"/>
                    </a:lnTo>
                    <a:lnTo>
                      <a:pt x="394" y="187"/>
                    </a:lnTo>
                    <a:lnTo>
                      <a:pt x="388" y="177"/>
                    </a:lnTo>
                    <a:lnTo>
                      <a:pt x="386" y="175"/>
                    </a:lnTo>
                    <a:lnTo>
                      <a:pt x="384" y="173"/>
                    </a:lnTo>
                    <a:lnTo>
                      <a:pt x="380" y="167"/>
                    </a:lnTo>
                    <a:lnTo>
                      <a:pt x="374" y="161"/>
                    </a:lnTo>
                    <a:lnTo>
                      <a:pt x="368" y="154"/>
                    </a:lnTo>
                    <a:lnTo>
                      <a:pt x="365" y="152"/>
                    </a:lnTo>
                    <a:lnTo>
                      <a:pt x="363" y="150"/>
                    </a:lnTo>
                    <a:lnTo>
                      <a:pt x="357" y="146"/>
                    </a:lnTo>
                    <a:lnTo>
                      <a:pt x="355" y="144"/>
                    </a:lnTo>
                    <a:lnTo>
                      <a:pt x="355" y="142"/>
                    </a:lnTo>
                    <a:lnTo>
                      <a:pt x="353" y="142"/>
                    </a:lnTo>
                    <a:lnTo>
                      <a:pt x="353" y="142"/>
                    </a:lnTo>
                    <a:lnTo>
                      <a:pt x="351" y="140"/>
                    </a:lnTo>
                    <a:lnTo>
                      <a:pt x="349" y="138"/>
                    </a:lnTo>
                    <a:lnTo>
                      <a:pt x="345" y="136"/>
                    </a:lnTo>
                    <a:lnTo>
                      <a:pt x="341" y="134"/>
                    </a:lnTo>
                    <a:lnTo>
                      <a:pt x="337" y="132"/>
                    </a:lnTo>
                    <a:lnTo>
                      <a:pt x="330" y="126"/>
                    </a:lnTo>
                    <a:lnTo>
                      <a:pt x="322" y="123"/>
                    </a:lnTo>
                    <a:lnTo>
                      <a:pt x="316" y="121"/>
                    </a:lnTo>
                    <a:lnTo>
                      <a:pt x="314" y="121"/>
                    </a:lnTo>
                    <a:lnTo>
                      <a:pt x="310" y="119"/>
                    </a:lnTo>
                    <a:lnTo>
                      <a:pt x="301" y="115"/>
                    </a:lnTo>
                    <a:lnTo>
                      <a:pt x="289" y="113"/>
                    </a:lnTo>
                    <a:lnTo>
                      <a:pt x="285" y="113"/>
                    </a:lnTo>
                    <a:lnTo>
                      <a:pt x="279" y="111"/>
                    </a:lnTo>
                    <a:lnTo>
                      <a:pt x="273" y="111"/>
                    </a:lnTo>
                    <a:lnTo>
                      <a:pt x="269" y="111"/>
                    </a:lnTo>
                    <a:lnTo>
                      <a:pt x="260" y="111"/>
                    </a:lnTo>
                    <a:lnTo>
                      <a:pt x="256" y="111"/>
                    </a:lnTo>
                    <a:close/>
                    <a:moveTo>
                      <a:pt x="306" y="0"/>
                    </a:moveTo>
                    <a:lnTo>
                      <a:pt x="310" y="0"/>
                    </a:lnTo>
                    <a:lnTo>
                      <a:pt x="312" y="0"/>
                    </a:lnTo>
                    <a:lnTo>
                      <a:pt x="314" y="0"/>
                    </a:lnTo>
                    <a:lnTo>
                      <a:pt x="316" y="2"/>
                    </a:lnTo>
                    <a:lnTo>
                      <a:pt x="322" y="2"/>
                    </a:lnTo>
                    <a:lnTo>
                      <a:pt x="330" y="4"/>
                    </a:lnTo>
                    <a:lnTo>
                      <a:pt x="335" y="6"/>
                    </a:lnTo>
                    <a:lnTo>
                      <a:pt x="341" y="8"/>
                    </a:lnTo>
                    <a:lnTo>
                      <a:pt x="345" y="10"/>
                    </a:lnTo>
                    <a:lnTo>
                      <a:pt x="347" y="10"/>
                    </a:lnTo>
                    <a:lnTo>
                      <a:pt x="349" y="10"/>
                    </a:lnTo>
                    <a:lnTo>
                      <a:pt x="353" y="12"/>
                    </a:lnTo>
                    <a:lnTo>
                      <a:pt x="357" y="16"/>
                    </a:lnTo>
                    <a:lnTo>
                      <a:pt x="359" y="20"/>
                    </a:lnTo>
                    <a:lnTo>
                      <a:pt x="359" y="22"/>
                    </a:lnTo>
                    <a:lnTo>
                      <a:pt x="359" y="26"/>
                    </a:lnTo>
                    <a:lnTo>
                      <a:pt x="359" y="29"/>
                    </a:lnTo>
                    <a:lnTo>
                      <a:pt x="361" y="35"/>
                    </a:lnTo>
                    <a:lnTo>
                      <a:pt x="361" y="43"/>
                    </a:lnTo>
                    <a:lnTo>
                      <a:pt x="363" y="49"/>
                    </a:lnTo>
                    <a:lnTo>
                      <a:pt x="363" y="55"/>
                    </a:lnTo>
                    <a:lnTo>
                      <a:pt x="363" y="58"/>
                    </a:lnTo>
                    <a:lnTo>
                      <a:pt x="363" y="62"/>
                    </a:lnTo>
                    <a:lnTo>
                      <a:pt x="363" y="64"/>
                    </a:lnTo>
                    <a:lnTo>
                      <a:pt x="363" y="68"/>
                    </a:lnTo>
                    <a:lnTo>
                      <a:pt x="365" y="72"/>
                    </a:lnTo>
                    <a:lnTo>
                      <a:pt x="368" y="74"/>
                    </a:lnTo>
                    <a:lnTo>
                      <a:pt x="370" y="74"/>
                    </a:lnTo>
                    <a:lnTo>
                      <a:pt x="372" y="76"/>
                    </a:lnTo>
                    <a:lnTo>
                      <a:pt x="376" y="78"/>
                    </a:lnTo>
                    <a:lnTo>
                      <a:pt x="382" y="82"/>
                    </a:lnTo>
                    <a:lnTo>
                      <a:pt x="386" y="86"/>
                    </a:lnTo>
                    <a:lnTo>
                      <a:pt x="390" y="88"/>
                    </a:lnTo>
                    <a:lnTo>
                      <a:pt x="392" y="90"/>
                    </a:lnTo>
                    <a:lnTo>
                      <a:pt x="394" y="90"/>
                    </a:lnTo>
                    <a:lnTo>
                      <a:pt x="394" y="91"/>
                    </a:lnTo>
                    <a:lnTo>
                      <a:pt x="396" y="93"/>
                    </a:lnTo>
                    <a:lnTo>
                      <a:pt x="399" y="95"/>
                    </a:lnTo>
                    <a:lnTo>
                      <a:pt x="403" y="99"/>
                    </a:lnTo>
                    <a:lnTo>
                      <a:pt x="407" y="103"/>
                    </a:lnTo>
                    <a:lnTo>
                      <a:pt x="411" y="105"/>
                    </a:lnTo>
                    <a:lnTo>
                      <a:pt x="413" y="109"/>
                    </a:lnTo>
                    <a:lnTo>
                      <a:pt x="415" y="109"/>
                    </a:lnTo>
                    <a:lnTo>
                      <a:pt x="419" y="111"/>
                    </a:lnTo>
                    <a:lnTo>
                      <a:pt x="423" y="113"/>
                    </a:lnTo>
                    <a:lnTo>
                      <a:pt x="427" y="113"/>
                    </a:lnTo>
                    <a:lnTo>
                      <a:pt x="427" y="113"/>
                    </a:lnTo>
                    <a:lnTo>
                      <a:pt x="431" y="111"/>
                    </a:lnTo>
                    <a:lnTo>
                      <a:pt x="434" y="111"/>
                    </a:lnTo>
                    <a:lnTo>
                      <a:pt x="440" y="109"/>
                    </a:lnTo>
                    <a:lnTo>
                      <a:pt x="448" y="107"/>
                    </a:lnTo>
                    <a:lnTo>
                      <a:pt x="454" y="107"/>
                    </a:lnTo>
                    <a:lnTo>
                      <a:pt x="460" y="107"/>
                    </a:lnTo>
                    <a:lnTo>
                      <a:pt x="465" y="105"/>
                    </a:lnTo>
                    <a:lnTo>
                      <a:pt x="467" y="105"/>
                    </a:lnTo>
                    <a:lnTo>
                      <a:pt x="469" y="105"/>
                    </a:lnTo>
                    <a:lnTo>
                      <a:pt x="473" y="105"/>
                    </a:lnTo>
                    <a:lnTo>
                      <a:pt x="479" y="107"/>
                    </a:lnTo>
                    <a:lnTo>
                      <a:pt x="481" y="111"/>
                    </a:lnTo>
                    <a:lnTo>
                      <a:pt x="483" y="113"/>
                    </a:lnTo>
                    <a:lnTo>
                      <a:pt x="483" y="115"/>
                    </a:lnTo>
                    <a:lnTo>
                      <a:pt x="487" y="119"/>
                    </a:lnTo>
                    <a:lnTo>
                      <a:pt x="489" y="123"/>
                    </a:lnTo>
                    <a:lnTo>
                      <a:pt x="493" y="128"/>
                    </a:lnTo>
                    <a:lnTo>
                      <a:pt x="496" y="134"/>
                    </a:lnTo>
                    <a:lnTo>
                      <a:pt x="498" y="140"/>
                    </a:lnTo>
                    <a:lnTo>
                      <a:pt x="500" y="142"/>
                    </a:lnTo>
                    <a:lnTo>
                      <a:pt x="500" y="144"/>
                    </a:lnTo>
                    <a:lnTo>
                      <a:pt x="500" y="146"/>
                    </a:lnTo>
                    <a:lnTo>
                      <a:pt x="502" y="150"/>
                    </a:lnTo>
                    <a:lnTo>
                      <a:pt x="502" y="154"/>
                    </a:lnTo>
                    <a:lnTo>
                      <a:pt x="502" y="155"/>
                    </a:lnTo>
                    <a:lnTo>
                      <a:pt x="500" y="159"/>
                    </a:lnTo>
                    <a:lnTo>
                      <a:pt x="500" y="159"/>
                    </a:lnTo>
                    <a:lnTo>
                      <a:pt x="498" y="163"/>
                    </a:lnTo>
                    <a:lnTo>
                      <a:pt x="495" y="167"/>
                    </a:lnTo>
                    <a:lnTo>
                      <a:pt x="493" y="171"/>
                    </a:lnTo>
                    <a:lnTo>
                      <a:pt x="487" y="177"/>
                    </a:lnTo>
                    <a:lnTo>
                      <a:pt x="483" y="183"/>
                    </a:lnTo>
                    <a:lnTo>
                      <a:pt x="479" y="188"/>
                    </a:lnTo>
                    <a:lnTo>
                      <a:pt x="475" y="190"/>
                    </a:lnTo>
                    <a:lnTo>
                      <a:pt x="473" y="192"/>
                    </a:lnTo>
                    <a:lnTo>
                      <a:pt x="473" y="192"/>
                    </a:lnTo>
                    <a:lnTo>
                      <a:pt x="471" y="196"/>
                    </a:lnTo>
                    <a:lnTo>
                      <a:pt x="469" y="200"/>
                    </a:lnTo>
                    <a:lnTo>
                      <a:pt x="471" y="204"/>
                    </a:lnTo>
                    <a:lnTo>
                      <a:pt x="471" y="206"/>
                    </a:lnTo>
                    <a:lnTo>
                      <a:pt x="471" y="210"/>
                    </a:lnTo>
                    <a:lnTo>
                      <a:pt x="473" y="214"/>
                    </a:lnTo>
                    <a:lnTo>
                      <a:pt x="473" y="220"/>
                    </a:lnTo>
                    <a:lnTo>
                      <a:pt x="475" y="223"/>
                    </a:lnTo>
                    <a:lnTo>
                      <a:pt x="475" y="229"/>
                    </a:lnTo>
                    <a:lnTo>
                      <a:pt x="477" y="231"/>
                    </a:lnTo>
                    <a:lnTo>
                      <a:pt x="477" y="233"/>
                    </a:lnTo>
                    <a:lnTo>
                      <a:pt x="477" y="235"/>
                    </a:lnTo>
                    <a:lnTo>
                      <a:pt x="477" y="237"/>
                    </a:lnTo>
                    <a:lnTo>
                      <a:pt x="477" y="243"/>
                    </a:lnTo>
                    <a:lnTo>
                      <a:pt x="477" y="247"/>
                    </a:lnTo>
                    <a:lnTo>
                      <a:pt x="479" y="252"/>
                    </a:lnTo>
                    <a:lnTo>
                      <a:pt x="479" y="258"/>
                    </a:lnTo>
                    <a:lnTo>
                      <a:pt x="479" y="260"/>
                    </a:lnTo>
                    <a:lnTo>
                      <a:pt x="479" y="262"/>
                    </a:lnTo>
                    <a:lnTo>
                      <a:pt x="479" y="266"/>
                    </a:lnTo>
                    <a:lnTo>
                      <a:pt x="481" y="270"/>
                    </a:lnTo>
                    <a:lnTo>
                      <a:pt x="485" y="272"/>
                    </a:lnTo>
                    <a:lnTo>
                      <a:pt x="485" y="274"/>
                    </a:lnTo>
                    <a:lnTo>
                      <a:pt x="487" y="274"/>
                    </a:lnTo>
                    <a:lnTo>
                      <a:pt x="491" y="276"/>
                    </a:lnTo>
                    <a:lnTo>
                      <a:pt x="496" y="280"/>
                    </a:lnTo>
                    <a:lnTo>
                      <a:pt x="502" y="284"/>
                    </a:lnTo>
                    <a:lnTo>
                      <a:pt x="508" y="287"/>
                    </a:lnTo>
                    <a:lnTo>
                      <a:pt x="512" y="291"/>
                    </a:lnTo>
                    <a:lnTo>
                      <a:pt x="516" y="295"/>
                    </a:lnTo>
                    <a:lnTo>
                      <a:pt x="520" y="297"/>
                    </a:lnTo>
                    <a:lnTo>
                      <a:pt x="520" y="297"/>
                    </a:lnTo>
                    <a:lnTo>
                      <a:pt x="522" y="301"/>
                    </a:lnTo>
                    <a:lnTo>
                      <a:pt x="524" y="303"/>
                    </a:lnTo>
                    <a:lnTo>
                      <a:pt x="524" y="307"/>
                    </a:lnTo>
                    <a:lnTo>
                      <a:pt x="524" y="311"/>
                    </a:lnTo>
                    <a:lnTo>
                      <a:pt x="524" y="313"/>
                    </a:lnTo>
                    <a:lnTo>
                      <a:pt x="524" y="315"/>
                    </a:lnTo>
                    <a:lnTo>
                      <a:pt x="522" y="317"/>
                    </a:lnTo>
                    <a:lnTo>
                      <a:pt x="522" y="322"/>
                    </a:lnTo>
                    <a:lnTo>
                      <a:pt x="520" y="330"/>
                    </a:lnTo>
                    <a:lnTo>
                      <a:pt x="518" y="336"/>
                    </a:lnTo>
                    <a:lnTo>
                      <a:pt x="516" y="342"/>
                    </a:lnTo>
                    <a:lnTo>
                      <a:pt x="516" y="346"/>
                    </a:lnTo>
                    <a:lnTo>
                      <a:pt x="514" y="348"/>
                    </a:lnTo>
                    <a:lnTo>
                      <a:pt x="514" y="349"/>
                    </a:lnTo>
                    <a:lnTo>
                      <a:pt x="512" y="353"/>
                    </a:lnTo>
                    <a:lnTo>
                      <a:pt x="508" y="357"/>
                    </a:lnTo>
                    <a:lnTo>
                      <a:pt x="504" y="359"/>
                    </a:lnTo>
                    <a:lnTo>
                      <a:pt x="502" y="359"/>
                    </a:lnTo>
                    <a:lnTo>
                      <a:pt x="498" y="359"/>
                    </a:lnTo>
                    <a:lnTo>
                      <a:pt x="495" y="359"/>
                    </a:lnTo>
                    <a:lnTo>
                      <a:pt x="489" y="361"/>
                    </a:lnTo>
                    <a:lnTo>
                      <a:pt x="483" y="361"/>
                    </a:lnTo>
                    <a:lnTo>
                      <a:pt x="475" y="363"/>
                    </a:lnTo>
                    <a:lnTo>
                      <a:pt x="469" y="363"/>
                    </a:lnTo>
                    <a:lnTo>
                      <a:pt x="465" y="363"/>
                    </a:lnTo>
                    <a:lnTo>
                      <a:pt x="462" y="363"/>
                    </a:lnTo>
                    <a:lnTo>
                      <a:pt x="460" y="363"/>
                    </a:lnTo>
                    <a:lnTo>
                      <a:pt x="456" y="363"/>
                    </a:lnTo>
                    <a:lnTo>
                      <a:pt x="452" y="367"/>
                    </a:lnTo>
                    <a:lnTo>
                      <a:pt x="450" y="369"/>
                    </a:lnTo>
                    <a:lnTo>
                      <a:pt x="450" y="371"/>
                    </a:lnTo>
                    <a:lnTo>
                      <a:pt x="448" y="373"/>
                    </a:lnTo>
                    <a:lnTo>
                      <a:pt x="446" y="377"/>
                    </a:lnTo>
                    <a:lnTo>
                      <a:pt x="442" y="382"/>
                    </a:lnTo>
                    <a:lnTo>
                      <a:pt x="440" y="386"/>
                    </a:lnTo>
                    <a:lnTo>
                      <a:pt x="436" y="390"/>
                    </a:lnTo>
                    <a:lnTo>
                      <a:pt x="434" y="392"/>
                    </a:lnTo>
                    <a:lnTo>
                      <a:pt x="434" y="394"/>
                    </a:lnTo>
                    <a:lnTo>
                      <a:pt x="434" y="394"/>
                    </a:lnTo>
                    <a:lnTo>
                      <a:pt x="431" y="396"/>
                    </a:lnTo>
                    <a:lnTo>
                      <a:pt x="429" y="400"/>
                    </a:lnTo>
                    <a:lnTo>
                      <a:pt x="425" y="404"/>
                    </a:lnTo>
                    <a:lnTo>
                      <a:pt x="421" y="410"/>
                    </a:lnTo>
                    <a:lnTo>
                      <a:pt x="419" y="412"/>
                    </a:lnTo>
                    <a:lnTo>
                      <a:pt x="417" y="414"/>
                    </a:lnTo>
                    <a:lnTo>
                      <a:pt x="415" y="415"/>
                    </a:lnTo>
                    <a:lnTo>
                      <a:pt x="413" y="419"/>
                    </a:lnTo>
                    <a:lnTo>
                      <a:pt x="411" y="423"/>
                    </a:lnTo>
                    <a:lnTo>
                      <a:pt x="411" y="427"/>
                    </a:lnTo>
                    <a:lnTo>
                      <a:pt x="413" y="427"/>
                    </a:lnTo>
                    <a:lnTo>
                      <a:pt x="413" y="431"/>
                    </a:lnTo>
                    <a:lnTo>
                      <a:pt x="415" y="437"/>
                    </a:lnTo>
                    <a:lnTo>
                      <a:pt x="415" y="443"/>
                    </a:lnTo>
                    <a:lnTo>
                      <a:pt x="417" y="448"/>
                    </a:lnTo>
                    <a:lnTo>
                      <a:pt x="417" y="454"/>
                    </a:lnTo>
                    <a:lnTo>
                      <a:pt x="419" y="460"/>
                    </a:lnTo>
                    <a:lnTo>
                      <a:pt x="419" y="466"/>
                    </a:lnTo>
                    <a:lnTo>
                      <a:pt x="419" y="468"/>
                    </a:lnTo>
                    <a:lnTo>
                      <a:pt x="419" y="470"/>
                    </a:lnTo>
                    <a:lnTo>
                      <a:pt x="419" y="474"/>
                    </a:lnTo>
                    <a:lnTo>
                      <a:pt x="417" y="479"/>
                    </a:lnTo>
                    <a:lnTo>
                      <a:pt x="413" y="481"/>
                    </a:lnTo>
                    <a:lnTo>
                      <a:pt x="411" y="483"/>
                    </a:lnTo>
                    <a:lnTo>
                      <a:pt x="409" y="485"/>
                    </a:lnTo>
                    <a:lnTo>
                      <a:pt x="405" y="487"/>
                    </a:lnTo>
                    <a:lnTo>
                      <a:pt x="401" y="489"/>
                    </a:lnTo>
                    <a:lnTo>
                      <a:pt x="396" y="493"/>
                    </a:lnTo>
                    <a:lnTo>
                      <a:pt x="390" y="497"/>
                    </a:lnTo>
                    <a:lnTo>
                      <a:pt x="384" y="499"/>
                    </a:lnTo>
                    <a:lnTo>
                      <a:pt x="382" y="501"/>
                    </a:lnTo>
                    <a:lnTo>
                      <a:pt x="380" y="501"/>
                    </a:lnTo>
                    <a:lnTo>
                      <a:pt x="378" y="503"/>
                    </a:lnTo>
                    <a:lnTo>
                      <a:pt x="374" y="503"/>
                    </a:lnTo>
                    <a:lnTo>
                      <a:pt x="372" y="503"/>
                    </a:lnTo>
                    <a:lnTo>
                      <a:pt x="368" y="503"/>
                    </a:lnTo>
                    <a:lnTo>
                      <a:pt x="365" y="501"/>
                    </a:lnTo>
                    <a:lnTo>
                      <a:pt x="365" y="501"/>
                    </a:lnTo>
                    <a:lnTo>
                      <a:pt x="361" y="499"/>
                    </a:lnTo>
                    <a:lnTo>
                      <a:pt x="357" y="497"/>
                    </a:lnTo>
                    <a:lnTo>
                      <a:pt x="353" y="493"/>
                    </a:lnTo>
                    <a:lnTo>
                      <a:pt x="347" y="489"/>
                    </a:lnTo>
                    <a:lnTo>
                      <a:pt x="341" y="483"/>
                    </a:lnTo>
                    <a:lnTo>
                      <a:pt x="335" y="479"/>
                    </a:lnTo>
                    <a:lnTo>
                      <a:pt x="334" y="476"/>
                    </a:lnTo>
                    <a:lnTo>
                      <a:pt x="332" y="474"/>
                    </a:lnTo>
                    <a:lnTo>
                      <a:pt x="332" y="474"/>
                    </a:lnTo>
                    <a:lnTo>
                      <a:pt x="328" y="472"/>
                    </a:lnTo>
                    <a:lnTo>
                      <a:pt x="324" y="470"/>
                    </a:lnTo>
                    <a:lnTo>
                      <a:pt x="320" y="472"/>
                    </a:lnTo>
                    <a:lnTo>
                      <a:pt x="318" y="472"/>
                    </a:lnTo>
                    <a:lnTo>
                      <a:pt x="314" y="472"/>
                    </a:lnTo>
                    <a:lnTo>
                      <a:pt x="310" y="474"/>
                    </a:lnTo>
                    <a:lnTo>
                      <a:pt x="304" y="474"/>
                    </a:lnTo>
                    <a:lnTo>
                      <a:pt x="301" y="476"/>
                    </a:lnTo>
                    <a:lnTo>
                      <a:pt x="295" y="476"/>
                    </a:lnTo>
                    <a:lnTo>
                      <a:pt x="293" y="478"/>
                    </a:lnTo>
                    <a:lnTo>
                      <a:pt x="291" y="478"/>
                    </a:lnTo>
                    <a:lnTo>
                      <a:pt x="289" y="478"/>
                    </a:lnTo>
                    <a:lnTo>
                      <a:pt x="287" y="478"/>
                    </a:lnTo>
                    <a:lnTo>
                      <a:pt x="281" y="478"/>
                    </a:lnTo>
                    <a:lnTo>
                      <a:pt x="277" y="478"/>
                    </a:lnTo>
                    <a:lnTo>
                      <a:pt x="271" y="479"/>
                    </a:lnTo>
                    <a:lnTo>
                      <a:pt x="268" y="479"/>
                    </a:lnTo>
                    <a:lnTo>
                      <a:pt x="264" y="479"/>
                    </a:lnTo>
                    <a:lnTo>
                      <a:pt x="262" y="479"/>
                    </a:lnTo>
                    <a:lnTo>
                      <a:pt x="258" y="479"/>
                    </a:lnTo>
                    <a:lnTo>
                      <a:pt x="254" y="481"/>
                    </a:lnTo>
                    <a:lnTo>
                      <a:pt x="252" y="485"/>
                    </a:lnTo>
                    <a:lnTo>
                      <a:pt x="252" y="485"/>
                    </a:lnTo>
                    <a:lnTo>
                      <a:pt x="250" y="487"/>
                    </a:lnTo>
                    <a:lnTo>
                      <a:pt x="248" y="491"/>
                    </a:lnTo>
                    <a:lnTo>
                      <a:pt x="244" y="497"/>
                    </a:lnTo>
                    <a:lnTo>
                      <a:pt x="240" y="503"/>
                    </a:lnTo>
                    <a:lnTo>
                      <a:pt x="237" y="509"/>
                    </a:lnTo>
                    <a:lnTo>
                      <a:pt x="233" y="512"/>
                    </a:lnTo>
                    <a:lnTo>
                      <a:pt x="229" y="516"/>
                    </a:lnTo>
                    <a:lnTo>
                      <a:pt x="227" y="520"/>
                    </a:lnTo>
                    <a:lnTo>
                      <a:pt x="227" y="520"/>
                    </a:lnTo>
                    <a:lnTo>
                      <a:pt x="225" y="522"/>
                    </a:lnTo>
                    <a:lnTo>
                      <a:pt x="221" y="524"/>
                    </a:lnTo>
                    <a:lnTo>
                      <a:pt x="217" y="524"/>
                    </a:lnTo>
                    <a:lnTo>
                      <a:pt x="213" y="524"/>
                    </a:lnTo>
                    <a:lnTo>
                      <a:pt x="213" y="524"/>
                    </a:lnTo>
                    <a:lnTo>
                      <a:pt x="211" y="524"/>
                    </a:lnTo>
                    <a:lnTo>
                      <a:pt x="207" y="524"/>
                    </a:lnTo>
                    <a:lnTo>
                      <a:pt x="202" y="522"/>
                    </a:lnTo>
                    <a:lnTo>
                      <a:pt x="194" y="520"/>
                    </a:lnTo>
                    <a:lnTo>
                      <a:pt x="188" y="518"/>
                    </a:lnTo>
                    <a:lnTo>
                      <a:pt x="184" y="516"/>
                    </a:lnTo>
                    <a:lnTo>
                      <a:pt x="178" y="516"/>
                    </a:lnTo>
                    <a:lnTo>
                      <a:pt x="176" y="514"/>
                    </a:lnTo>
                    <a:lnTo>
                      <a:pt x="174" y="514"/>
                    </a:lnTo>
                    <a:lnTo>
                      <a:pt x="171" y="512"/>
                    </a:lnTo>
                    <a:lnTo>
                      <a:pt x="167" y="509"/>
                    </a:lnTo>
                    <a:lnTo>
                      <a:pt x="165" y="505"/>
                    </a:lnTo>
                    <a:lnTo>
                      <a:pt x="165" y="503"/>
                    </a:lnTo>
                    <a:lnTo>
                      <a:pt x="165" y="501"/>
                    </a:lnTo>
                    <a:lnTo>
                      <a:pt x="165" y="495"/>
                    </a:lnTo>
                    <a:lnTo>
                      <a:pt x="163" y="489"/>
                    </a:lnTo>
                    <a:lnTo>
                      <a:pt x="163" y="483"/>
                    </a:lnTo>
                    <a:lnTo>
                      <a:pt x="163" y="476"/>
                    </a:lnTo>
                    <a:lnTo>
                      <a:pt x="161" y="470"/>
                    </a:lnTo>
                    <a:lnTo>
                      <a:pt x="161" y="466"/>
                    </a:lnTo>
                    <a:lnTo>
                      <a:pt x="161" y="462"/>
                    </a:lnTo>
                    <a:lnTo>
                      <a:pt x="161" y="460"/>
                    </a:lnTo>
                    <a:lnTo>
                      <a:pt x="161" y="456"/>
                    </a:lnTo>
                    <a:lnTo>
                      <a:pt x="159" y="454"/>
                    </a:lnTo>
                    <a:lnTo>
                      <a:pt x="155" y="450"/>
                    </a:lnTo>
                    <a:lnTo>
                      <a:pt x="153" y="450"/>
                    </a:lnTo>
                    <a:lnTo>
                      <a:pt x="151" y="448"/>
                    </a:lnTo>
                    <a:lnTo>
                      <a:pt x="147" y="446"/>
                    </a:lnTo>
                    <a:lnTo>
                      <a:pt x="143" y="443"/>
                    </a:lnTo>
                    <a:lnTo>
                      <a:pt x="138" y="441"/>
                    </a:lnTo>
                    <a:lnTo>
                      <a:pt x="134" y="437"/>
                    </a:lnTo>
                    <a:lnTo>
                      <a:pt x="132" y="435"/>
                    </a:lnTo>
                    <a:lnTo>
                      <a:pt x="130" y="435"/>
                    </a:lnTo>
                    <a:lnTo>
                      <a:pt x="130" y="435"/>
                    </a:lnTo>
                    <a:lnTo>
                      <a:pt x="128" y="433"/>
                    </a:lnTo>
                    <a:lnTo>
                      <a:pt x="124" y="429"/>
                    </a:lnTo>
                    <a:lnTo>
                      <a:pt x="120" y="425"/>
                    </a:lnTo>
                    <a:lnTo>
                      <a:pt x="116" y="421"/>
                    </a:lnTo>
                    <a:lnTo>
                      <a:pt x="112" y="419"/>
                    </a:lnTo>
                    <a:lnTo>
                      <a:pt x="110" y="417"/>
                    </a:lnTo>
                    <a:lnTo>
                      <a:pt x="108" y="415"/>
                    </a:lnTo>
                    <a:lnTo>
                      <a:pt x="107" y="414"/>
                    </a:lnTo>
                    <a:lnTo>
                      <a:pt x="101" y="412"/>
                    </a:lnTo>
                    <a:lnTo>
                      <a:pt x="97" y="412"/>
                    </a:lnTo>
                    <a:lnTo>
                      <a:pt x="97" y="414"/>
                    </a:lnTo>
                    <a:lnTo>
                      <a:pt x="93" y="414"/>
                    </a:lnTo>
                    <a:lnTo>
                      <a:pt x="89" y="415"/>
                    </a:lnTo>
                    <a:lnTo>
                      <a:pt x="83" y="415"/>
                    </a:lnTo>
                    <a:lnTo>
                      <a:pt x="75" y="417"/>
                    </a:lnTo>
                    <a:lnTo>
                      <a:pt x="70" y="417"/>
                    </a:lnTo>
                    <a:lnTo>
                      <a:pt x="64" y="419"/>
                    </a:lnTo>
                    <a:lnTo>
                      <a:pt x="58" y="419"/>
                    </a:lnTo>
                    <a:lnTo>
                      <a:pt x="56" y="419"/>
                    </a:lnTo>
                    <a:lnTo>
                      <a:pt x="54" y="419"/>
                    </a:lnTo>
                    <a:lnTo>
                      <a:pt x="50" y="419"/>
                    </a:lnTo>
                    <a:lnTo>
                      <a:pt x="46" y="417"/>
                    </a:lnTo>
                    <a:lnTo>
                      <a:pt x="43" y="414"/>
                    </a:lnTo>
                    <a:lnTo>
                      <a:pt x="41" y="412"/>
                    </a:lnTo>
                    <a:lnTo>
                      <a:pt x="41" y="410"/>
                    </a:lnTo>
                    <a:lnTo>
                      <a:pt x="37" y="406"/>
                    </a:lnTo>
                    <a:lnTo>
                      <a:pt x="35" y="402"/>
                    </a:lnTo>
                    <a:lnTo>
                      <a:pt x="31" y="396"/>
                    </a:lnTo>
                    <a:lnTo>
                      <a:pt x="29" y="390"/>
                    </a:lnTo>
                    <a:lnTo>
                      <a:pt x="25" y="384"/>
                    </a:lnTo>
                    <a:lnTo>
                      <a:pt x="23" y="382"/>
                    </a:lnTo>
                    <a:lnTo>
                      <a:pt x="23" y="381"/>
                    </a:lnTo>
                    <a:lnTo>
                      <a:pt x="23" y="379"/>
                    </a:lnTo>
                    <a:lnTo>
                      <a:pt x="21" y="377"/>
                    </a:lnTo>
                    <a:lnTo>
                      <a:pt x="21" y="373"/>
                    </a:lnTo>
                    <a:lnTo>
                      <a:pt x="21" y="369"/>
                    </a:lnTo>
                    <a:lnTo>
                      <a:pt x="23" y="365"/>
                    </a:lnTo>
                    <a:lnTo>
                      <a:pt x="23" y="365"/>
                    </a:lnTo>
                    <a:lnTo>
                      <a:pt x="25" y="361"/>
                    </a:lnTo>
                    <a:lnTo>
                      <a:pt x="29" y="357"/>
                    </a:lnTo>
                    <a:lnTo>
                      <a:pt x="33" y="353"/>
                    </a:lnTo>
                    <a:lnTo>
                      <a:pt x="37" y="348"/>
                    </a:lnTo>
                    <a:lnTo>
                      <a:pt x="41" y="342"/>
                    </a:lnTo>
                    <a:lnTo>
                      <a:pt x="46" y="336"/>
                    </a:lnTo>
                    <a:lnTo>
                      <a:pt x="48" y="334"/>
                    </a:lnTo>
                    <a:lnTo>
                      <a:pt x="50" y="332"/>
                    </a:lnTo>
                    <a:lnTo>
                      <a:pt x="50" y="332"/>
                    </a:lnTo>
                    <a:lnTo>
                      <a:pt x="52" y="328"/>
                    </a:lnTo>
                    <a:lnTo>
                      <a:pt x="54" y="324"/>
                    </a:lnTo>
                    <a:lnTo>
                      <a:pt x="52" y="320"/>
                    </a:lnTo>
                    <a:lnTo>
                      <a:pt x="52" y="318"/>
                    </a:lnTo>
                    <a:lnTo>
                      <a:pt x="52" y="317"/>
                    </a:lnTo>
                    <a:lnTo>
                      <a:pt x="50" y="311"/>
                    </a:lnTo>
                    <a:lnTo>
                      <a:pt x="50" y="307"/>
                    </a:lnTo>
                    <a:lnTo>
                      <a:pt x="48" y="301"/>
                    </a:lnTo>
                    <a:lnTo>
                      <a:pt x="48" y="295"/>
                    </a:lnTo>
                    <a:lnTo>
                      <a:pt x="46" y="293"/>
                    </a:lnTo>
                    <a:lnTo>
                      <a:pt x="46" y="291"/>
                    </a:lnTo>
                    <a:lnTo>
                      <a:pt x="46" y="291"/>
                    </a:lnTo>
                    <a:lnTo>
                      <a:pt x="46" y="287"/>
                    </a:lnTo>
                    <a:lnTo>
                      <a:pt x="46" y="284"/>
                    </a:lnTo>
                    <a:lnTo>
                      <a:pt x="46" y="278"/>
                    </a:lnTo>
                    <a:lnTo>
                      <a:pt x="44" y="272"/>
                    </a:lnTo>
                    <a:lnTo>
                      <a:pt x="44" y="268"/>
                    </a:lnTo>
                    <a:lnTo>
                      <a:pt x="44" y="264"/>
                    </a:lnTo>
                    <a:lnTo>
                      <a:pt x="44" y="262"/>
                    </a:lnTo>
                    <a:lnTo>
                      <a:pt x="44" y="258"/>
                    </a:lnTo>
                    <a:lnTo>
                      <a:pt x="43" y="254"/>
                    </a:lnTo>
                    <a:lnTo>
                      <a:pt x="39" y="252"/>
                    </a:lnTo>
                    <a:lnTo>
                      <a:pt x="39" y="252"/>
                    </a:lnTo>
                    <a:lnTo>
                      <a:pt x="37" y="251"/>
                    </a:lnTo>
                    <a:lnTo>
                      <a:pt x="33" y="249"/>
                    </a:lnTo>
                    <a:lnTo>
                      <a:pt x="27" y="245"/>
                    </a:lnTo>
                    <a:lnTo>
                      <a:pt x="21" y="241"/>
                    </a:lnTo>
                    <a:lnTo>
                      <a:pt x="15" y="237"/>
                    </a:lnTo>
                    <a:lnTo>
                      <a:pt x="11" y="233"/>
                    </a:lnTo>
                    <a:lnTo>
                      <a:pt x="8" y="229"/>
                    </a:lnTo>
                    <a:lnTo>
                      <a:pt x="4" y="227"/>
                    </a:lnTo>
                    <a:lnTo>
                      <a:pt x="4" y="227"/>
                    </a:lnTo>
                    <a:lnTo>
                      <a:pt x="2" y="225"/>
                    </a:lnTo>
                    <a:lnTo>
                      <a:pt x="0" y="221"/>
                    </a:lnTo>
                    <a:lnTo>
                      <a:pt x="0" y="218"/>
                    </a:lnTo>
                    <a:lnTo>
                      <a:pt x="0" y="214"/>
                    </a:lnTo>
                    <a:lnTo>
                      <a:pt x="0" y="214"/>
                    </a:lnTo>
                    <a:lnTo>
                      <a:pt x="0" y="212"/>
                    </a:lnTo>
                    <a:lnTo>
                      <a:pt x="2" y="208"/>
                    </a:lnTo>
                    <a:lnTo>
                      <a:pt x="2" y="202"/>
                    </a:lnTo>
                    <a:lnTo>
                      <a:pt x="4" y="194"/>
                    </a:lnTo>
                    <a:lnTo>
                      <a:pt x="6" y="188"/>
                    </a:lnTo>
                    <a:lnTo>
                      <a:pt x="8" y="185"/>
                    </a:lnTo>
                    <a:lnTo>
                      <a:pt x="8" y="179"/>
                    </a:lnTo>
                    <a:lnTo>
                      <a:pt x="10" y="177"/>
                    </a:lnTo>
                    <a:lnTo>
                      <a:pt x="10" y="175"/>
                    </a:lnTo>
                    <a:lnTo>
                      <a:pt x="11" y="171"/>
                    </a:lnTo>
                    <a:lnTo>
                      <a:pt x="15" y="167"/>
                    </a:lnTo>
                    <a:lnTo>
                      <a:pt x="19" y="167"/>
                    </a:lnTo>
                    <a:lnTo>
                      <a:pt x="21" y="165"/>
                    </a:lnTo>
                    <a:lnTo>
                      <a:pt x="25" y="165"/>
                    </a:lnTo>
                    <a:lnTo>
                      <a:pt x="29" y="165"/>
                    </a:lnTo>
                    <a:lnTo>
                      <a:pt x="35" y="163"/>
                    </a:lnTo>
                    <a:lnTo>
                      <a:pt x="43" y="163"/>
                    </a:lnTo>
                    <a:lnTo>
                      <a:pt x="48" y="163"/>
                    </a:lnTo>
                    <a:lnTo>
                      <a:pt x="54" y="161"/>
                    </a:lnTo>
                    <a:lnTo>
                      <a:pt x="58" y="161"/>
                    </a:lnTo>
                    <a:lnTo>
                      <a:pt x="62" y="161"/>
                    </a:lnTo>
                    <a:lnTo>
                      <a:pt x="64" y="161"/>
                    </a:lnTo>
                    <a:lnTo>
                      <a:pt x="68" y="161"/>
                    </a:lnTo>
                    <a:lnTo>
                      <a:pt x="72" y="159"/>
                    </a:lnTo>
                    <a:lnTo>
                      <a:pt x="74" y="155"/>
                    </a:lnTo>
                    <a:lnTo>
                      <a:pt x="74" y="154"/>
                    </a:lnTo>
                    <a:lnTo>
                      <a:pt x="75" y="152"/>
                    </a:lnTo>
                    <a:lnTo>
                      <a:pt x="77" y="148"/>
                    </a:lnTo>
                    <a:lnTo>
                      <a:pt x="81" y="144"/>
                    </a:lnTo>
                    <a:lnTo>
                      <a:pt x="83" y="138"/>
                    </a:lnTo>
                    <a:lnTo>
                      <a:pt x="87" y="134"/>
                    </a:lnTo>
                    <a:lnTo>
                      <a:pt x="89" y="132"/>
                    </a:lnTo>
                    <a:lnTo>
                      <a:pt x="89" y="132"/>
                    </a:lnTo>
                    <a:lnTo>
                      <a:pt x="91" y="130"/>
                    </a:lnTo>
                    <a:lnTo>
                      <a:pt x="93" y="128"/>
                    </a:lnTo>
                    <a:lnTo>
                      <a:pt x="95" y="124"/>
                    </a:lnTo>
                    <a:lnTo>
                      <a:pt x="99" y="121"/>
                    </a:lnTo>
                    <a:lnTo>
                      <a:pt x="103" y="117"/>
                    </a:lnTo>
                    <a:lnTo>
                      <a:pt x="105" y="113"/>
                    </a:lnTo>
                    <a:lnTo>
                      <a:pt x="108" y="111"/>
                    </a:lnTo>
                    <a:lnTo>
                      <a:pt x="108" y="109"/>
                    </a:lnTo>
                    <a:lnTo>
                      <a:pt x="110" y="107"/>
                    </a:lnTo>
                    <a:lnTo>
                      <a:pt x="112" y="103"/>
                    </a:lnTo>
                    <a:lnTo>
                      <a:pt x="112" y="97"/>
                    </a:lnTo>
                    <a:lnTo>
                      <a:pt x="112" y="97"/>
                    </a:lnTo>
                    <a:lnTo>
                      <a:pt x="110" y="93"/>
                    </a:lnTo>
                    <a:lnTo>
                      <a:pt x="110" y="90"/>
                    </a:lnTo>
                    <a:lnTo>
                      <a:pt x="108" y="84"/>
                    </a:lnTo>
                    <a:lnTo>
                      <a:pt x="107" y="76"/>
                    </a:lnTo>
                    <a:lnTo>
                      <a:pt x="107" y="70"/>
                    </a:lnTo>
                    <a:lnTo>
                      <a:pt x="105" y="64"/>
                    </a:lnTo>
                    <a:lnTo>
                      <a:pt x="105" y="60"/>
                    </a:lnTo>
                    <a:lnTo>
                      <a:pt x="105" y="57"/>
                    </a:lnTo>
                    <a:lnTo>
                      <a:pt x="105" y="55"/>
                    </a:lnTo>
                    <a:lnTo>
                      <a:pt x="105" y="51"/>
                    </a:lnTo>
                    <a:lnTo>
                      <a:pt x="107" y="47"/>
                    </a:lnTo>
                    <a:lnTo>
                      <a:pt x="110" y="43"/>
                    </a:lnTo>
                    <a:lnTo>
                      <a:pt x="112" y="43"/>
                    </a:lnTo>
                    <a:lnTo>
                      <a:pt x="114" y="41"/>
                    </a:lnTo>
                    <a:lnTo>
                      <a:pt x="118" y="37"/>
                    </a:lnTo>
                    <a:lnTo>
                      <a:pt x="122" y="35"/>
                    </a:lnTo>
                    <a:lnTo>
                      <a:pt x="128" y="31"/>
                    </a:lnTo>
                    <a:lnTo>
                      <a:pt x="134" y="29"/>
                    </a:lnTo>
                    <a:lnTo>
                      <a:pt x="140" y="26"/>
                    </a:lnTo>
                    <a:lnTo>
                      <a:pt x="141" y="24"/>
                    </a:lnTo>
                    <a:lnTo>
                      <a:pt x="143" y="24"/>
                    </a:lnTo>
                    <a:lnTo>
                      <a:pt x="145" y="24"/>
                    </a:lnTo>
                    <a:lnTo>
                      <a:pt x="149" y="22"/>
                    </a:lnTo>
                    <a:lnTo>
                      <a:pt x="153" y="22"/>
                    </a:lnTo>
                    <a:lnTo>
                      <a:pt x="155" y="22"/>
                    </a:lnTo>
                    <a:lnTo>
                      <a:pt x="159" y="24"/>
                    </a:lnTo>
                    <a:lnTo>
                      <a:pt x="159" y="24"/>
                    </a:lnTo>
                    <a:lnTo>
                      <a:pt x="163" y="26"/>
                    </a:lnTo>
                    <a:lnTo>
                      <a:pt x="167" y="29"/>
                    </a:lnTo>
                    <a:lnTo>
                      <a:pt x="171" y="33"/>
                    </a:lnTo>
                    <a:lnTo>
                      <a:pt x="176" y="37"/>
                    </a:lnTo>
                    <a:lnTo>
                      <a:pt x="182" y="41"/>
                    </a:lnTo>
                    <a:lnTo>
                      <a:pt x="188" y="47"/>
                    </a:lnTo>
                    <a:lnTo>
                      <a:pt x="190" y="49"/>
                    </a:lnTo>
                    <a:lnTo>
                      <a:pt x="192" y="51"/>
                    </a:lnTo>
                    <a:lnTo>
                      <a:pt x="192" y="51"/>
                    </a:lnTo>
                    <a:lnTo>
                      <a:pt x="196" y="53"/>
                    </a:lnTo>
                    <a:lnTo>
                      <a:pt x="200" y="55"/>
                    </a:lnTo>
                    <a:lnTo>
                      <a:pt x="204" y="55"/>
                    </a:lnTo>
                    <a:lnTo>
                      <a:pt x="205" y="53"/>
                    </a:lnTo>
                    <a:lnTo>
                      <a:pt x="209" y="53"/>
                    </a:lnTo>
                    <a:lnTo>
                      <a:pt x="213" y="51"/>
                    </a:lnTo>
                    <a:lnTo>
                      <a:pt x="219" y="51"/>
                    </a:lnTo>
                    <a:lnTo>
                      <a:pt x="223" y="49"/>
                    </a:lnTo>
                    <a:lnTo>
                      <a:pt x="229" y="49"/>
                    </a:lnTo>
                    <a:lnTo>
                      <a:pt x="231" y="49"/>
                    </a:lnTo>
                    <a:lnTo>
                      <a:pt x="233" y="47"/>
                    </a:lnTo>
                    <a:lnTo>
                      <a:pt x="235" y="47"/>
                    </a:lnTo>
                    <a:lnTo>
                      <a:pt x="237" y="47"/>
                    </a:lnTo>
                    <a:lnTo>
                      <a:pt x="242" y="47"/>
                    </a:lnTo>
                    <a:lnTo>
                      <a:pt x="246" y="47"/>
                    </a:lnTo>
                    <a:lnTo>
                      <a:pt x="252" y="47"/>
                    </a:lnTo>
                    <a:lnTo>
                      <a:pt x="258" y="47"/>
                    </a:lnTo>
                    <a:lnTo>
                      <a:pt x="260" y="47"/>
                    </a:lnTo>
                    <a:lnTo>
                      <a:pt x="262" y="47"/>
                    </a:lnTo>
                    <a:lnTo>
                      <a:pt x="266" y="45"/>
                    </a:lnTo>
                    <a:lnTo>
                      <a:pt x="269" y="43"/>
                    </a:lnTo>
                    <a:lnTo>
                      <a:pt x="271" y="39"/>
                    </a:lnTo>
                    <a:lnTo>
                      <a:pt x="271" y="39"/>
                    </a:lnTo>
                    <a:lnTo>
                      <a:pt x="273" y="37"/>
                    </a:lnTo>
                    <a:lnTo>
                      <a:pt x="275" y="33"/>
                    </a:lnTo>
                    <a:lnTo>
                      <a:pt x="279" y="29"/>
                    </a:lnTo>
                    <a:lnTo>
                      <a:pt x="283" y="22"/>
                    </a:lnTo>
                    <a:lnTo>
                      <a:pt x="287" y="16"/>
                    </a:lnTo>
                    <a:lnTo>
                      <a:pt x="291" y="12"/>
                    </a:lnTo>
                    <a:lnTo>
                      <a:pt x="295" y="8"/>
                    </a:lnTo>
                    <a:lnTo>
                      <a:pt x="297" y="6"/>
                    </a:lnTo>
                    <a:lnTo>
                      <a:pt x="297" y="4"/>
                    </a:lnTo>
                    <a:lnTo>
                      <a:pt x="301" y="2"/>
                    </a:lnTo>
                    <a:lnTo>
                      <a:pt x="302" y="0"/>
                    </a:lnTo>
                    <a:lnTo>
                      <a:pt x="306"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 name="Freeform 242"/>
              <p:cNvSpPr>
                <a:spLocks/>
              </p:cNvSpPr>
              <p:nvPr/>
            </p:nvSpPr>
            <p:spPr bwMode="auto">
              <a:xfrm>
                <a:off x="13248573" y="4794479"/>
                <a:ext cx="293592" cy="293592"/>
              </a:xfrm>
              <a:custGeom>
                <a:avLst/>
                <a:gdLst>
                  <a:gd name="T0" fmla="*/ 91 w 182"/>
                  <a:gd name="T1" fmla="*/ 0 h 182"/>
                  <a:gd name="T2" fmla="*/ 120 w 182"/>
                  <a:gd name="T3" fmla="*/ 4 h 182"/>
                  <a:gd name="T4" fmla="*/ 145 w 182"/>
                  <a:gd name="T5" fmla="*/ 17 h 182"/>
                  <a:gd name="T6" fmla="*/ 164 w 182"/>
                  <a:gd name="T7" fmla="*/ 37 h 182"/>
                  <a:gd name="T8" fmla="*/ 178 w 182"/>
                  <a:gd name="T9" fmla="*/ 62 h 182"/>
                  <a:gd name="T10" fmla="*/ 182 w 182"/>
                  <a:gd name="T11" fmla="*/ 91 h 182"/>
                  <a:gd name="T12" fmla="*/ 178 w 182"/>
                  <a:gd name="T13" fmla="*/ 120 h 182"/>
                  <a:gd name="T14" fmla="*/ 164 w 182"/>
                  <a:gd name="T15" fmla="*/ 146 h 182"/>
                  <a:gd name="T16" fmla="*/ 145 w 182"/>
                  <a:gd name="T17" fmla="*/ 165 h 182"/>
                  <a:gd name="T18" fmla="*/ 120 w 182"/>
                  <a:gd name="T19" fmla="*/ 178 h 182"/>
                  <a:gd name="T20" fmla="*/ 91 w 182"/>
                  <a:gd name="T21" fmla="*/ 182 h 182"/>
                  <a:gd name="T22" fmla="*/ 62 w 182"/>
                  <a:gd name="T23" fmla="*/ 178 h 182"/>
                  <a:gd name="T24" fmla="*/ 36 w 182"/>
                  <a:gd name="T25" fmla="*/ 165 h 182"/>
                  <a:gd name="T26" fmla="*/ 17 w 182"/>
                  <a:gd name="T27" fmla="*/ 146 h 182"/>
                  <a:gd name="T28" fmla="*/ 3 w 182"/>
                  <a:gd name="T29" fmla="*/ 120 h 182"/>
                  <a:gd name="T30" fmla="*/ 0 w 182"/>
                  <a:gd name="T31" fmla="*/ 91 h 182"/>
                  <a:gd name="T32" fmla="*/ 3 w 182"/>
                  <a:gd name="T33" fmla="*/ 62 h 182"/>
                  <a:gd name="T34" fmla="*/ 17 w 182"/>
                  <a:gd name="T35" fmla="*/ 37 h 182"/>
                  <a:gd name="T36" fmla="*/ 36 w 182"/>
                  <a:gd name="T37" fmla="*/ 17 h 182"/>
                  <a:gd name="T38" fmla="*/ 62 w 182"/>
                  <a:gd name="T39" fmla="*/ 4 h 182"/>
                  <a:gd name="T40" fmla="*/ 91 w 182"/>
                  <a:gd name="T41" fmla="*/ 0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2" h="182">
                    <a:moveTo>
                      <a:pt x="91" y="0"/>
                    </a:moveTo>
                    <a:lnTo>
                      <a:pt x="120" y="4"/>
                    </a:lnTo>
                    <a:lnTo>
                      <a:pt x="145" y="17"/>
                    </a:lnTo>
                    <a:lnTo>
                      <a:pt x="164" y="37"/>
                    </a:lnTo>
                    <a:lnTo>
                      <a:pt x="178" y="62"/>
                    </a:lnTo>
                    <a:lnTo>
                      <a:pt x="182" y="91"/>
                    </a:lnTo>
                    <a:lnTo>
                      <a:pt x="178" y="120"/>
                    </a:lnTo>
                    <a:lnTo>
                      <a:pt x="164" y="146"/>
                    </a:lnTo>
                    <a:lnTo>
                      <a:pt x="145" y="165"/>
                    </a:lnTo>
                    <a:lnTo>
                      <a:pt x="120" y="178"/>
                    </a:lnTo>
                    <a:lnTo>
                      <a:pt x="91" y="182"/>
                    </a:lnTo>
                    <a:lnTo>
                      <a:pt x="62" y="178"/>
                    </a:lnTo>
                    <a:lnTo>
                      <a:pt x="36" y="165"/>
                    </a:lnTo>
                    <a:lnTo>
                      <a:pt x="17" y="146"/>
                    </a:lnTo>
                    <a:lnTo>
                      <a:pt x="3" y="120"/>
                    </a:lnTo>
                    <a:lnTo>
                      <a:pt x="0" y="91"/>
                    </a:lnTo>
                    <a:lnTo>
                      <a:pt x="3" y="62"/>
                    </a:lnTo>
                    <a:lnTo>
                      <a:pt x="17" y="37"/>
                    </a:lnTo>
                    <a:lnTo>
                      <a:pt x="36" y="17"/>
                    </a:lnTo>
                    <a:lnTo>
                      <a:pt x="62" y="4"/>
                    </a:lnTo>
                    <a:lnTo>
                      <a:pt x="91" y="0"/>
                    </a:lnTo>
                    <a:close/>
                  </a:path>
                </a:pathLst>
              </a:custGeom>
              <a:solidFill>
                <a:srgbClr val="61616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 name="Freeform 244"/>
              <p:cNvSpPr>
                <a:spLocks/>
              </p:cNvSpPr>
              <p:nvPr/>
            </p:nvSpPr>
            <p:spPr bwMode="auto">
              <a:xfrm>
                <a:off x="10230385" y="7973982"/>
                <a:ext cx="295205" cy="293592"/>
              </a:xfrm>
              <a:custGeom>
                <a:avLst/>
                <a:gdLst>
                  <a:gd name="T0" fmla="*/ 92 w 183"/>
                  <a:gd name="T1" fmla="*/ 0 h 182"/>
                  <a:gd name="T2" fmla="*/ 121 w 183"/>
                  <a:gd name="T3" fmla="*/ 4 h 182"/>
                  <a:gd name="T4" fmla="*/ 146 w 183"/>
                  <a:gd name="T5" fmla="*/ 18 h 182"/>
                  <a:gd name="T6" fmla="*/ 165 w 183"/>
                  <a:gd name="T7" fmla="*/ 37 h 182"/>
                  <a:gd name="T8" fmla="*/ 179 w 183"/>
                  <a:gd name="T9" fmla="*/ 62 h 182"/>
                  <a:gd name="T10" fmla="*/ 183 w 183"/>
                  <a:gd name="T11" fmla="*/ 91 h 182"/>
                  <a:gd name="T12" fmla="*/ 179 w 183"/>
                  <a:gd name="T13" fmla="*/ 120 h 182"/>
                  <a:gd name="T14" fmla="*/ 165 w 183"/>
                  <a:gd name="T15" fmla="*/ 146 h 182"/>
                  <a:gd name="T16" fmla="*/ 146 w 183"/>
                  <a:gd name="T17" fmla="*/ 165 h 182"/>
                  <a:gd name="T18" fmla="*/ 121 w 183"/>
                  <a:gd name="T19" fmla="*/ 179 h 182"/>
                  <a:gd name="T20" fmla="*/ 92 w 183"/>
                  <a:gd name="T21" fmla="*/ 182 h 182"/>
                  <a:gd name="T22" fmla="*/ 62 w 183"/>
                  <a:gd name="T23" fmla="*/ 179 h 182"/>
                  <a:gd name="T24" fmla="*/ 37 w 183"/>
                  <a:gd name="T25" fmla="*/ 165 h 182"/>
                  <a:gd name="T26" fmla="*/ 18 w 183"/>
                  <a:gd name="T27" fmla="*/ 146 h 182"/>
                  <a:gd name="T28" fmla="*/ 4 w 183"/>
                  <a:gd name="T29" fmla="*/ 120 h 182"/>
                  <a:gd name="T30" fmla="*/ 0 w 183"/>
                  <a:gd name="T31" fmla="*/ 91 h 182"/>
                  <a:gd name="T32" fmla="*/ 4 w 183"/>
                  <a:gd name="T33" fmla="*/ 62 h 182"/>
                  <a:gd name="T34" fmla="*/ 18 w 183"/>
                  <a:gd name="T35" fmla="*/ 37 h 182"/>
                  <a:gd name="T36" fmla="*/ 37 w 183"/>
                  <a:gd name="T37" fmla="*/ 18 h 182"/>
                  <a:gd name="T38" fmla="*/ 62 w 183"/>
                  <a:gd name="T39" fmla="*/ 4 h 182"/>
                  <a:gd name="T40" fmla="*/ 92 w 183"/>
                  <a:gd name="T41" fmla="*/ 0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3" h="182">
                    <a:moveTo>
                      <a:pt x="92" y="0"/>
                    </a:moveTo>
                    <a:lnTo>
                      <a:pt x="121" y="4"/>
                    </a:lnTo>
                    <a:lnTo>
                      <a:pt x="146" y="18"/>
                    </a:lnTo>
                    <a:lnTo>
                      <a:pt x="165" y="37"/>
                    </a:lnTo>
                    <a:lnTo>
                      <a:pt x="179" y="62"/>
                    </a:lnTo>
                    <a:lnTo>
                      <a:pt x="183" y="91"/>
                    </a:lnTo>
                    <a:lnTo>
                      <a:pt x="179" y="120"/>
                    </a:lnTo>
                    <a:lnTo>
                      <a:pt x="165" y="146"/>
                    </a:lnTo>
                    <a:lnTo>
                      <a:pt x="146" y="165"/>
                    </a:lnTo>
                    <a:lnTo>
                      <a:pt x="121" y="179"/>
                    </a:lnTo>
                    <a:lnTo>
                      <a:pt x="92" y="182"/>
                    </a:lnTo>
                    <a:lnTo>
                      <a:pt x="62" y="179"/>
                    </a:lnTo>
                    <a:lnTo>
                      <a:pt x="37" y="165"/>
                    </a:lnTo>
                    <a:lnTo>
                      <a:pt x="18" y="146"/>
                    </a:lnTo>
                    <a:lnTo>
                      <a:pt x="4" y="120"/>
                    </a:lnTo>
                    <a:lnTo>
                      <a:pt x="0" y="91"/>
                    </a:lnTo>
                    <a:lnTo>
                      <a:pt x="4" y="62"/>
                    </a:lnTo>
                    <a:lnTo>
                      <a:pt x="18" y="37"/>
                    </a:lnTo>
                    <a:lnTo>
                      <a:pt x="37" y="18"/>
                    </a:lnTo>
                    <a:lnTo>
                      <a:pt x="62" y="4"/>
                    </a:lnTo>
                    <a:lnTo>
                      <a:pt x="92" y="0"/>
                    </a:lnTo>
                    <a:close/>
                  </a:path>
                </a:pathLst>
              </a:custGeom>
              <a:solidFill>
                <a:srgbClr val="61616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 name="Freeform 245"/>
              <p:cNvSpPr>
                <a:spLocks noEditPoints="1"/>
              </p:cNvSpPr>
              <p:nvPr/>
            </p:nvSpPr>
            <p:spPr bwMode="auto">
              <a:xfrm>
                <a:off x="8412374" y="7241616"/>
                <a:ext cx="711396" cy="709782"/>
              </a:xfrm>
              <a:custGeom>
                <a:avLst/>
                <a:gdLst>
                  <a:gd name="T0" fmla="*/ 177 w 441"/>
                  <a:gd name="T1" fmla="*/ 101 h 440"/>
                  <a:gd name="T2" fmla="*/ 142 w 441"/>
                  <a:gd name="T3" fmla="*/ 120 h 440"/>
                  <a:gd name="T4" fmla="*/ 111 w 441"/>
                  <a:gd name="T5" fmla="*/ 157 h 440"/>
                  <a:gd name="T6" fmla="*/ 93 w 441"/>
                  <a:gd name="T7" fmla="*/ 204 h 440"/>
                  <a:gd name="T8" fmla="*/ 95 w 441"/>
                  <a:gd name="T9" fmla="*/ 245 h 440"/>
                  <a:gd name="T10" fmla="*/ 117 w 441"/>
                  <a:gd name="T11" fmla="*/ 295 h 440"/>
                  <a:gd name="T12" fmla="*/ 146 w 441"/>
                  <a:gd name="T13" fmla="*/ 324 h 440"/>
                  <a:gd name="T14" fmla="*/ 194 w 441"/>
                  <a:gd name="T15" fmla="*/ 345 h 440"/>
                  <a:gd name="T16" fmla="*/ 231 w 441"/>
                  <a:gd name="T17" fmla="*/ 347 h 440"/>
                  <a:gd name="T18" fmla="*/ 285 w 441"/>
                  <a:gd name="T19" fmla="*/ 330 h 440"/>
                  <a:gd name="T20" fmla="*/ 311 w 441"/>
                  <a:gd name="T21" fmla="*/ 310 h 440"/>
                  <a:gd name="T22" fmla="*/ 342 w 441"/>
                  <a:gd name="T23" fmla="*/ 260 h 440"/>
                  <a:gd name="T24" fmla="*/ 348 w 441"/>
                  <a:gd name="T25" fmla="*/ 225 h 440"/>
                  <a:gd name="T26" fmla="*/ 340 w 441"/>
                  <a:gd name="T27" fmla="*/ 175 h 440"/>
                  <a:gd name="T28" fmla="*/ 318 w 441"/>
                  <a:gd name="T29" fmla="*/ 140 h 440"/>
                  <a:gd name="T30" fmla="*/ 276 w 441"/>
                  <a:gd name="T31" fmla="*/ 105 h 440"/>
                  <a:gd name="T32" fmla="*/ 235 w 441"/>
                  <a:gd name="T33" fmla="*/ 93 h 440"/>
                  <a:gd name="T34" fmla="*/ 194 w 441"/>
                  <a:gd name="T35" fmla="*/ 10 h 440"/>
                  <a:gd name="T36" fmla="*/ 219 w 441"/>
                  <a:gd name="T37" fmla="*/ 39 h 440"/>
                  <a:gd name="T38" fmla="*/ 249 w 441"/>
                  <a:gd name="T39" fmla="*/ 41 h 440"/>
                  <a:gd name="T40" fmla="*/ 278 w 441"/>
                  <a:gd name="T41" fmla="*/ 43 h 440"/>
                  <a:gd name="T42" fmla="*/ 309 w 441"/>
                  <a:gd name="T43" fmla="*/ 18 h 440"/>
                  <a:gd name="T44" fmla="*/ 340 w 441"/>
                  <a:gd name="T45" fmla="*/ 31 h 440"/>
                  <a:gd name="T46" fmla="*/ 349 w 441"/>
                  <a:gd name="T47" fmla="*/ 64 h 440"/>
                  <a:gd name="T48" fmla="*/ 351 w 441"/>
                  <a:gd name="T49" fmla="*/ 93 h 440"/>
                  <a:gd name="T50" fmla="*/ 373 w 441"/>
                  <a:gd name="T51" fmla="*/ 120 h 440"/>
                  <a:gd name="T52" fmla="*/ 398 w 441"/>
                  <a:gd name="T53" fmla="*/ 136 h 440"/>
                  <a:gd name="T54" fmla="*/ 433 w 441"/>
                  <a:gd name="T55" fmla="*/ 148 h 440"/>
                  <a:gd name="T56" fmla="*/ 439 w 441"/>
                  <a:gd name="T57" fmla="*/ 188 h 440"/>
                  <a:gd name="T58" fmla="*/ 408 w 441"/>
                  <a:gd name="T59" fmla="*/ 212 h 440"/>
                  <a:gd name="T60" fmla="*/ 402 w 441"/>
                  <a:gd name="T61" fmla="*/ 241 h 440"/>
                  <a:gd name="T62" fmla="*/ 396 w 441"/>
                  <a:gd name="T63" fmla="*/ 268 h 440"/>
                  <a:gd name="T64" fmla="*/ 417 w 441"/>
                  <a:gd name="T65" fmla="*/ 299 h 440"/>
                  <a:gd name="T66" fmla="*/ 419 w 441"/>
                  <a:gd name="T67" fmla="*/ 322 h 440"/>
                  <a:gd name="T68" fmla="*/ 396 w 441"/>
                  <a:gd name="T69" fmla="*/ 351 h 440"/>
                  <a:gd name="T70" fmla="*/ 355 w 441"/>
                  <a:gd name="T71" fmla="*/ 345 h 440"/>
                  <a:gd name="T72" fmla="*/ 332 w 441"/>
                  <a:gd name="T73" fmla="*/ 365 h 440"/>
                  <a:gd name="T74" fmla="*/ 307 w 441"/>
                  <a:gd name="T75" fmla="*/ 384 h 440"/>
                  <a:gd name="T76" fmla="*/ 303 w 441"/>
                  <a:gd name="T77" fmla="*/ 423 h 440"/>
                  <a:gd name="T78" fmla="*/ 264 w 441"/>
                  <a:gd name="T79" fmla="*/ 440 h 440"/>
                  <a:gd name="T80" fmla="*/ 241 w 441"/>
                  <a:gd name="T81" fmla="*/ 423 h 440"/>
                  <a:gd name="T82" fmla="*/ 218 w 441"/>
                  <a:gd name="T83" fmla="*/ 402 h 440"/>
                  <a:gd name="T84" fmla="*/ 185 w 441"/>
                  <a:gd name="T85" fmla="*/ 400 h 440"/>
                  <a:gd name="T86" fmla="*/ 159 w 441"/>
                  <a:gd name="T87" fmla="*/ 402 h 440"/>
                  <a:gd name="T88" fmla="*/ 126 w 441"/>
                  <a:gd name="T89" fmla="*/ 423 h 440"/>
                  <a:gd name="T90" fmla="*/ 95 w 441"/>
                  <a:gd name="T91" fmla="*/ 406 h 440"/>
                  <a:gd name="T92" fmla="*/ 93 w 441"/>
                  <a:gd name="T93" fmla="*/ 367 h 440"/>
                  <a:gd name="T94" fmla="*/ 84 w 441"/>
                  <a:gd name="T95" fmla="*/ 342 h 440"/>
                  <a:gd name="T96" fmla="*/ 64 w 441"/>
                  <a:gd name="T97" fmla="*/ 314 h 440"/>
                  <a:gd name="T98" fmla="*/ 31 w 441"/>
                  <a:gd name="T99" fmla="*/ 305 h 440"/>
                  <a:gd name="T100" fmla="*/ 6 w 441"/>
                  <a:gd name="T101" fmla="*/ 285 h 440"/>
                  <a:gd name="T102" fmla="*/ 4 w 441"/>
                  <a:gd name="T103" fmla="*/ 250 h 440"/>
                  <a:gd name="T104" fmla="*/ 37 w 441"/>
                  <a:gd name="T105" fmla="*/ 227 h 440"/>
                  <a:gd name="T106" fmla="*/ 39 w 441"/>
                  <a:gd name="T107" fmla="*/ 196 h 440"/>
                  <a:gd name="T108" fmla="*/ 45 w 441"/>
                  <a:gd name="T109" fmla="*/ 167 h 440"/>
                  <a:gd name="T110" fmla="*/ 20 w 441"/>
                  <a:gd name="T111" fmla="*/ 136 h 440"/>
                  <a:gd name="T112" fmla="*/ 25 w 441"/>
                  <a:gd name="T113" fmla="*/ 109 h 440"/>
                  <a:gd name="T114" fmla="*/ 51 w 441"/>
                  <a:gd name="T115" fmla="*/ 89 h 440"/>
                  <a:gd name="T116" fmla="*/ 91 w 441"/>
                  <a:gd name="T117" fmla="*/ 91 h 440"/>
                  <a:gd name="T118" fmla="*/ 113 w 441"/>
                  <a:gd name="T119" fmla="*/ 74 h 440"/>
                  <a:gd name="T120" fmla="*/ 134 w 441"/>
                  <a:gd name="T121" fmla="*/ 52 h 440"/>
                  <a:gd name="T122" fmla="*/ 142 w 441"/>
                  <a:gd name="T123" fmla="*/ 12 h 440"/>
                  <a:gd name="T124" fmla="*/ 183 w 441"/>
                  <a:gd name="T125" fmla="*/ 0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41" h="440">
                    <a:moveTo>
                      <a:pt x="225" y="93"/>
                    </a:moveTo>
                    <a:lnTo>
                      <a:pt x="221" y="93"/>
                    </a:lnTo>
                    <a:lnTo>
                      <a:pt x="214" y="93"/>
                    </a:lnTo>
                    <a:lnTo>
                      <a:pt x="210" y="93"/>
                    </a:lnTo>
                    <a:lnTo>
                      <a:pt x="206" y="93"/>
                    </a:lnTo>
                    <a:lnTo>
                      <a:pt x="200" y="95"/>
                    </a:lnTo>
                    <a:lnTo>
                      <a:pt x="196" y="95"/>
                    </a:lnTo>
                    <a:lnTo>
                      <a:pt x="186" y="97"/>
                    </a:lnTo>
                    <a:lnTo>
                      <a:pt x="179" y="101"/>
                    </a:lnTo>
                    <a:lnTo>
                      <a:pt x="177" y="101"/>
                    </a:lnTo>
                    <a:lnTo>
                      <a:pt x="175" y="101"/>
                    </a:lnTo>
                    <a:lnTo>
                      <a:pt x="171" y="103"/>
                    </a:lnTo>
                    <a:lnTo>
                      <a:pt x="163" y="107"/>
                    </a:lnTo>
                    <a:lnTo>
                      <a:pt x="155" y="111"/>
                    </a:lnTo>
                    <a:lnTo>
                      <a:pt x="154" y="113"/>
                    </a:lnTo>
                    <a:lnTo>
                      <a:pt x="150" y="115"/>
                    </a:lnTo>
                    <a:lnTo>
                      <a:pt x="146" y="116"/>
                    </a:lnTo>
                    <a:lnTo>
                      <a:pt x="144" y="118"/>
                    </a:lnTo>
                    <a:lnTo>
                      <a:pt x="142" y="118"/>
                    </a:lnTo>
                    <a:lnTo>
                      <a:pt x="142" y="120"/>
                    </a:lnTo>
                    <a:lnTo>
                      <a:pt x="140" y="122"/>
                    </a:lnTo>
                    <a:lnTo>
                      <a:pt x="136" y="126"/>
                    </a:lnTo>
                    <a:lnTo>
                      <a:pt x="134" y="128"/>
                    </a:lnTo>
                    <a:lnTo>
                      <a:pt x="130" y="130"/>
                    </a:lnTo>
                    <a:lnTo>
                      <a:pt x="126" y="136"/>
                    </a:lnTo>
                    <a:lnTo>
                      <a:pt x="121" y="142"/>
                    </a:lnTo>
                    <a:lnTo>
                      <a:pt x="117" y="146"/>
                    </a:lnTo>
                    <a:lnTo>
                      <a:pt x="117" y="148"/>
                    </a:lnTo>
                    <a:lnTo>
                      <a:pt x="115" y="149"/>
                    </a:lnTo>
                    <a:lnTo>
                      <a:pt x="111" y="157"/>
                    </a:lnTo>
                    <a:lnTo>
                      <a:pt x="105" y="165"/>
                    </a:lnTo>
                    <a:lnTo>
                      <a:pt x="103" y="169"/>
                    </a:lnTo>
                    <a:lnTo>
                      <a:pt x="101" y="173"/>
                    </a:lnTo>
                    <a:lnTo>
                      <a:pt x="99" y="181"/>
                    </a:lnTo>
                    <a:lnTo>
                      <a:pt x="97" y="188"/>
                    </a:lnTo>
                    <a:lnTo>
                      <a:pt x="95" y="192"/>
                    </a:lnTo>
                    <a:lnTo>
                      <a:pt x="95" y="194"/>
                    </a:lnTo>
                    <a:lnTo>
                      <a:pt x="95" y="200"/>
                    </a:lnTo>
                    <a:lnTo>
                      <a:pt x="93" y="202"/>
                    </a:lnTo>
                    <a:lnTo>
                      <a:pt x="93" y="204"/>
                    </a:lnTo>
                    <a:lnTo>
                      <a:pt x="93" y="206"/>
                    </a:lnTo>
                    <a:lnTo>
                      <a:pt x="93" y="208"/>
                    </a:lnTo>
                    <a:lnTo>
                      <a:pt x="93" y="213"/>
                    </a:lnTo>
                    <a:lnTo>
                      <a:pt x="93" y="215"/>
                    </a:lnTo>
                    <a:lnTo>
                      <a:pt x="93" y="219"/>
                    </a:lnTo>
                    <a:lnTo>
                      <a:pt x="93" y="227"/>
                    </a:lnTo>
                    <a:lnTo>
                      <a:pt x="93" y="231"/>
                    </a:lnTo>
                    <a:lnTo>
                      <a:pt x="93" y="235"/>
                    </a:lnTo>
                    <a:lnTo>
                      <a:pt x="95" y="241"/>
                    </a:lnTo>
                    <a:lnTo>
                      <a:pt x="95" y="245"/>
                    </a:lnTo>
                    <a:lnTo>
                      <a:pt x="97" y="254"/>
                    </a:lnTo>
                    <a:lnTo>
                      <a:pt x="99" y="262"/>
                    </a:lnTo>
                    <a:lnTo>
                      <a:pt x="101" y="264"/>
                    </a:lnTo>
                    <a:lnTo>
                      <a:pt x="101" y="266"/>
                    </a:lnTo>
                    <a:lnTo>
                      <a:pt x="103" y="272"/>
                    </a:lnTo>
                    <a:lnTo>
                      <a:pt x="107" y="279"/>
                    </a:lnTo>
                    <a:lnTo>
                      <a:pt x="111" y="285"/>
                    </a:lnTo>
                    <a:lnTo>
                      <a:pt x="113" y="287"/>
                    </a:lnTo>
                    <a:lnTo>
                      <a:pt x="115" y="291"/>
                    </a:lnTo>
                    <a:lnTo>
                      <a:pt x="117" y="295"/>
                    </a:lnTo>
                    <a:lnTo>
                      <a:pt x="119" y="297"/>
                    </a:lnTo>
                    <a:lnTo>
                      <a:pt x="119" y="299"/>
                    </a:lnTo>
                    <a:lnTo>
                      <a:pt x="121" y="299"/>
                    </a:lnTo>
                    <a:lnTo>
                      <a:pt x="122" y="301"/>
                    </a:lnTo>
                    <a:lnTo>
                      <a:pt x="124" y="305"/>
                    </a:lnTo>
                    <a:lnTo>
                      <a:pt x="126" y="309"/>
                    </a:lnTo>
                    <a:lnTo>
                      <a:pt x="130" y="310"/>
                    </a:lnTo>
                    <a:lnTo>
                      <a:pt x="136" y="314"/>
                    </a:lnTo>
                    <a:lnTo>
                      <a:pt x="142" y="320"/>
                    </a:lnTo>
                    <a:lnTo>
                      <a:pt x="146" y="324"/>
                    </a:lnTo>
                    <a:lnTo>
                      <a:pt x="148" y="324"/>
                    </a:lnTo>
                    <a:lnTo>
                      <a:pt x="150" y="326"/>
                    </a:lnTo>
                    <a:lnTo>
                      <a:pt x="157" y="332"/>
                    </a:lnTo>
                    <a:lnTo>
                      <a:pt x="165" y="336"/>
                    </a:lnTo>
                    <a:lnTo>
                      <a:pt x="169" y="338"/>
                    </a:lnTo>
                    <a:lnTo>
                      <a:pt x="173" y="340"/>
                    </a:lnTo>
                    <a:lnTo>
                      <a:pt x="181" y="342"/>
                    </a:lnTo>
                    <a:lnTo>
                      <a:pt x="188" y="343"/>
                    </a:lnTo>
                    <a:lnTo>
                      <a:pt x="192" y="345"/>
                    </a:lnTo>
                    <a:lnTo>
                      <a:pt x="194" y="345"/>
                    </a:lnTo>
                    <a:lnTo>
                      <a:pt x="200" y="345"/>
                    </a:lnTo>
                    <a:lnTo>
                      <a:pt x="202" y="347"/>
                    </a:lnTo>
                    <a:lnTo>
                      <a:pt x="204" y="347"/>
                    </a:lnTo>
                    <a:lnTo>
                      <a:pt x="206" y="347"/>
                    </a:lnTo>
                    <a:lnTo>
                      <a:pt x="208" y="347"/>
                    </a:lnTo>
                    <a:lnTo>
                      <a:pt x="214" y="347"/>
                    </a:lnTo>
                    <a:lnTo>
                      <a:pt x="216" y="347"/>
                    </a:lnTo>
                    <a:lnTo>
                      <a:pt x="219" y="347"/>
                    </a:lnTo>
                    <a:lnTo>
                      <a:pt x="227" y="347"/>
                    </a:lnTo>
                    <a:lnTo>
                      <a:pt x="231" y="347"/>
                    </a:lnTo>
                    <a:lnTo>
                      <a:pt x="235" y="347"/>
                    </a:lnTo>
                    <a:lnTo>
                      <a:pt x="241" y="347"/>
                    </a:lnTo>
                    <a:lnTo>
                      <a:pt x="245" y="345"/>
                    </a:lnTo>
                    <a:lnTo>
                      <a:pt x="254" y="343"/>
                    </a:lnTo>
                    <a:lnTo>
                      <a:pt x="262" y="342"/>
                    </a:lnTo>
                    <a:lnTo>
                      <a:pt x="264" y="340"/>
                    </a:lnTo>
                    <a:lnTo>
                      <a:pt x="266" y="340"/>
                    </a:lnTo>
                    <a:lnTo>
                      <a:pt x="270" y="338"/>
                    </a:lnTo>
                    <a:lnTo>
                      <a:pt x="278" y="334"/>
                    </a:lnTo>
                    <a:lnTo>
                      <a:pt x="285" y="330"/>
                    </a:lnTo>
                    <a:lnTo>
                      <a:pt x="287" y="328"/>
                    </a:lnTo>
                    <a:lnTo>
                      <a:pt x="291" y="326"/>
                    </a:lnTo>
                    <a:lnTo>
                      <a:pt x="295" y="324"/>
                    </a:lnTo>
                    <a:lnTo>
                      <a:pt x="297" y="322"/>
                    </a:lnTo>
                    <a:lnTo>
                      <a:pt x="299" y="322"/>
                    </a:lnTo>
                    <a:lnTo>
                      <a:pt x="299" y="320"/>
                    </a:lnTo>
                    <a:lnTo>
                      <a:pt x="301" y="318"/>
                    </a:lnTo>
                    <a:lnTo>
                      <a:pt x="305" y="316"/>
                    </a:lnTo>
                    <a:lnTo>
                      <a:pt x="307" y="314"/>
                    </a:lnTo>
                    <a:lnTo>
                      <a:pt x="311" y="310"/>
                    </a:lnTo>
                    <a:lnTo>
                      <a:pt x="315" y="307"/>
                    </a:lnTo>
                    <a:lnTo>
                      <a:pt x="320" y="299"/>
                    </a:lnTo>
                    <a:lnTo>
                      <a:pt x="324" y="295"/>
                    </a:lnTo>
                    <a:lnTo>
                      <a:pt x="324" y="295"/>
                    </a:lnTo>
                    <a:lnTo>
                      <a:pt x="326" y="293"/>
                    </a:lnTo>
                    <a:lnTo>
                      <a:pt x="330" y="283"/>
                    </a:lnTo>
                    <a:lnTo>
                      <a:pt x="336" y="276"/>
                    </a:lnTo>
                    <a:lnTo>
                      <a:pt x="338" y="272"/>
                    </a:lnTo>
                    <a:lnTo>
                      <a:pt x="340" y="268"/>
                    </a:lnTo>
                    <a:lnTo>
                      <a:pt x="342" y="260"/>
                    </a:lnTo>
                    <a:lnTo>
                      <a:pt x="344" y="252"/>
                    </a:lnTo>
                    <a:lnTo>
                      <a:pt x="346" y="248"/>
                    </a:lnTo>
                    <a:lnTo>
                      <a:pt x="346" y="246"/>
                    </a:lnTo>
                    <a:lnTo>
                      <a:pt x="346" y="241"/>
                    </a:lnTo>
                    <a:lnTo>
                      <a:pt x="348" y="239"/>
                    </a:lnTo>
                    <a:lnTo>
                      <a:pt x="348" y="237"/>
                    </a:lnTo>
                    <a:lnTo>
                      <a:pt x="348" y="237"/>
                    </a:lnTo>
                    <a:lnTo>
                      <a:pt x="348" y="233"/>
                    </a:lnTo>
                    <a:lnTo>
                      <a:pt x="348" y="227"/>
                    </a:lnTo>
                    <a:lnTo>
                      <a:pt x="348" y="225"/>
                    </a:lnTo>
                    <a:lnTo>
                      <a:pt x="348" y="221"/>
                    </a:lnTo>
                    <a:lnTo>
                      <a:pt x="348" y="213"/>
                    </a:lnTo>
                    <a:lnTo>
                      <a:pt x="348" y="210"/>
                    </a:lnTo>
                    <a:lnTo>
                      <a:pt x="348" y="206"/>
                    </a:lnTo>
                    <a:lnTo>
                      <a:pt x="346" y="202"/>
                    </a:lnTo>
                    <a:lnTo>
                      <a:pt x="346" y="196"/>
                    </a:lnTo>
                    <a:lnTo>
                      <a:pt x="344" y="188"/>
                    </a:lnTo>
                    <a:lnTo>
                      <a:pt x="342" y="179"/>
                    </a:lnTo>
                    <a:lnTo>
                      <a:pt x="340" y="177"/>
                    </a:lnTo>
                    <a:lnTo>
                      <a:pt x="340" y="175"/>
                    </a:lnTo>
                    <a:lnTo>
                      <a:pt x="338" y="171"/>
                    </a:lnTo>
                    <a:lnTo>
                      <a:pt x="334" y="163"/>
                    </a:lnTo>
                    <a:lnTo>
                      <a:pt x="330" y="155"/>
                    </a:lnTo>
                    <a:lnTo>
                      <a:pt x="328" y="153"/>
                    </a:lnTo>
                    <a:lnTo>
                      <a:pt x="326" y="151"/>
                    </a:lnTo>
                    <a:lnTo>
                      <a:pt x="324" y="146"/>
                    </a:lnTo>
                    <a:lnTo>
                      <a:pt x="322" y="144"/>
                    </a:lnTo>
                    <a:lnTo>
                      <a:pt x="322" y="144"/>
                    </a:lnTo>
                    <a:lnTo>
                      <a:pt x="320" y="142"/>
                    </a:lnTo>
                    <a:lnTo>
                      <a:pt x="318" y="140"/>
                    </a:lnTo>
                    <a:lnTo>
                      <a:pt x="316" y="136"/>
                    </a:lnTo>
                    <a:lnTo>
                      <a:pt x="315" y="134"/>
                    </a:lnTo>
                    <a:lnTo>
                      <a:pt x="311" y="130"/>
                    </a:lnTo>
                    <a:lnTo>
                      <a:pt x="305" y="126"/>
                    </a:lnTo>
                    <a:lnTo>
                      <a:pt x="299" y="120"/>
                    </a:lnTo>
                    <a:lnTo>
                      <a:pt x="295" y="118"/>
                    </a:lnTo>
                    <a:lnTo>
                      <a:pt x="293" y="116"/>
                    </a:lnTo>
                    <a:lnTo>
                      <a:pt x="291" y="115"/>
                    </a:lnTo>
                    <a:lnTo>
                      <a:pt x="283" y="111"/>
                    </a:lnTo>
                    <a:lnTo>
                      <a:pt x="276" y="105"/>
                    </a:lnTo>
                    <a:lnTo>
                      <a:pt x="272" y="103"/>
                    </a:lnTo>
                    <a:lnTo>
                      <a:pt x="268" y="103"/>
                    </a:lnTo>
                    <a:lnTo>
                      <a:pt x="260" y="99"/>
                    </a:lnTo>
                    <a:lnTo>
                      <a:pt x="252" y="97"/>
                    </a:lnTo>
                    <a:lnTo>
                      <a:pt x="249" y="97"/>
                    </a:lnTo>
                    <a:lnTo>
                      <a:pt x="247" y="95"/>
                    </a:lnTo>
                    <a:lnTo>
                      <a:pt x="241" y="95"/>
                    </a:lnTo>
                    <a:lnTo>
                      <a:pt x="239" y="95"/>
                    </a:lnTo>
                    <a:lnTo>
                      <a:pt x="237" y="93"/>
                    </a:lnTo>
                    <a:lnTo>
                      <a:pt x="235" y="93"/>
                    </a:lnTo>
                    <a:lnTo>
                      <a:pt x="233" y="93"/>
                    </a:lnTo>
                    <a:lnTo>
                      <a:pt x="227" y="93"/>
                    </a:lnTo>
                    <a:lnTo>
                      <a:pt x="225" y="93"/>
                    </a:lnTo>
                    <a:close/>
                    <a:moveTo>
                      <a:pt x="183" y="0"/>
                    </a:moveTo>
                    <a:lnTo>
                      <a:pt x="185" y="0"/>
                    </a:lnTo>
                    <a:lnTo>
                      <a:pt x="186" y="2"/>
                    </a:lnTo>
                    <a:lnTo>
                      <a:pt x="190" y="4"/>
                    </a:lnTo>
                    <a:lnTo>
                      <a:pt x="190" y="4"/>
                    </a:lnTo>
                    <a:lnTo>
                      <a:pt x="192" y="6"/>
                    </a:lnTo>
                    <a:lnTo>
                      <a:pt x="194" y="10"/>
                    </a:lnTo>
                    <a:lnTo>
                      <a:pt x="198" y="14"/>
                    </a:lnTo>
                    <a:lnTo>
                      <a:pt x="200" y="18"/>
                    </a:lnTo>
                    <a:lnTo>
                      <a:pt x="204" y="23"/>
                    </a:lnTo>
                    <a:lnTo>
                      <a:pt x="208" y="29"/>
                    </a:lnTo>
                    <a:lnTo>
                      <a:pt x="210" y="31"/>
                    </a:lnTo>
                    <a:lnTo>
                      <a:pt x="210" y="33"/>
                    </a:lnTo>
                    <a:lnTo>
                      <a:pt x="212" y="33"/>
                    </a:lnTo>
                    <a:lnTo>
                      <a:pt x="214" y="37"/>
                    </a:lnTo>
                    <a:lnTo>
                      <a:pt x="216" y="39"/>
                    </a:lnTo>
                    <a:lnTo>
                      <a:pt x="219" y="39"/>
                    </a:lnTo>
                    <a:lnTo>
                      <a:pt x="221" y="39"/>
                    </a:lnTo>
                    <a:lnTo>
                      <a:pt x="223" y="39"/>
                    </a:lnTo>
                    <a:lnTo>
                      <a:pt x="227" y="39"/>
                    </a:lnTo>
                    <a:lnTo>
                      <a:pt x="231" y="39"/>
                    </a:lnTo>
                    <a:lnTo>
                      <a:pt x="237" y="39"/>
                    </a:lnTo>
                    <a:lnTo>
                      <a:pt x="241" y="39"/>
                    </a:lnTo>
                    <a:lnTo>
                      <a:pt x="243" y="39"/>
                    </a:lnTo>
                    <a:lnTo>
                      <a:pt x="245" y="41"/>
                    </a:lnTo>
                    <a:lnTo>
                      <a:pt x="245" y="41"/>
                    </a:lnTo>
                    <a:lnTo>
                      <a:pt x="249" y="41"/>
                    </a:lnTo>
                    <a:lnTo>
                      <a:pt x="252" y="41"/>
                    </a:lnTo>
                    <a:lnTo>
                      <a:pt x="256" y="43"/>
                    </a:lnTo>
                    <a:lnTo>
                      <a:pt x="260" y="43"/>
                    </a:lnTo>
                    <a:lnTo>
                      <a:pt x="264" y="45"/>
                    </a:lnTo>
                    <a:lnTo>
                      <a:pt x="266" y="45"/>
                    </a:lnTo>
                    <a:lnTo>
                      <a:pt x="268" y="45"/>
                    </a:lnTo>
                    <a:lnTo>
                      <a:pt x="272" y="45"/>
                    </a:lnTo>
                    <a:lnTo>
                      <a:pt x="276" y="45"/>
                    </a:lnTo>
                    <a:lnTo>
                      <a:pt x="278" y="43"/>
                    </a:lnTo>
                    <a:lnTo>
                      <a:pt x="278" y="43"/>
                    </a:lnTo>
                    <a:lnTo>
                      <a:pt x="280" y="41"/>
                    </a:lnTo>
                    <a:lnTo>
                      <a:pt x="282" y="39"/>
                    </a:lnTo>
                    <a:lnTo>
                      <a:pt x="285" y="35"/>
                    </a:lnTo>
                    <a:lnTo>
                      <a:pt x="291" y="31"/>
                    </a:lnTo>
                    <a:lnTo>
                      <a:pt x="295" y="27"/>
                    </a:lnTo>
                    <a:lnTo>
                      <a:pt x="299" y="23"/>
                    </a:lnTo>
                    <a:lnTo>
                      <a:pt x="303" y="21"/>
                    </a:lnTo>
                    <a:lnTo>
                      <a:pt x="305" y="19"/>
                    </a:lnTo>
                    <a:lnTo>
                      <a:pt x="307" y="19"/>
                    </a:lnTo>
                    <a:lnTo>
                      <a:pt x="309" y="18"/>
                    </a:lnTo>
                    <a:lnTo>
                      <a:pt x="311" y="18"/>
                    </a:lnTo>
                    <a:lnTo>
                      <a:pt x="315" y="18"/>
                    </a:lnTo>
                    <a:lnTo>
                      <a:pt x="318" y="19"/>
                    </a:lnTo>
                    <a:lnTo>
                      <a:pt x="318" y="19"/>
                    </a:lnTo>
                    <a:lnTo>
                      <a:pt x="320" y="19"/>
                    </a:lnTo>
                    <a:lnTo>
                      <a:pt x="322" y="21"/>
                    </a:lnTo>
                    <a:lnTo>
                      <a:pt x="326" y="23"/>
                    </a:lnTo>
                    <a:lnTo>
                      <a:pt x="332" y="27"/>
                    </a:lnTo>
                    <a:lnTo>
                      <a:pt x="336" y="29"/>
                    </a:lnTo>
                    <a:lnTo>
                      <a:pt x="340" y="31"/>
                    </a:lnTo>
                    <a:lnTo>
                      <a:pt x="344" y="33"/>
                    </a:lnTo>
                    <a:lnTo>
                      <a:pt x="346" y="35"/>
                    </a:lnTo>
                    <a:lnTo>
                      <a:pt x="346" y="35"/>
                    </a:lnTo>
                    <a:lnTo>
                      <a:pt x="349" y="39"/>
                    </a:lnTo>
                    <a:lnTo>
                      <a:pt x="351" y="41"/>
                    </a:lnTo>
                    <a:lnTo>
                      <a:pt x="351" y="45"/>
                    </a:lnTo>
                    <a:lnTo>
                      <a:pt x="351" y="47"/>
                    </a:lnTo>
                    <a:lnTo>
                      <a:pt x="351" y="51"/>
                    </a:lnTo>
                    <a:lnTo>
                      <a:pt x="351" y="56"/>
                    </a:lnTo>
                    <a:lnTo>
                      <a:pt x="349" y="64"/>
                    </a:lnTo>
                    <a:lnTo>
                      <a:pt x="349" y="70"/>
                    </a:lnTo>
                    <a:lnTo>
                      <a:pt x="348" y="74"/>
                    </a:lnTo>
                    <a:lnTo>
                      <a:pt x="348" y="78"/>
                    </a:lnTo>
                    <a:lnTo>
                      <a:pt x="346" y="82"/>
                    </a:lnTo>
                    <a:lnTo>
                      <a:pt x="346" y="82"/>
                    </a:lnTo>
                    <a:lnTo>
                      <a:pt x="346" y="85"/>
                    </a:lnTo>
                    <a:lnTo>
                      <a:pt x="348" y="89"/>
                    </a:lnTo>
                    <a:lnTo>
                      <a:pt x="349" y="91"/>
                    </a:lnTo>
                    <a:lnTo>
                      <a:pt x="349" y="91"/>
                    </a:lnTo>
                    <a:lnTo>
                      <a:pt x="351" y="93"/>
                    </a:lnTo>
                    <a:lnTo>
                      <a:pt x="353" y="97"/>
                    </a:lnTo>
                    <a:lnTo>
                      <a:pt x="357" y="101"/>
                    </a:lnTo>
                    <a:lnTo>
                      <a:pt x="359" y="103"/>
                    </a:lnTo>
                    <a:lnTo>
                      <a:pt x="363" y="107"/>
                    </a:lnTo>
                    <a:lnTo>
                      <a:pt x="365" y="109"/>
                    </a:lnTo>
                    <a:lnTo>
                      <a:pt x="365" y="109"/>
                    </a:lnTo>
                    <a:lnTo>
                      <a:pt x="365" y="111"/>
                    </a:lnTo>
                    <a:lnTo>
                      <a:pt x="367" y="113"/>
                    </a:lnTo>
                    <a:lnTo>
                      <a:pt x="369" y="116"/>
                    </a:lnTo>
                    <a:lnTo>
                      <a:pt x="373" y="120"/>
                    </a:lnTo>
                    <a:lnTo>
                      <a:pt x="375" y="122"/>
                    </a:lnTo>
                    <a:lnTo>
                      <a:pt x="377" y="126"/>
                    </a:lnTo>
                    <a:lnTo>
                      <a:pt x="379" y="128"/>
                    </a:lnTo>
                    <a:lnTo>
                      <a:pt x="379" y="130"/>
                    </a:lnTo>
                    <a:lnTo>
                      <a:pt x="380" y="132"/>
                    </a:lnTo>
                    <a:lnTo>
                      <a:pt x="384" y="134"/>
                    </a:lnTo>
                    <a:lnTo>
                      <a:pt x="386" y="136"/>
                    </a:lnTo>
                    <a:lnTo>
                      <a:pt x="388" y="136"/>
                    </a:lnTo>
                    <a:lnTo>
                      <a:pt x="392" y="136"/>
                    </a:lnTo>
                    <a:lnTo>
                      <a:pt x="398" y="136"/>
                    </a:lnTo>
                    <a:lnTo>
                      <a:pt x="406" y="136"/>
                    </a:lnTo>
                    <a:lnTo>
                      <a:pt x="410" y="136"/>
                    </a:lnTo>
                    <a:lnTo>
                      <a:pt x="415" y="138"/>
                    </a:lnTo>
                    <a:lnTo>
                      <a:pt x="419" y="138"/>
                    </a:lnTo>
                    <a:lnTo>
                      <a:pt x="423" y="138"/>
                    </a:lnTo>
                    <a:lnTo>
                      <a:pt x="423" y="138"/>
                    </a:lnTo>
                    <a:lnTo>
                      <a:pt x="427" y="140"/>
                    </a:lnTo>
                    <a:lnTo>
                      <a:pt x="431" y="144"/>
                    </a:lnTo>
                    <a:lnTo>
                      <a:pt x="433" y="148"/>
                    </a:lnTo>
                    <a:lnTo>
                      <a:pt x="433" y="148"/>
                    </a:lnTo>
                    <a:lnTo>
                      <a:pt x="433" y="151"/>
                    </a:lnTo>
                    <a:lnTo>
                      <a:pt x="435" y="157"/>
                    </a:lnTo>
                    <a:lnTo>
                      <a:pt x="437" y="163"/>
                    </a:lnTo>
                    <a:lnTo>
                      <a:pt x="439" y="169"/>
                    </a:lnTo>
                    <a:lnTo>
                      <a:pt x="439" y="173"/>
                    </a:lnTo>
                    <a:lnTo>
                      <a:pt x="441" y="177"/>
                    </a:lnTo>
                    <a:lnTo>
                      <a:pt x="441" y="179"/>
                    </a:lnTo>
                    <a:lnTo>
                      <a:pt x="441" y="182"/>
                    </a:lnTo>
                    <a:lnTo>
                      <a:pt x="441" y="184"/>
                    </a:lnTo>
                    <a:lnTo>
                      <a:pt x="439" y="188"/>
                    </a:lnTo>
                    <a:lnTo>
                      <a:pt x="437" y="190"/>
                    </a:lnTo>
                    <a:lnTo>
                      <a:pt x="437" y="190"/>
                    </a:lnTo>
                    <a:lnTo>
                      <a:pt x="435" y="192"/>
                    </a:lnTo>
                    <a:lnTo>
                      <a:pt x="431" y="194"/>
                    </a:lnTo>
                    <a:lnTo>
                      <a:pt x="427" y="198"/>
                    </a:lnTo>
                    <a:lnTo>
                      <a:pt x="423" y="202"/>
                    </a:lnTo>
                    <a:lnTo>
                      <a:pt x="417" y="206"/>
                    </a:lnTo>
                    <a:lnTo>
                      <a:pt x="412" y="208"/>
                    </a:lnTo>
                    <a:lnTo>
                      <a:pt x="410" y="210"/>
                    </a:lnTo>
                    <a:lnTo>
                      <a:pt x="408" y="212"/>
                    </a:lnTo>
                    <a:lnTo>
                      <a:pt x="408" y="212"/>
                    </a:lnTo>
                    <a:lnTo>
                      <a:pt x="404" y="213"/>
                    </a:lnTo>
                    <a:lnTo>
                      <a:pt x="404" y="217"/>
                    </a:lnTo>
                    <a:lnTo>
                      <a:pt x="402" y="219"/>
                    </a:lnTo>
                    <a:lnTo>
                      <a:pt x="402" y="221"/>
                    </a:lnTo>
                    <a:lnTo>
                      <a:pt x="402" y="223"/>
                    </a:lnTo>
                    <a:lnTo>
                      <a:pt x="402" y="227"/>
                    </a:lnTo>
                    <a:lnTo>
                      <a:pt x="402" y="233"/>
                    </a:lnTo>
                    <a:lnTo>
                      <a:pt x="402" y="237"/>
                    </a:lnTo>
                    <a:lnTo>
                      <a:pt x="402" y="241"/>
                    </a:lnTo>
                    <a:lnTo>
                      <a:pt x="402" y="243"/>
                    </a:lnTo>
                    <a:lnTo>
                      <a:pt x="402" y="245"/>
                    </a:lnTo>
                    <a:lnTo>
                      <a:pt x="400" y="245"/>
                    </a:lnTo>
                    <a:lnTo>
                      <a:pt x="400" y="248"/>
                    </a:lnTo>
                    <a:lnTo>
                      <a:pt x="400" y="252"/>
                    </a:lnTo>
                    <a:lnTo>
                      <a:pt x="398" y="256"/>
                    </a:lnTo>
                    <a:lnTo>
                      <a:pt x="398" y="260"/>
                    </a:lnTo>
                    <a:lnTo>
                      <a:pt x="398" y="264"/>
                    </a:lnTo>
                    <a:lnTo>
                      <a:pt x="396" y="268"/>
                    </a:lnTo>
                    <a:lnTo>
                      <a:pt x="396" y="268"/>
                    </a:lnTo>
                    <a:lnTo>
                      <a:pt x="396" y="272"/>
                    </a:lnTo>
                    <a:lnTo>
                      <a:pt x="396" y="276"/>
                    </a:lnTo>
                    <a:lnTo>
                      <a:pt x="398" y="278"/>
                    </a:lnTo>
                    <a:lnTo>
                      <a:pt x="400" y="278"/>
                    </a:lnTo>
                    <a:lnTo>
                      <a:pt x="400" y="279"/>
                    </a:lnTo>
                    <a:lnTo>
                      <a:pt x="402" y="281"/>
                    </a:lnTo>
                    <a:lnTo>
                      <a:pt x="406" y="285"/>
                    </a:lnTo>
                    <a:lnTo>
                      <a:pt x="412" y="291"/>
                    </a:lnTo>
                    <a:lnTo>
                      <a:pt x="413" y="295"/>
                    </a:lnTo>
                    <a:lnTo>
                      <a:pt x="417" y="299"/>
                    </a:lnTo>
                    <a:lnTo>
                      <a:pt x="419" y="303"/>
                    </a:lnTo>
                    <a:lnTo>
                      <a:pt x="421" y="305"/>
                    </a:lnTo>
                    <a:lnTo>
                      <a:pt x="421" y="307"/>
                    </a:lnTo>
                    <a:lnTo>
                      <a:pt x="423" y="309"/>
                    </a:lnTo>
                    <a:lnTo>
                      <a:pt x="423" y="312"/>
                    </a:lnTo>
                    <a:lnTo>
                      <a:pt x="423" y="314"/>
                    </a:lnTo>
                    <a:lnTo>
                      <a:pt x="421" y="318"/>
                    </a:lnTo>
                    <a:lnTo>
                      <a:pt x="421" y="318"/>
                    </a:lnTo>
                    <a:lnTo>
                      <a:pt x="421" y="320"/>
                    </a:lnTo>
                    <a:lnTo>
                      <a:pt x="419" y="322"/>
                    </a:lnTo>
                    <a:lnTo>
                      <a:pt x="417" y="328"/>
                    </a:lnTo>
                    <a:lnTo>
                      <a:pt x="415" y="332"/>
                    </a:lnTo>
                    <a:lnTo>
                      <a:pt x="412" y="336"/>
                    </a:lnTo>
                    <a:lnTo>
                      <a:pt x="410" y="340"/>
                    </a:lnTo>
                    <a:lnTo>
                      <a:pt x="408" y="343"/>
                    </a:lnTo>
                    <a:lnTo>
                      <a:pt x="406" y="345"/>
                    </a:lnTo>
                    <a:lnTo>
                      <a:pt x="406" y="347"/>
                    </a:lnTo>
                    <a:lnTo>
                      <a:pt x="404" y="349"/>
                    </a:lnTo>
                    <a:lnTo>
                      <a:pt x="400" y="351"/>
                    </a:lnTo>
                    <a:lnTo>
                      <a:pt x="396" y="351"/>
                    </a:lnTo>
                    <a:lnTo>
                      <a:pt x="394" y="351"/>
                    </a:lnTo>
                    <a:lnTo>
                      <a:pt x="390" y="351"/>
                    </a:lnTo>
                    <a:lnTo>
                      <a:pt x="384" y="351"/>
                    </a:lnTo>
                    <a:lnTo>
                      <a:pt x="377" y="349"/>
                    </a:lnTo>
                    <a:lnTo>
                      <a:pt x="373" y="349"/>
                    </a:lnTo>
                    <a:lnTo>
                      <a:pt x="367" y="347"/>
                    </a:lnTo>
                    <a:lnTo>
                      <a:pt x="363" y="347"/>
                    </a:lnTo>
                    <a:lnTo>
                      <a:pt x="361" y="345"/>
                    </a:lnTo>
                    <a:lnTo>
                      <a:pt x="359" y="345"/>
                    </a:lnTo>
                    <a:lnTo>
                      <a:pt x="355" y="345"/>
                    </a:lnTo>
                    <a:lnTo>
                      <a:pt x="351" y="347"/>
                    </a:lnTo>
                    <a:lnTo>
                      <a:pt x="349" y="349"/>
                    </a:lnTo>
                    <a:lnTo>
                      <a:pt x="349" y="349"/>
                    </a:lnTo>
                    <a:lnTo>
                      <a:pt x="348" y="351"/>
                    </a:lnTo>
                    <a:lnTo>
                      <a:pt x="344" y="355"/>
                    </a:lnTo>
                    <a:lnTo>
                      <a:pt x="340" y="357"/>
                    </a:lnTo>
                    <a:lnTo>
                      <a:pt x="338" y="361"/>
                    </a:lnTo>
                    <a:lnTo>
                      <a:pt x="334" y="363"/>
                    </a:lnTo>
                    <a:lnTo>
                      <a:pt x="332" y="365"/>
                    </a:lnTo>
                    <a:lnTo>
                      <a:pt x="332" y="365"/>
                    </a:lnTo>
                    <a:lnTo>
                      <a:pt x="330" y="365"/>
                    </a:lnTo>
                    <a:lnTo>
                      <a:pt x="328" y="367"/>
                    </a:lnTo>
                    <a:lnTo>
                      <a:pt x="324" y="369"/>
                    </a:lnTo>
                    <a:lnTo>
                      <a:pt x="322" y="373"/>
                    </a:lnTo>
                    <a:lnTo>
                      <a:pt x="318" y="375"/>
                    </a:lnTo>
                    <a:lnTo>
                      <a:pt x="315" y="376"/>
                    </a:lnTo>
                    <a:lnTo>
                      <a:pt x="313" y="378"/>
                    </a:lnTo>
                    <a:lnTo>
                      <a:pt x="311" y="378"/>
                    </a:lnTo>
                    <a:lnTo>
                      <a:pt x="309" y="380"/>
                    </a:lnTo>
                    <a:lnTo>
                      <a:pt x="307" y="384"/>
                    </a:lnTo>
                    <a:lnTo>
                      <a:pt x="307" y="386"/>
                    </a:lnTo>
                    <a:lnTo>
                      <a:pt x="307" y="388"/>
                    </a:lnTo>
                    <a:lnTo>
                      <a:pt x="305" y="392"/>
                    </a:lnTo>
                    <a:lnTo>
                      <a:pt x="305" y="398"/>
                    </a:lnTo>
                    <a:lnTo>
                      <a:pt x="305" y="406"/>
                    </a:lnTo>
                    <a:lnTo>
                      <a:pt x="305" y="411"/>
                    </a:lnTo>
                    <a:lnTo>
                      <a:pt x="303" y="415"/>
                    </a:lnTo>
                    <a:lnTo>
                      <a:pt x="303" y="419"/>
                    </a:lnTo>
                    <a:lnTo>
                      <a:pt x="303" y="423"/>
                    </a:lnTo>
                    <a:lnTo>
                      <a:pt x="303" y="423"/>
                    </a:lnTo>
                    <a:lnTo>
                      <a:pt x="301" y="427"/>
                    </a:lnTo>
                    <a:lnTo>
                      <a:pt x="299" y="431"/>
                    </a:lnTo>
                    <a:lnTo>
                      <a:pt x="295" y="433"/>
                    </a:lnTo>
                    <a:lnTo>
                      <a:pt x="293" y="433"/>
                    </a:lnTo>
                    <a:lnTo>
                      <a:pt x="289" y="433"/>
                    </a:lnTo>
                    <a:lnTo>
                      <a:pt x="283" y="435"/>
                    </a:lnTo>
                    <a:lnTo>
                      <a:pt x="278" y="437"/>
                    </a:lnTo>
                    <a:lnTo>
                      <a:pt x="272" y="439"/>
                    </a:lnTo>
                    <a:lnTo>
                      <a:pt x="268" y="439"/>
                    </a:lnTo>
                    <a:lnTo>
                      <a:pt x="264" y="440"/>
                    </a:lnTo>
                    <a:lnTo>
                      <a:pt x="262" y="440"/>
                    </a:lnTo>
                    <a:lnTo>
                      <a:pt x="258" y="440"/>
                    </a:lnTo>
                    <a:lnTo>
                      <a:pt x="256" y="440"/>
                    </a:lnTo>
                    <a:lnTo>
                      <a:pt x="252" y="439"/>
                    </a:lnTo>
                    <a:lnTo>
                      <a:pt x="251" y="437"/>
                    </a:lnTo>
                    <a:lnTo>
                      <a:pt x="251" y="437"/>
                    </a:lnTo>
                    <a:lnTo>
                      <a:pt x="249" y="435"/>
                    </a:lnTo>
                    <a:lnTo>
                      <a:pt x="247" y="431"/>
                    </a:lnTo>
                    <a:lnTo>
                      <a:pt x="243" y="427"/>
                    </a:lnTo>
                    <a:lnTo>
                      <a:pt x="241" y="423"/>
                    </a:lnTo>
                    <a:lnTo>
                      <a:pt x="237" y="417"/>
                    </a:lnTo>
                    <a:lnTo>
                      <a:pt x="233" y="411"/>
                    </a:lnTo>
                    <a:lnTo>
                      <a:pt x="231" y="409"/>
                    </a:lnTo>
                    <a:lnTo>
                      <a:pt x="231" y="407"/>
                    </a:lnTo>
                    <a:lnTo>
                      <a:pt x="229" y="407"/>
                    </a:lnTo>
                    <a:lnTo>
                      <a:pt x="227" y="406"/>
                    </a:lnTo>
                    <a:lnTo>
                      <a:pt x="225" y="404"/>
                    </a:lnTo>
                    <a:lnTo>
                      <a:pt x="221" y="402"/>
                    </a:lnTo>
                    <a:lnTo>
                      <a:pt x="219" y="402"/>
                    </a:lnTo>
                    <a:lnTo>
                      <a:pt x="218" y="402"/>
                    </a:lnTo>
                    <a:lnTo>
                      <a:pt x="214" y="402"/>
                    </a:lnTo>
                    <a:lnTo>
                      <a:pt x="210" y="402"/>
                    </a:lnTo>
                    <a:lnTo>
                      <a:pt x="204" y="402"/>
                    </a:lnTo>
                    <a:lnTo>
                      <a:pt x="200" y="402"/>
                    </a:lnTo>
                    <a:lnTo>
                      <a:pt x="198" y="402"/>
                    </a:lnTo>
                    <a:lnTo>
                      <a:pt x="196" y="402"/>
                    </a:lnTo>
                    <a:lnTo>
                      <a:pt x="196" y="402"/>
                    </a:lnTo>
                    <a:lnTo>
                      <a:pt x="192" y="400"/>
                    </a:lnTo>
                    <a:lnTo>
                      <a:pt x="188" y="400"/>
                    </a:lnTo>
                    <a:lnTo>
                      <a:pt x="185" y="400"/>
                    </a:lnTo>
                    <a:lnTo>
                      <a:pt x="181" y="398"/>
                    </a:lnTo>
                    <a:lnTo>
                      <a:pt x="177" y="398"/>
                    </a:lnTo>
                    <a:lnTo>
                      <a:pt x="175" y="396"/>
                    </a:lnTo>
                    <a:lnTo>
                      <a:pt x="173" y="396"/>
                    </a:lnTo>
                    <a:lnTo>
                      <a:pt x="169" y="396"/>
                    </a:lnTo>
                    <a:lnTo>
                      <a:pt x="165" y="396"/>
                    </a:lnTo>
                    <a:lnTo>
                      <a:pt x="163" y="398"/>
                    </a:lnTo>
                    <a:lnTo>
                      <a:pt x="163" y="400"/>
                    </a:lnTo>
                    <a:lnTo>
                      <a:pt x="161" y="400"/>
                    </a:lnTo>
                    <a:lnTo>
                      <a:pt x="159" y="402"/>
                    </a:lnTo>
                    <a:lnTo>
                      <a:pt x="155" y="406"/>
                    </a:lnTo>
                    <a:lnTo>
                      <a:pt x="150" y="411"/>
                    </a:lnTo>
                    <a:lnTo>
                      <a:pt x="146" y="413"/>
                    </a:lnTo>
                    <a:lnTo>
                      <a:pt x="142" y="417"/>
                    </a:lnTo>
                    <a:lnTo>
                      <a:pt x="138" y="419"/>
                    </a:lnTo>
                    <a:lnTo>
                      <a:pt x="136" y="421"/>
                    </a:lnTo>
                    <a:lnTo>
                      <a:pt x="134" y="421"/>
                    </a:lnTo>
                    <a:lnTo>
                      <a:pt x="132" y="423"/>
                    </a:lnTo>
                    <a:lnTo>
                      <a:pt x="128" y="423"/>
                    </a:lnTo>
                    <a:lnTo>
                      <a:pt x="126" y="423"/>
                    </a:lnTo>
                    <a:lnTo>
                      <a:pt x="122" y="423"/>
                    </a:lnTo>
                    <a:lnTo>
                      <a:pt x="122" y="421"/>
                    </a:lnTo>
                    <a:lnTo>
                      <a:pt x="121" y="421"/>
                    </a:lnTo>
                    <a:lnTo>
                      <a:pt x="119" y="419"/>
                    </a:lnTo>
                    <a:lnTo>
                      <a:pt x="115" y="417"/>
                    </a:lnTo>
                    <a:lnTo>
                      <a:pt x="109" y="415"/>
                    </a:lnTo>
                    <a:lnTo>
                      <a:pt x="105" y="411"/>
                    </a:lnTo>
                    <a:lnTo>
                      <a:pt x="101" y="409"/>
                    </a:lnTo>
                    <a:lnTo>
                      <a:pt x="97" y="407"/>
                    </a:lnTo>
                    <a:lnTo>
                      <a:pt x="95" y="406"/>
                    </a:lnTo>
                    <a:lnTo>
                      <a:pt x="95" y="406"/>
                    </a:lnTo>
                    <a:lnTo>
                      <a:pt x="91" y="404"/>
                    </a:lnTo>
                    <a:lnTo>
                      <a:pt x="89" y="400"/>
                    </a:lnTo>
                    <a:lnTo>
                      <a:pt x="89" y="396"/>
                    </a:lnTo>
                    <a:lnTo>
                      <a:pt x="89" y="394"/>
                    </a:lnTo>
                    <a:lnTo>
                      <a:pt x="89" y="390"/>
                    </a:lnTo>
                    <a:lnTo>
                      <a:pt x="89" y="384"/>
                    </a:lnTo>
                    <a:lnTo>
                      <a:pt x="91" y="376"/>
                    </a:lnTo>
                    <a:lnTo>
                      <a:pt x="91" y="373"/>
                    </a:lnTo>
                    <a:lnTo>
                      <a:pt x="93" y="367"/>
                    </a:lnTo>
                    <a:lnTo>
                      <a:pt x="93" y="363"/>
                    </a:lnTo>
                    <a:lnTo>
                      <a:pt x="95" y="361"/>
                    </a:lnTo>
                    <a:lnTo>
                      <a:pt x="95" y="359"/>
                    </a:lnTo>
                    <a:lnTo>
                      <a:pt x="95" y="355"/>
                    </a:lnTo>
                    <a:lnTo>
                      <a:pt x="93" y="353"/>
                    </a:lnTo>
                    <a:lnTo>
                      <a:pt x="91" y="349"/>
                    </a:lnTo>
                    <a:lnTo>
                      <a:pt x="91" y="349"/>
                    </a:lnTo>
                    <a:lnTo>
                      <a:pt x="89" y="347"/>
                    </a:lnTo>
                    <a:lnTo>
                      <a:pt x="88" y="343"/>
                    </a:lnTo>
                    <a:lnTo>
                      <a:pt x="84" y="342"/>
                    </a:lnTo>
                    <a:lnTo>
                      <a:pt x="82" y="338"/>
                    </a:lnTo>
                    <a:lnTo>
                      <a:pt x="78" y="334"/>
                    </a:lnTo>
                    <a:lnTo>
                      <a:pt x="76" y="332"/>
                    </a:lnTo>
                    <a:lnTo>
                      <a:pt x="76" y="332"/>
                    </a:lnTo>
                    <a:lnTo>
                      <a:pt x="76" y="330"/>
                    </a:lnTo>
                    <a:lnTo>
                      <a:pt x="74" y="328"/>
                    </a:lnTo>
                    <a:lnTo>
                      <a:pt x="72" y="326"/>
                    </a:lnTo>
                    <a:lnTo>
                      <a:pt x="68" y="322"/>
                    </a:lnTo>
                    <a:lnTo>
                      <a:pt x="66" y="318"/>
                    </a:lnTo>
                    <a:lnTo>
                      <a:pt x="64" y="314"/>
                    </a:lnTo>
                    <a:lnTo>
                      <a:pt x="62" y="312"/>
                    </a:lnTo>
                    <a:lnTo>
                      <a:pt x="62" y="310"/>
                    </a:lnTo>
                    <a:lnTo>
                      <a:pt x="60" y="309"/>
                    </a:lnTo>
                    <a:lnTo>
                      <a:pt x="57" y="307"/>
                    </a:lnTo>
                    <a:lnTo>
                      <a:pt x="55" y="307"/>
                    </a:lnTo>
                    <a:lnTo>
                      <a:pt x="53" y="307"/>
                    </a:lnTo>
                    <a:lnTo>
                      <a:pt x="49" y="307"/>
                    </a:lnTo>
                    <a:lnTo>
                      <a:pt x="43" y="305"/>
                    </a:lnTo>
                    <a:lnTo>
                      <a:pt x="35" y="305"/>
                    </a:lnTo>
                    <a:lnTo>
                      <a:pt x="31" y="305"/>
                    </a:lnTo>
                    <a:lnTo>
                      <a:pt x="25" y="303"/>
                    </a:lnTo>
                    <a:lnTo>
                      <a:pt x="22" y="303"/>
                    </a:lnTo>
                    <a:lnTo>
                      <a:pt x="18" y="303"/>
                    </a:lnTo>
                    <a:lnTo>
                      <a:pt x="18" y="303"/>
                    </a:lnTo>
                    <a:lnTo>
                      <a:pt x="14" y="301"/>
                    </a:lnTo>
                    <a:lnTo>
                      <a:pt x="10" y="299"/>
                    </a:lnTo>
                    <a:lnTo>
                      <a:pt x="8" y="295"/>
                    </a:lnTo>
                    <a:lnTo>
                      <a:pt x="8" y="293"/>
                    </a:lnTo>
                    <a:lnTo>
                      <a:pt x="8" y="289"/>
                    </a:lnTo>
                    <a:lnTo>
                      <a:pt x="6" y="285"/>
                    </a:lnTo>
                    <a:lnTo>
                      <a:pt x="4" y="279"/>
                    </a:lnTo>
                    <a:lnTo>
                      <a:pt x="2" y="274"/>
                    </a:lnTo>
                    <a:lnTo>
                      <a:pt x="2" y="268"/>
                    </a:lnTo>
                    <a:lnTo>
                      <a:pt x="0" y="264"/>
                    </a:lnTo>
                    <a:lnTo>
                      <a:pt x="0" y="262"/>
                    </a:lnTo>
                    <a:lnTo>
                      <a:pt x="0" y="260"/>
                    </a:lnTo>
                    <a:lnTo>
                      <a:pt x="0" y="256"/>
                    </a:lnTo>
                    <a:lnTo>
                      <a:pt x="2" y="254"/>
                    </a:lnTo>
                    <a:lnTo>
                      <a:pt x="4" y="252"/>
                    </a:lnTo>
                    <a:lnTo>
                      <a:pt x="4" y="250"/>
                    </a:lnTo>
                    <a:lnTo>
                      <a:pt x="6" y="248"/>
                    </a:lnTo>
                    <a:lnTo>
                      <a:pt x="10" y="246"/>
                    </a:lnTo>
                    <a:lnTo>
                      <a:pt x="14" y="243"/>
                    </a:lnTo>
                    <a:lnTo>
                      <a:pt x="18" y="241"/>
                    </a:lnTo>
                    <a:lnTo>
                      <a:pt x="24" y="237"/>
                    </a:lnTo>
                    <a:lnTo>
                      <a:pt x="29" y="233"/>
                    </a:lnTo>
                    <a:lnTo>
                      <a:pt x="31" y="231"/>
                    </a:lnTo>
                    <a:lnTo>
                      <a:pt x="33" y="231"/>
                    </a:lnTo>
                    <a:lnTo>
                      <a:pt x="33" y="229"/>
                    </a:lnTo>
                    <a:lnTo>
                      <a:pt x="37" y="227"/>
                    </a:lnTo>
                    <a:lnTo>
                      <a:pt x="37" y="225"/>
                    </a:lnTo>
                    <a:lnTo>
                      <a:pt x="39" y="221"/>
                    </a:lnTo>
                    <a:lnTo>
                      <a:pt x="39" y="219"/>
                    </a:lnTo>
                    <a:lnTo>
                      <a:pt x="39" y="217"/>
                    </a:lnTo>
                    <a:lnTo>
                      <a:pt x="39" y="213"/>
                    </a:lnTo>
                    <a:lnTo>
                      <a:pt x="39" y="210"/>
                    </a:lnTo>
                    <a:lnTo>
                      <a:pt x="39" y="204"/>
                    </a:lnTo>
                    <a:lnTo>
                      <a:pt x="39" y="200"/>
                    </a:lnTo>
                    <a:lnTo>
                      <a:pt x="39" y="198"/>
                    </a:lnTo>
                    <a:lnTo>
                      <a:pt x="39" y="196"/>
                    </a:lnTo>
                    <a:lnTo>
                      <a:pt x="41" y="196"/>
                    </a:lnTo>
                    <a:lnTo>
                      <a:pt x="41" y="192"/>
                    </a:lnTo>
                    <a:lnTo>
                      <a:pt x="41" y="190"/>
                    </a:lnTo>
                    <a:lnTo>
                      <a:pt x="43" y="184"/>
                    </a:lnTo>
                    <a:lnTo>
                      <a:pt x="43" y="181"/>
                    </a:lnTo>
                    <a:lnTo>
                      <a:pt x="43" y="177"/>
                    </a:lnTo>
                    <a:lnTo>
                      <a:pt x="45" y="175"/>
                    </a:lnTo>
                    <a:lnTo>
                      <a:pt x="45" y="173"/>
                    </a:lnTo>
                    <a:lnTo>
                      <a:pt x="45" y="169"/>
                    </a:lnTo>
                    <a:lnTo>
                      <a:pt x="45" y="167"/>
                    </a:lnTo>
                    <a:lnTo>
                      <a:pt x="43" y="163"/>
                    </a:lnTo>
                    <a:lnTo>
                      <a:pt x="41" y="163"/>
                    </a:lnTo>
                    <a:lnTo>
                      <a:pt x="41" y="161"/>
                    </a:lnTo>
                    <a:lnTo>
                      <a:pt x="39" y="159"/>
                    </a:lnTo>
                    <a:lnTo>
                      <a:pt x="35" y="155"/>
                    </a:lnTo>
                    <a:lnTo>
                      <a:pt x="29" y="149"/>
                    </a:lnTo>
                    <a:lnTo>
                      <a:pt x="27" y="146"/>
                    </a:lnTo>
                    <a:lnTo>
                      <a:pt x="24" y="142"/>
                    </a:lnTo>
                    <a:lnTo>
                      <a:pt x="22" y="138"/>
                    </a:lnTo>
                    <a:lnTo>
                      <a:pt x="20" y="136"/>
                    </a:lnTo>
                    <a:lnTo>
                      <a:pt x="20" y="134"/>
                    </a:lnTo>
                    <a:lnTo>
                      <a:pt x="18" y="132"/>
                    </a:lnTo>
                    <a:lnTo>
                      <a:pt x="18" y="130"/>
                    </a:lnTo>
                    <a:lnTo>
                      <a:pt x="18" y="126"/>
                    </a:lnTo>
                    <a:lnTo>
                      <a:pt x="18" y="122"/>
                    </a:lnTo>
                    <a:lnTo>
                      <a:pt x="20" y="122"/>
                    </a:lnTo>
                    <a:lnTo>
                      <a:pt x="20" y="120"/>
                    </a:lnTo>
                    <a:lnTo>
                      <a:pt x="22" y="118"/>
                    </a:lnTo>
                    <a:lnTo>
                      <a:pt x="24" y="115"/>
                    </a:lnTo>
                    <a:lnTo>
                      <a:pt x="25" y="109"/>
                    </a:lnTo>
                    <a:lnTo>
                      <a:pt x="29" y="105"/>
                    </a:lnTo>
                    <a:lnTo>
                      <a:pt x="31" y="101"/>
                    </a:lnTo>
                    <a:lnTo>
                      <a:pt x="33" y="97"/>
                    </a:lnTo>
                    <a:lnTo>
                      <a:pt x="35" y="95"/>
                    </a:lnTo>
                    <a:lnTo>
                      <a:pt x="35" y="95"/>
                    </a:lnTo>
                    <a:lnTo>
                      <a:pt x="37" y="91"/>
                    </a:lnTo>
                    <a:lnTo>
                      <a:pt x="41" y="89"/>
                    </a:lnTo>
                    <a:lnTo>
                      <a:pt x="45" y="89"/>
                    </a:lnTo>
                    <a:lnTo>
                      <a:pt x="47" y="89"/>
                    </a:lnTo>
                    <a:lnTo>
                      <a:pt x="51" y="89"/>
                    </a:lnTo>
                    <a:lnTo>
                      <a:pt x="57" y="91"/>
                    </a:lnTo>
                    <a:lnTo>
                      <a:pt x="64" y="91"/>
                    </a:lnTo>
                    <a:lnTo>
                      <a:pt x="68" y="91"/>
                    </a:lnTo>
                    <a:lnTo>
                      <a:pt x="74" y="93"/>
                    </a:lnTo>
                    <a:lnTo>
                      <a:pt x="78" y="93"/>
                    </a:lnTo>
                    <a:lnTo>
                      <a:pt x="80" y="95"/>
                    </a:lnTo>
                    <a:lnTo>
                      <a:pt x="82" y="95"/>
                    </a:lnTo>
                    <a:lnTo>
                      <a:pt x="86" y="95"/>
                    </a:lnTo>
                    <a:lnTo>
                      <a:pt x="88" y="95"/>
                    </a:lnTo>
                    <a:lnTo>
                      <a:pt x="91" y="91"/>
                    </a:lnTo>
                    <a:lnTo>
                      <a:pt x="91" y="91"/>
                    </a:lnTo>
                    <a:lnTo>
                      <a:pt x="93" y="89"/>
                    </a:lnTo>
                    <a:lnTo>
                      <a:pt x="97" y="87"/>
                    </a:lnTo>
                    <a:lnTo>
                      <a:pt x="101" y="84"/>
                    </a:lnTo>
                    <a:lnTo>
                      <a:pt x="103" y="82"/>
                    </a:lnTo>
                    <a:lnTo>
                      <a:pt x="107" y="78"/>
                    </a:lnTo>
                    <a:lnTo>
                      <a:pt x="109" y="78"/>
                    </a:lnTo>
                    <a:lnTo>
                      <a:pt x="109" y="76"/>
                    </a:lnTo>
                    <a:lnTo>
                      <a:pt x="111" y="76"/>
                    </a:lnTo>
                    <a:lnTo>
                      <a:pt x="113" y="74"/>
                    </a:lnTo>
                    <a:lnTo>
                      <a:pt x="117" y="72"/>
                    </a:lnTo>
                    <a:lnTo>
                      <a:pt x="119" y="70"/>
                    </a:lnTo>
                    <a:lnTo>
                      <a:pt x="122" y="66"/>
                    </a:lnTo>
                    <a:lnTo>
                      <a:pt x="126" y="64"/>
                    </a:lnTo>
                    <a:lnTo>
                      <a:pt x="128" y="64"/>
                    </a:lnTo>
                    <a:lnTo>
                      <a:pt x="130" y="62"/>
                    </a:lnTo>
                    <a:lnTo>
                      <a:pt x="132" y="60"/>
                    </a:lnTo>
                    <a:lnTo>
                      <a:pt x="134" y="58"/>
                    </a:lnTo>
                    <a:lnTo>
                      <a:pt x="134" y="54"/>
                    </a:lnTo>
                    <a:lnTo>
                      <a:pt x="134" y="52"/>
                    </a:lnTo>
                    <a:lnTo>
                      <a:pt x="136" y="49"/>
                    </a:lnTo>
                    <a:lnTo>
                      <a:pt x="136" y="43"/>
                    </a:lnTo>
                    <a:lnTo>
                      <a:pt x="136" y="35"/>
                    </a:lnTo>
                    <a:lnTo>
                      <a:pt x="136" y="31"/>
                    </a:lnTo>
                    <a:lnTo>
                      <a:pt x="138" y="25"/>
                    </a:lnTo>
                    <a:lnTo>
                      <a:pt x="138" y="21"/>
                    </a:lnTo>
                    <a:lnTo>
                      <a:pt x="138" y="18"/>
                    </a:lnTo>
                    <a:lnTo>
                      <a:pt x="138" y="18"/>
                    </a:lnTo>
                    <a:lnTo>
                      <a:pt x="140" y="14"/>
                    </a:lnTo>
                    <a:lnTo>
                      <a:pt x="142" y="12"/>
                    </a:lnTo>
                    <a:lnTo>
                      <a:pt x="146" y="10"/>
                    </a:lnTo>
                    <a:lnTo>
                      <a:pt x="148" y="8"/>
                    </a:lnTo>
                    <a:lnTo>
                      <a:pt x="152" y="8"/>
                    </a:lnTo>
                    <a:lnTo>
                      <a:pt x="157" y="6"/>
                    </a:lnTo>
                    <a:lnTo>
                      <a:pt x="163" y="4"/>
                    </a:lnTo>
                    <a:lnTo>
                      <a:pt x="169" y="2"/>
                    </a:lnTo>
                    <a:lnTo>
                      <a:pt x="173" y="2"/>
                    </a:lnTo>
                    <a:lnTo>
                      <a:pt x="177" y="0"/>
                    </a:lnTo>
                    <a:lnTo>
                      <a:pt x="179" y="0"/>
                    </a:lnTo>
                    <a:lnTo>
                      <a:pt x="183"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 name="Freeform 246"/>
              <p:cNvSpPr>
                <a:spLocks/>
              </p:cNvSpPr>
              <p:nvPr/>
            </p:nvSpPr>
            <p:spPr bwMode="auto">
              <a:xfrm>
                <a:off x="8618856" y="7448098"/>
                <a:ext cx="298432" cy="296818"/>
              </a:xfrm>
              <a:custGeom>
                <a:avLst/>
                <a:gdLst>
                  <a:gd name="T0" fmla="*/ 91 w 185"/>
                  <a:gd name="T1" fmla="*/ 0 h 184"/>
                  <a:gd name="T2" fmla="*/ 121 w 185"/>
                  <a:gd name="T3" fmla="*/ 6 h 184"/>
                  <a:gd name="T4" fmla="*/ 146 w 185"/>
                  <a:gd name="T5" fmla="*/ 18 h 184"/>
                  <a:gd name="T6" fmla="*/ 167 w 185"/>
                  <a:gd name="T7" fmla="*/ 39 h 184"/>
                  <a:gd name="T8" fmla="*/ 179 w 185"/>
                  <a:gd name="T9" fmla="*/ 64 h 184"/>
                  <a:gd name="T10" fmla="*/ 185 w 185"/>
                  <a:gd name="T11" fmla="*/ 93 h 184"/>
                  <a:gd name="T12" fmla="*/ 179 w 185"/>
                  <a:gd name="T13" fmla="*/ 122 h 184"/>
                  <a:gd name="T14" fmla="*/ 167 w 185"/>
                  <a:gd name="T15" fmla="*/ 148 h 184"/>
                  <a:gd name="T16" fmla="*/ 146 w 185"/>
                  <a:gd name="T17" fmla="*/ 167 h 184"/>
                  <a:gd name="T18" fmla="*/ 121 w 185"/>
                  <a:gd name="T19" fmla="*/ 181 h 184"/>
                  <a:gd name="T20" fmla="*/ 91 w 185"/>
                  <a:gd name="T21" fmla="*/ 184 h 184"/>
                  <a:gd name="T22" fmla="*/ 64 w 185"/>
                  <a:gd name="T23" fmla="*/ 181 h 184"/>
                  <a:gd name="T24" fmla="*/ 39 w 185"/>
                  <a:gd name="T25" fmla="*/ 167 h 184"/>
                  <a:gd name="T26" fmla="*/ 18 w 185"/>
                  <a:gd name="T27" fmla="*/ 148 h 184"/>
                  <a:gd name="T28" fmla="*/ 6 w 185"/>
                  <a:gd name="T29" fmla="*/ 122 h 184"/>
                  <a:gd name="T30" fmla="*/ 0 w 185"/>
                  <a:gd name="T31" fmla="*/ 93 h 184"/>
                  <a:gd name="T32" fmla="*/ 6 w 185"/>
                  <a:gd name="T33" fmla="*/ 64 h 184"/>
                  <a:gd name="T34" fmla="*/ 18 w 185"/>
                  <a:gd name="T35" fmla="*/ 39 h 184"/>
                  <a:gd name="T36" fmla="*/ 39 w 185"/>
                  <a:gd name="T37" fmla="*/ 18 h 184"/>
                  <a:gd name="T38" fmla="*/ 64 w 185"/>
                  <a:gd name="T39" fmla="*/ 6 h 184"/>
                  <a:gd name="T40" fmla="*/ 91 w 185"/>
                  <a:gd name="T41"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84">
                    <a:moveTo>
                      <a:pt x="91" y="0"/>
                    </a:moveTo>
                    <a:lnTo>
                      <a:pt x="121" y="6"/>
                    </a:lnTo>
                    <a:lnTo>
                      <a:pt x="146" y="18"/>
                    </a:lnTo>
                    <a:lnTo>
                      <a:pt x="167" y="39"/>
                    </a:lnTo>
                    <a:lnTo>
                      <a:pt x="179" y="64"/>
                    </a:lnTo>
                    <a:lnTo>
                      <a:pt x="185" y="93"/>
                    </a:lnTo>
                    <a:lnTo>
                      <a:pt x="179" y="122"/>
                    </a:lnTo>
                    <a:lnTo>
                      <a:pt x="167" y="148"/>
                    </a:lnTo>
                    <a:lnTo>
                      <a:pt x="146" y="167"/>
                    </a:lnTo>
                    <a:lnTo>
                      <a:pt x="121" y="181"/>
                    </a:lnTo>
                    <a:lnTo>
                      <a:pt x="91" y="184"/>
                    </a:lnTo>
                    <a:lnTo>
                      <a:pt x="64" y="181"/>
                    </a:lnTo>
                    <a:lnTo>
                      <a:pt x="39" y="167"/>
                    </a:lnTo>
                    <a:lnTo>
                      <a:pt x="18" y="148"/>
                    </a:lnTo>
                    <a:lnTo>
                      <a:pt x="6" y="122"/>
                    </a:lnTo>
                    <a:lnTo>
                      <a:pt x="0" y="93"/>
                    </a:lnTo>
                    <a:lnTo>
                      <a:pt x="6" y="64"/>
                    </a:lnTo>
                    <a:lnTo>
                      <a:pt x="18" y="39"/>
                    </a:lnTo>
                    <a:lnTo>
                      <a:pt x="39" y="18"/>
                    </a:lnTo>
                    <a:lnTo>
                      <a:pt x="64" y="6"/>
                    </a:lnTo>
                    <a:lnTo>
                      <a:pt x="91" y="0"/>
                    </a:lnTo>
                    <a:close/>
                  </a:path>
                </a:pathLst>
              </a:custGeom>
              <a:solidFill>
                <a:srgbClr val="61616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84" name="250 Grupo"/>
            <p:cNvGrpSpPr/>
            <p:nvPr/>
          </p:nvGrpSpPr>
          <p:grpSpPr>
            <a:xfrm>
              <a:off x="1329862" y="4110580"/>
              <a:ext cx="11375383" cy="7447421"/>
              <a:chOff x="1329862" y="4110580"/>
              <a:chExt cx="11375383" cy="7447421"/>
            </a:xfrm>
            <a:solidFill>
              <a:srgbClr val="47696D"/>
            </a:solidFill>
          </p:grpSpPr>
          <p:sp>
            <p:nvSpPr>
              <p:cNvPr id="85" name="Freeform 1089"/>
              <p:cNvSpPr>
                <a:spLocks/>
              </p:cNvSpPr>
              <p:nvPr/>
            </p:nvSpPr>
            <p:spPr bwMode="auto">
              <a:xfrm>
                <a:off x="4683379" y="7297145"/>
                <a:ext cx="1393669" cy="1088804"/>
              </a:xfrm>
              <a:custGeom>
                <a:avLst/>
                <a:gdLst>
                  <a:gd name="T0" fmla="*/ 13 w 192"/>
                  <a:gd name="T1" fmla="*/ 0 h 150"/>
                  <a:gd name="T2" fmla="*/ 19 w 192"/>
                  <a:gd name="T3" fmla="*/ 0 h 150"/>
                  <a:gd name="T4" fmla="*/ 23 w 192"/>
                  <a:gd name="T5" fmla="*/ 2 h 150"/>
                  <a:gd name="T6" fmla="*/ 186 w 192"/>
                  <a:gd name="T7" fmla="*/ 123 h 150"/>
                  <a:gd name="T8" fmla="*/ 190 w 192"/>
                  <a:gd name="T9" fmla="*/ 126 h 150"/>
                  <a:gd name="T10" fmla="*/ 192 w 192"/>
                  <a:gd name="T11" fmla="*/ 132 h 150"/>
                  <a:gd name="T12" fmla="*/ 192 w 192"/>
                  <a:gd name="T13" fmla="*/ 138 h 150"/>
                  <a:gd name="T14" fmla="*/ 190 w 192"/>
                  <a:gd name="T15" fmla="*/ 144 h 150"/>
                  <a:gd name="T16" fmla="*/ 184 w 192"/>
                  <a:gd name="T17" fmla="*/ 148 h 150"/>
                  <a:gd name="T18" fmla="*/ 180 w 192"/>
                  <a:gd name="T19" fmla="*/ 150 h 150"/>
                  <a:gd name="T20" fmla="*/ 175 w 192"/>
                  <a:gd name="T21" fmla="*/ 148 h 150"/>
                  <a:gd name="T22" fmla="*/ 169 w 192"/>
                  <a:gd name="T23" fmla="*/ 146 h 150"/>
                  <a:gd name="T24" fmla="*/ 6 w 192"/>
                  <a:gd name="T25" fmla="*/ 25 h 150"/>
                  <a:gd name="T26" fmla="*/ 2 w 192"/>
                  <a:gd name="T27" fmla="*/ 21 h 150"/>
                  <a:gd name="T28" fmla="*/ 0 w 192"/>
                  <a:gd name="T29" fmla="*/ 16 h 150"/>
                  <a:gd name="T30" fmla="*/ 0 w 192"/>
                  <a:gd name="T31" fmla="*/ 10 h 150"/>
                  <a:gd name="T32" fmla="*/ 4 w 192"/>
                  <a:gd name="T33" fmla="*/ 4 h 150"/>
                  <a:gd name="T34" fmla="*/ 8 w 192"/>
                  <a:gd name="T35" fmla="*/ 0 h 150"/>
                  <a:gd name="T36" fmla="*/ 13 w 192"/>
                  <a:gd name="T37"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2" h="150">
                    <a:moveTo>
                      <a:pt x="13" y="0"/>
                    </a:moveTo>
                    <a:lnTo>
                      <a:pt x="19" y="0"/>
                    </a:lnTo>
                    <a:lnTo>
                      <a:pt x="23" y="2"/>
                    </a:lnTo>
                    <a:lnTo>
                      <a:pt x="186" y="123"/>
                    </a:lnTo>
                    <a:lnTo>
                      <a:pt x="190" y="126"/>
                    </a:lnTo>
                    <a:lnTo>
                      <a:pt x="192" y="132"/>
                    </a:lnTo>
                    <a:lnTo>
                      <a:pt x="192" y="138"/>
                    </a:lnTo>
                    <a:lnTo>
                      <a:pt x="190" y="144"/>
                    </a:lnTo>
                    <a:lnTo>
                      <a:pt x="184" y="148"/>
                    </a:lnTo>
                    <a:lnTo>
                      <a:pt x="180" y="150"/>
                    </a:lnTo>
                    <a:lnTo>
                      <a:pt x="175" y="148"/>
                    </a:lnTo>
                    <a:lnTo>
                      <a:pt x="169" y="146"/>
                    </a:lnTo>
                    <a:lnTo>
                      <a:pt x="6" y="25"/>
                    </a:lnTo>
                    <a:lnTo>
                      <a:pt x="2" y="21"/>
                    </a:lnTo>
                    <a:lnTo>
                      <a:pt x="0" y="16"/>
                    </a:lnTo>
                    <a:lnTo>
                      <a:pt x="0" y="10"/>
                    </a:lnTo>
                    <a:lnTo>
                      <a:pt x="4" y="4"/>
                    </a:lnTo>
                    <a:lnTo>
                      <a:pt x="8" y="0"/>
                    </a:lnTo>
                    <a:lnTo>
                      <a:pt x="13" y="0"/>
                    </a:lnTo>
                    <a:close/>
                  </a:path>
                </a:pathLst>
              </a:custGeom>
              <a:solidFill>
                <a:schemeClr val="accent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p>
            </p:txBody>
          </p:sp>
          <p:sp>
            <p:nvSpPr>
              <p:cNvPr id="86" name="Freeform 1090"/>
              <p:cNvSpPr>
                <a:spLocks/>
              </p:cNvSpPr>
              <p:nvPr/>
            </p:nvSpPr>
            <p:spPr bwMode="auto">
              <a:xfrm>
                <a:off x="4291409" y="6890658"/>
                <a:ext cx="914596" cy="943630"/>
              </a:xfrm>
              <a:custGeom>
                <a:avLst/>
                <a:gdLst>
                  <a:gd name="T0" fmla="*/ 110 w 126"/>
                  <a:gd name="T1" fmla="*/ 0 h 130"/>
                  <a:gd name="T2" fmla="*/ 116 w 126"/>
                  <a:gd name="T3" fmla="*/ 2 h 130"/>
                  <a:gd name="T4" fmla="*/ 120 w 126"/>
                  <a:gd name="T5" fmla="*/ 6 h 130"/>
                  <a:gd name="T6" fmla="*/ 124 w 126"/>
                  <a:gd name="T7" fmla="*/ 9 h 130"/>
                  <a:gd name="T8" fmla="*/ 126 w 126"/>
                  <a:gd name="T9" fmla="*/ 15 h 130"/>
                  <a:gd name="T10" fmla="*/ 126 w 126"/>
                  <a:gd name="T11" fmla="*/ 19 h 130"/>
                  <a:gd name="T12" fmla="*/ 124 w 126"/>
                  <a:gd name="T13" fmla="*/ 25 h 130"/>
                  <a:gd name="T14" fmla="*/ 120 w 126"/>
                  <a:gd name="T15" fmla="*/ 31 h 130"/>
                  <a:gd name="T16" fmla="*/ 31 w 126"/>
                  <a:gd name="T17" fmla="*/ 124 h 130"/>
                  <a:gd name="T18" fmla="*/ 27 w 126"/>
                  <a:gd name="T19" fmla="*/ 128 h 130"/>
                  <a:gd name="T20" fmla="*/ 21 w 126"/>
                  <a:gd name="T21" fmla="*/ 130 h 130"/>
                  <a:gd name="T22" fmla="*/ 15 w 126"/>
                  <a:gd name="T23" fmla="*/ 130 h 130"/>
                  <a:gd name="T24" fmla="*/ 11 w 126"/>
                  <a:gd name="T25" fmla="*/ 128 h 130"/>
                  <a:gd name="T26" fmla="*/ 5 w 126"/>
                  <a:gd name="T27" fmla="*/ 124 h 130"/>
                  <a:gd name="T28" fmla="*/ 1 w 126"/>
                  <a:gd name="T29" fmla="*/ 120 h 130"/>
                  <a:gd name="T30" fmla="*/ 0 w 126"/>
                  <a:gd name="T31" fmla="*/ 114 h 130"/>
                  <a:gd name="T32" fmla="*/ 0 w 126"/>
                  <a:gd name="T33" fmla="*/ 111 h 130"/>
                  <a:gd name="T34" fmla="*/ 1 w 126"/>
                  <a:gd name="T35" fmla="*/ 105 h 130"/>
                  <a:gd name="T36" fmla="*/ 5 w 126"/>
                  <a:gd name="T37" fmla="*/ 99 h 130"/>
                  <a:gd name="T38" fmla="*/ 95 w 126"/>
                  <a:gd name="T39" fmla="*/ 6 h 130"/>
                  <a:gd name="T40" fmla="*/ 99 w 126"/>
                  <a:gd name="T41" fmla="*/ 2 h 130"/>
                  <a:gd name="T42" fmla="*/ 104 w 126"/>
                  <a:gd name="T43" fmla="*/ 0 h 130"/>
                  <a:gd name="T44" fmla="*/ 110 w 126"/>
                  <a:gd name="T45" fmla="*/ 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6" h="130">
                    <a:moveTo>
                      <a:pt x="110" y="0"/>
                    </a:moveTo>
                    <a:lnTo>
                      <a:pt x="116" y="2"/>
                    </a:lnTo>
                    <a:lnTo>
                      <a:pt x="120" y="6"/>
                    </a:lnTo>
                    <a:lnTo>
                      <a:pt x="124" y="9"/>
                    </a:lnTo>
                    <a:lnTo>
                      <a:pt x="126" y="15"/>
                    </a:lnTo>
                    <a:lnTo>
                      <a:pt x="126" y="19"/>
                    </a:lnTo>
                    <a:lnTo>
                      <a:pt x="124" y="25"/>
                    </a:lnTo>
                    <a:lnTo>
                      <a:pt x="120" y="31"/>
                    </a:lnTo>
                    <a:lnTo>
                      <a:pt x="31" y="124"/>
                    </a:lnTo>
                    <a:lnTo>
                      <a:pt x="27" y="128"/>
                    </a:lnTo>
                    <a:lnTo>
                      <a:pt x="21" y="130"/>
                    </a:lnTo>
                    <a:lnTo>
                      <a:pt x="15" y="130"/>
                    </a:lnTo>
                    <a:lnTo>
                      <a:pt x="11" y="128"/>
                    </a:lnTo>
                    <a:lnTo>
                      <a:pt x="5" y="124"/>
                    </a:lnTo>
                    <a:lnTo>
                      <a:pt x="1" y="120"/>
                    </a:lnTo>
                    <a:lnTo>
                      <a:pt x="0" y="114"/>
                    </a:lnTo>
                    <a:lnTo>
                      <a:pt x="0" y="111"/>
                    </a:lnTo>
                    <a:lnTo>
                      <a:pt x="1" y="105"/>
                    </a:lnTo>
                    <a:lnTo>
                      <a:pt x="5" y="99"/>
                    </a:lnTo>
                    <a:lnTo>
                      <a:pt x="95" y="6"/>
                    </a:lnTo>
                    <a:lnTo>
                      <a:pt x="99" y="2"/>
                    </a:lnTo>
                    <a:lnTo>
                      <a:pt x="104" y="0"/>
                    </a:lnTo>
                    <a:lnTo>
                      <a:pt x="110" y="0"/>
                    </a:lnTo>
                    <a:close/>
                  </a:path>
                </a:pathLst>
              </a:custGeom>
              <a:solidFill>
                <a:schemeClr val="accent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p>
            </p:txBody>
          </p:sp>
          <p:sp>
            <p:nvSpPr>
              <p:cNvPr id="87" name="Freeform 1091"/>
              <p:cNvSpPr>
                <a:spLocks/>
              </p:cNvSpPr>
              <p:nvPr/>
            </p:nvSpPr>
            <p:spPr bwMode="auto">
              <a:xfrm>
                <a:off x="2244458" y="6520467"/>
                <a:ext cx="435522" cy="1705796"/>
              </a:xfrm>
              <a:custGeom>
                <a:avLst/>
                <a:gdLst>
                  <a:gd name="T0" fmla="*/ 29 w 60"/>
                  <a:gd name="T1" fmla="*/ 0 h 235"/>
                  <a:gd name="T2" fmla="*/ 37 w 60"/>
                  <a:gd name="T3" fmla="*/ 0 h 235"/>
                  <a:gd name="T4" fmla="*/ 45 w 60"/>
                  <a:gd name="T5" fmla="*/ 4 h 235"/>
                  <a:gd name="T6" fmla="*/ 50 w 60"/>
                  <a:gd name="T7" fmla="*/ 8 h 235"/>
                  <a:gd name="T8" fmla="*/ 56 w 60"/>
                  <a:gd name="T9" fmla="*/ 14 h 235"/>
                  <a:gd name="T10" fmla="*/ 58 w 60"/>
                  <a:gd name="T11" fmla="*/ 22 h 235"/>
                  <a:gd name="T12" fmla="*/ 60 w 60"/>
                  <a:gd name="T13" fmla="*/ 29 h 235"/>
                  <a:gd name="T14" fmla="*/ 60 w 60"/>
                  <a:gd name="T15" fmla="*/ 206 h 235"/>
                  <a:gd name="T16" fmla="*/ 58 w 60"/>
                  <a:gd name="T17" fmla="*/ 214 h 235"/>
                  <a:gd name="T18" fmla="*/ 56 w 60"/>
                  <a:gd name="T19" fmla="*/ 222 h 235"/>
                  <a:gd name="T20" fmla="*/ 50 w 60"/>
                  <a:gd name="T21" fmla="*/ 228 h 235"/>
                  <a:gd name="T22" fmla="*/ 45 w 60"/>
                  <a:gd name="T23" fmla="*/ 231 h 235"/>
                  <a:gd name="T24" fmla="*/ 37 w 60"/>
                  <a:gd name="T25" fmla="*/ 235 h 235"/>
                  <a:gd name="T26" fmla="*/ 29 w 60"/>
                  <a:gd name="T27" fmla="*/ 235 h 235"/>
                  <a:gd name="T28" fmla="*/ 21 w 60"/>
                  <a:gd name="T29" fmla="*/ 235 h 235"/>
                  <a:gd name="T30" fmla="*/ 15 w 60"/>
                  <a:gd name="T31" fmla="*/ 231 h 235"/>
                  <a:gd name="T32" fmla="*/ 10 w 60"/>
                  <a:gd name="T33" fmla="*/ 228 h 235"/>
                  <a:gd name="T34" fmla="*/ 4 w 60"/>
                  <a:gd name="T35" fmla="*/ 222 h 235"/>
                  <a:gd name="T36" fmla="*/ 2 w 60"/>
                  <a:gd name="T37" fmla="*/ 214 h 235"/>
                  <a:gd name="T38" fmla="*/ 0 w 60"/>
                  <a:gd name="T39" fmla="*/ 206 h 235"/>
                  <a:gd name="T40" fmla="*/ 0 w 60"/>
                  <a:gd name="T41" fmla="*/ 29 h 235"/>
                  <a:gd name="T42" fmla="*/ 2 w 60"/>
                  <a:gd name="T43" fmla="*/ 22 h 235"/>
                  <a:gd name="T44" fmla="*/ 4 w 60"/>
                  <a:gd name="T45" fmla="*/ 14 h 235"/>
                  <a:gd name="T46" fmla="*/ 10 w 60"/>
                  <a:gd name="T47" fmla="*/ 8 h 235"/>
                  <a:gd name="T48" fmla="*/ 15 w 60"/>
                  <a:gd name="T49" fmla="*/ 4 h 235"/>
                  <a:gd name="T50" fmla="*/ 21 w 60"/>
                  <a:gd name="T51" fmla="*/ 0 h 235"/>
                  <a:gd name="T52" fmla="*/ 29 w 60"/>
                  <a:gd name="T53" fmla="*/ 0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0" h="235">
                    <a:moveTo>
                      <a:pt x="29" y="0"/>
                    </a:moveTo>
                    <a:lnTo>
                      <a:pt x="37" y="0"/>
                    </a:lnTo>
                    <a:lnTo>
                      <a:pt x="45" y="4"/>
                    </a:lnTo>
                    <a:lnTo>
                      <a:pt x="50" y="8"/>
                    </a:lnTo>
                    <a:lnTo>
                      <a:pt x="56" y="14"/>
                    </a:lnTo>
                    <a:lnTo>
                      <a:pt x="58" y="22"/>
                    </a:lnTo>
                    <a:lnTo>
                      <a:pt x="60" y="29"/>
                    </a:lnTo>
                    <a:lnTo>
                      <a:pt x="60" y="206"/>
                    </a:lnTo>
                    <a:lnTo>
                      <a:pt x="58" y="214"/>
                    </a:lnTo>
                    <a:lnTo>
                      <a:pt x="56" y="222"/>
                    </a:lnTo>
                    <a:lnTo>
                      <a:pt x="50" y="228"/>
                    </a:lnTo>
                    <a:lnTo>
                      <a:pt x="45" y="231"/>
                    </a:lnTo>
                    <a:lnTo>
                      <a:pt x="37" y="235"/>
                    </a:lnTo>
                    <a:lnTo>
                      <a:pt x="29" y="235"/>
                    </a:lnTo>
                    <a:lnTo>
                      <a:pt x="21" y="235"/>
                    </a:lnTo>
                    <a:lnTo>
                      <a:pt x="15" y="231"/>
                    </a:lnTo>
                    <a:lnTo>
                      <a:pt x="10" y="228"/>
                    </a:lnTo>
                    <a:lnTo>
                      <a:pt x="4" y="222"/>
                    </a:lnTo>
                    <a:lnTo>
                      <a:pt x="2" y="214"/>
                    </a:lnTo>
                    <a:lnTo>
                      <a:pt x="0" y="206"/>
                    </a:lnTo>
                    <a:lnTo>
                      <a:pt x="0" y="29"/>
                    </a:lnTo>
                    <a:lnTo>
                      <a:pt x="2" y="22"/>
                    </a:lnTo>
                    <a:lnTo>
                      <a:pt x="4" y="14"/>
                    </a:lnTo>
                    <a:lnTo>
                      <a:pt x="10" y="8"/>
                    </a:lnTo>
                    <a:lnTo>
                      <a:pt x="15" y="4"/>
                    </a:lnTo>
                    <a:lnTo>
                      <a:pt x="21" y="0"/>
                    </a:lnTo>
                    <a:lnTo>
                      <a:pt x="29" y="0"/>
                    </a:lnTo>
                    <a:close/>
                  </a:path>
                </a:pathLst>
              </a:custGeom>
              <a:solidFill>
                <a:schemeClr val="accent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p>
            </p:txBody>
          </p:sp>
          <p:sp>
            <p:nvSpPr>
              <p:cNvPr id="88" name="Freeform 1092"/>
              <p:cNvSpPr>
                <a:spLocks/>
              </p:cNvSpPr>
              <p:nvPr/>
            </p:nvSpPr>
            <p:spPr bwMode="auto">
              <a:xfrm>
                <a:off x="2353340" y="7623788"/>
                <a:ext cx="1720313" cy="421004"/>
              </a:xfrm>
              <a:custGeom>
                <a:avLst/>
                <a:gdLst>
                  <a:gd name="T0" fmla="*/ 30 w 237"/>
                  <a:gd name="T1" fmla="*/ 0 h 58"/>
                  <a:gd name="T2" fmla="*/ 208 w 237"/>
                  <a:gd name="T3" fmla="*/ 0 h 58"/>
                  <a:gd name="T4" fmla="*/ 216 w 237"/>
                  <a:gd name="T5" fmla="*/ 0 h 58"/>
                  <a:gd name="T6" fmla="*/ 222 w 237"/>
                  <a:gd name="T7" fmla="*/ 4 h 58"/>
                  <a:gd name="T8" fmla="*/ 230 w 237"/>
                  <a:gd name="T9" fmla="*/ 8 h 58"/>
                  <a:gd name="T10" fmla="*/ 233 w 237"/>
                  <a:gd name="T11" fmla="*/ 13 h 58"/>
                  <a:gd name="T12" fmla="*/ 235 w 237"/>
                  <a:gd name="T13" fmla="*/ 21 h 58"/>
                  <a:gd name="T14" fmla="*/ 237 w 237"/>
                  <a:gd name="T15" fmla="*/ 29 h 58"/>
                  <a:gd name="T16" fmla="*/ 235 w 237"/>
                  <a:gd name="T17" fmla="*/ 37 h 58"/>
                  <a:gd name="T18" fmla="*/ 233 w 237"/>
                  <a:gd name="T19" fmla="*/ 44 h 58"/>
                  <a:gd name="T20" fmla="*/ 230 w 237"/>
                  <a:gd name="T21" fmla="*/ 50 h 58"/>
                  <a:gd name="T22" fmla="*/ 222 w 237"/>
                  <a:gd name="T23" fmla="*/ 54 h 58"/>
                  <a:gd name="T24" fmla="*/ 216 w 237"/>
                  <a:gd name="T25" fmla="*/ 58 h 58"/>
                  <a:gd name="T26" fmla="*/ 208 w 237"/>
                  <a:gd name="T27" fmla="*/ 58 h 58"/>
                  <a:gd name="T28" fmla="*/ 30 w 237"/>
                  <a:gd name="T29" fmla="*/ 58 h 58"/>
                  <a:gd name="T30" fmla="*/ 22 w 237"/>
                  <a:gd name="T31" fmla="*/ 58 h 58"/>
                  <a:gd name="T32" fmla="*/ 16 w 237"/>
                  <a:gd name="T33" fmla="*/ 54 h 58"/>
                  <a:gd name="T34" fmla="*/ 8 w 237"/>
                  <a:gd name="T35" fmla="*/ 50 h 58"/>
                  <a:gd name="T36" fmla="*/ 4 w 237"/>
                  <a:gd name="T37" fmla="*/ 44 h 58"/>
                  <a:gd name="T38" fmla="*/ 2 w 237"/>
                  <a:gd name="T39" fmla="*/ 37 h 58"/>
                  <a:gd name="T40" fmla="*/ 0 w 237"/>
                  <a:gd name="T41" fmla="*/ 29 h 58"/>
                  <a:gd name="T42" fmla="*/ 2 w 237"/>
                  <a:gd name="T43" fmla="*/ 21 h 58"/>
                  <a:gd name="T44" fmla="*/ 4 w 237"/>
                  <a:gd name="T45" fmla="*/ 13 h 58"/>
                  <a:gd name="T46" fmla="*/ 8 w 237"/>
                  <a:gd name="T47" fmla="*/ 8 h 58"/>
                  <a:gd name="T48" fmla="*/ 16 w 237"/>
                  <a:gd name="T49" fmla="*/ 4 h 58"/>
                  <a:gd name="T50" fmla="*/ 22 w 237"/>
                  <a:gd name="T51" fmla="*/ 0 h 58"/>
                  <a:gd name="T52" fmla="*/ 30 w 237"/>
                  <a:gd name="T53"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37" h="58">
                    <a:moveTo>
                      <a:pt x="30" y="0"/>
                    </a:moveTo>
                    <a:lnTo>
                      <a:pt x="208" y="0"/>
                    </a:lnTo>
                    <a:lnTo>
                      <a:pt x="216" y="0"/>
                    </a:lnTo>
                    <a:lnTo>
                      <a:pt x="222" y="4"/>
                    </a:lnTo>
                    <a:lnTo>
                      <a:pt x="230" y="8"/>
                    </a:lnTo>
                    <a:lnTo>
                      <a:pt x="233" y="13"/>
                    </a:lnTo>
                    <a:lnTo>
                      <a:pt x="235" y="21"/>
                    </a:lnTo>
                    <a:lnTo>
                      <a:pt x="237" y="29"/>
                    </a:lnTo>
                    <a:lnTo>
                      <a:pt x="235" y="37"/>
                    </a:lnTo>
                    <a:lnTo>
                      <a:pt x="233" y="44"/>
                    </a:lnTo>
                    <a:lnTo>
                      <a:pt x="230" y="50"/>
                    </a:lnTo>
                    <a:lnTo>
                      <a:pt x="222" y="54"/>
                    </a:lnTo>
                    <a:lnTo>
                      <a:pt x="216" y="58"/>
                    </a:lnTo>
                    <a:lnTo>
                      <a:pt x="208" y="58"/>
                    </a:lnTo>
                    <a:lnTo>
                      <a:pt x="30" y="58"/>
                    </a:lnTo>
                    <a:lnTo>
                      <a:pt x="22" y="58"/>
                    </a:lnTo>
                    <a:lnTo>
                      <a:pt x="16" y="54"/>
                    </a:lnTo>
                    <a:lnTo>
                      <a:pt x="8" y="50"/>
                    </a:lnTo>
                    <a:lnTo>
                      <a:pt x="4" y="44"/>
                    </a:lnTo>
                    <a:lnTo>
                      <a:pt x="2" y="37"/>
                    </a:lnTo>
                    <a:lnTo>
                      <a:pt x="0" y="29"/>
                    </a:lnTo>
                    <a:lnTo>
                      <a:pt x="2" y="21"/>
                    </a:lnTo>
                    <a:lnTo>
                      <a:pt x="4" y="13"/>
                    </a:lnTo>
                    <a:lnTo>
                      <a:pt x="8" y="8"/>
                    </a:lnTo>
                    <a:lnTo>
                      <a:pt x="16" y="4"/>
                    </a:lnTo>
                    <a:lnTo>
                      <a:pt x="22" y="0"/>
                    </a:lnTo>
                    <a:lnTo>
                      <a:pt x="30" y="0"/>
                    </a:lnTo>
                    <a:close/>
                  </a:path>
                </a:pathLst>
              </a:custGeom>
              <a:solidFill>
                <a:schemeClr val="accent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p>
            </p:txBody>
          </p:sp>
          <p:sp>
            <p:nvSpPr>
              <p:cNvPr id="89" name="Freeform 1093"/>
              <p:cNvSpPr>
                <a:spLocks noEditPoints="1"/>
              </p:cNvSpPr>
              <p:nvPr/>
            </p:nvSpPr>
            <p:spPr bwMode="auto">
              <a:xfrm>
                <a:off x="1329862" y="4662241"/>
                <a:ext cx="5117382" cy="5908578"/>
              </a:xfrm>
              <a:custGeom>
                <a:avLst/>
                <a:gdLst>
                  <a:gd name="T0" fmla="*/ 95 w 705"/>
                  <a:gd name="T1" fmla="*/ 60 h 814"/>
                  <a:gd name="T2" fmla="*/ 95 w 705"/>
                  <a:gd name="T3" fmla="*/ 449 h 814"/>
                  <a:gd name="T4" fmla="*/ 103 w 705"/>
                  <a:gd name="T5" fmla="*/ 449 h 814"/>
                  <a:gd name="T6" fmla="*/ 124 w 705"/>
                  <a:gd name="T7" fmla="*/ 449 h 814"/>
                  <a:gd name="T8" fmla="*/ 155 w 705"/>
                  <a:gd name="T9" fmla="*/ 449 h 814"/>
                  <a:gd name="T10" fmla="*/ 291 w 705"/>
                  <a:gd name="T11" fmla="*/ 449 h 814"/>
                  <a:gd name="T12" fmla="*/ 343 w 705"/>
                  <a:gd name="T13" fmla="*/ 449 h 814"/>
                  <a:gd name="T14" fmla="*/ 394 w 705"/>
                  <a:gd name="T15" fmla="*/ 449 h 814"/>
                  <a:gd name="T16" fmla="*/ 444 w 705"/>
                  <a:gd name="T17" fmla="*/ 449 h 814"/>
                  <a:gd name="T18" fmla="*/ 487 w 705"/>
                  <a:gd name="T19" fmla="*/ 449 h 814"/>
                  <a:gd name="T20" fmla="*/ 524 w 705"/>
                  <a:gd name="T21" fmla="*/ 449 h 814"/>
                  <a:gd name="T22" fmla="*/ 551 w 705"/>
                  <a:gd name="T23" fmla="*/ 449 h 814"/>
                  <a:gd name="T24" fmla="*/ 567 w 705"/>
                  <a:gd name="T25" fmla="*/ 449 h 814"/>
                  <a:gd name="T26" fmla="*/ 571 w 705"/>
                  <a:gd name="T27" fmla="*/ 449 h 814"/>
                  <a:gd name="T28" fmla="*/ 576 w 705"/>
                  <a:gd name="T29" fmla="*/ 447 h 814"/>
                  <a:gd name="T30" fmla="*/ 580 w 705"/>
                  <a:gd name="T31" fmla="*/ 445 h 814"/>
                  <a:gd name="T32" fmla="*/ 582 w 705"/>
                  <a:gd name="T33" fmla="*/ 437 h 814"/>
                  <a:gd name="T34" fmla="*/ 580 w 705"/>
                  <a:gd name="T35" fmla="*/ 425 h 814"/>
                  <a:gd name="T36" fmla="*/ 576 w 705"/>
                  <a:gd name="T37" fmla="*/ 406 h 814"/>
                  <a:gd name="T38" fmla="*/ 567 w 705"/>
                  <a:gd name="T39" fmla="*/ 379 h 814"/>
                  <a:gd name="T40" fmla="*/ 557 w 705"/>
                  <a:gd name="T41" fmla="*/ 357 h 814"/>
                  <a:gd name="T42" fmla="*/ 545 w 705"/>
                  <a:gd name="T43" fmla="*/ 330 h 814"/>
                  <a:gd name="T44" fmla="*/ 532 w 705"/>
                  <a:gd name="T45" fmla="*/ 297 h 814"/>
                  <a:gd name="T46" fmla="*/ 514 w 705"/>
                  <a:gd name="T47" fmla="*/ 264 h 814"/>
                  <a:gd name="T48" fmla="*/ 499 w 705"/>
                  <a:gd name="T49" fmla="*/ 227 h 814"/>
                  <a:gd name="T50" fmla="*/ 481 w 705"/>
                  <a:gd name="T51" fmla="*/ 192 h 814"/>
                  <a:gd name="T52" fmla="*/ 464 w 705"/>
                  <a:gd name="T53" fmla="*/ 157 h 814"/>
                  <a:gd name="T54" fmla="*/ 450 w 705"/>
                  <a:gd name="T55" fmla="*/ 126 h 814"/>
                  <a:gd name="T56" fmla="*/ 437 w 705"/>
                  <a:gd name="T57" fmla="*/ 101 h 814"/>
                  <a:gd name="T58" fmla="*/ 427 w 705"/>
                  <a:gd name="T59" fmla="*/ 79 h 814"/>
                  <a:gd name="T60" fmla="*/ 419 w 705"/>
                  <a:gd name="T61" fmla="*/ 66 h 814"/>
                  <a:gd name="T62" fmla="*/ 417 w 705"/>
                  <a:gd name="T63" fmla="*/ 60 h 814"/>
                  <a:gd name="T64" fmla="*/ 95 w 705"/>
                  <a:gd name="T65" fmla="*/ 60 h 814"/>
                  <a:gd name="T66" fmla="*/ 42 w 705"/>
                  <a:gd name="T67" fmla="*/ 0 h 814"/>
                  <a:gd name="T68" fmla="*/ 456 w 705"/>
                  <a:gd name="T69" fmla="*/ 0 h 814"/>
                  <a:gd name="T70" fmla="*/ 705 w 705"/>
                  <a:gd name="T71" fmla="*/ 451 h 814"/>
                  <a:gd name="T72" fmla="*/ 705 w 705"/>
                  <a:gd name="T73" fmla="*/ 814 h 814"/>
                  <a:gd name="T74" fmla="*/ 0 w 705"/>
                  <a:gd name="T75" fmla="*/ 814 h 814"/>
                  <a:gd name="T76" fmla="*/ 0 w 705"/>
                  <a:gd name="T77" fmla="*/ 451 h 814"/>
                  <a:gd name="T78" fmla="*/ 42 w 705"/>
                  <a:gd name="T79" fmla="*/ 451 h 814"/>
                  <a:gd name="T80" fmla="*/ 42 w 705"/>
                  <a:gd name="T81" fmla="*/ 0 h 8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05" h="814">
                    <a:moveTo>
                      <a:pt x="95" y="60"/>
                    </a:moveTo>
                    <a:lnTo>
                      <a:pt x="95" y="449"/>
                    </a:lnTo>
                    <a:lnTo>
                      <a:pt x="103" y="449"/>
                    </a:lnTo>
                    <a:lnTo>
                      <a:pt x="124" y="449"/>
                    </a:lnTo>
                    <a:lnTo>
                      <a:pt x="155" y="449"/>
                    </a:lnTo>
                    <a:lnTo>
                      <a:pt x="291" y="449"/>
                    </a:lnTo>
                    <a:lnTo>
                      <a:pt x="343" y="449"/>
                    </a:lnTo>
                    <a:lnTo>
                      <a:pt x="394" y="449"/>
                    </a:lnTo>
                    <a:lnTo>
                      <a:pt x="444" y="449"/>
                    </a:lnTo>
                    <a:lnTo>
                      <a:pt x="487" y="449"/>
                    </a:lnTo>
                    <a:lnTo>
                      <a:pt x="524" y="449"/>
                    </a:lnTo>
                    <a:lnTo>
                      <a:pt x="551" y="449"/>
                    </a:lnTo>
                    <a:lnTo>
                      <a:pt x="567" y="449"/>
                    </a:lnTo>
                    <a:lnTo>
                      <a:pt x="571" y="449"/>
                    </a:lnTo>
                    <a:lnTo>
                      <a:pt x="576" y="447"/>
                    </a:lnTo>
                    <a:lnTo>
                      <a:pt x="580" y="445"/>
                    </a:lnTo>
                    <a:lnTo>
                      <a:pt x="582" y="437"/>
                    </a:lnTo>
                    <a:lnTo>
                      <a:pt x="580" y="425"/>
                    </a:lnTo>
                    <a:lnTo>
                      <a:pt x="576" y="406"/>
                    </a:lnTo>
                    <a:lnTo>
                      <a:pt x="567" y="379"/>
                    </a:lnTo>
                    <a:lnTo>
                      <a:pt x="557" y="357"/>
                    </a:lnTo>
                    <a:lnTo>
                      <a:pt x="545" y="330"/>
                    </a:lnTo>
                    <a:lnTo>
                      <a:pt x="532" y="297"/>
                    </a:lnTo>
                    <a:lnTo>
                      <a:pt x="514" y="264"/>
                    </a:lnTo>
                    <a:lnTo>
                      <a:pt x="499" y="227"/>
                    </a:lnTo>
                    <a:lnTo>
                      <a:pt x="481" y="192"/>
                    </a:lnTo>
                    <a:lnTo>
                      <a:pt x="464" y="157"/>
                    </a:lnTo>
                    <a:lnTo>
                      <a:pt x="450" y="126"/>
                    </a:lnTo>
                    <a:lnTo>
                      <a:pt x="437" y="101"/>
                    </a:lnTo>
                    <a:lnTo>
                      <a:pt x="427" y="79"/>
                    </a:lnTo>
                    <a:lnTo>
                      <a:pt x="419" y="66"/>
                    </a:lnTo>
                    <a:lnTo>
                      <a:pt x="417" y="60"/>
                    </a:lnTo>
                    <a:lnTo>
                      <a:pt x="95" y="60"/>
                    </a:lnTo>
                    <a:close/>
                    <a:moveTo>
                      <a:pt x="42" y="0"/>
                    </a:moveTo>
                    <a:lnTo>
                      <a:pt x="456" y="0"/>
                    </a:lnTo>
                    <a:lnTo>
                      <a:pt x="705" y="451"/>
                    </a:lnTo>
                    <a:lnTo>
                      <a:pt x="705" y="814"/>
                    </a:lnTo>
                    <a:lnTo>
                      <a:pt x="0" y="814"/>
                    </a:lnTo>
                    <a:lnTo>
                      <a:pt x="0" y="451"/>
                    </a:lnTo>
                    <a:lnTo>
                      <a:pt x="42" y="451"/>
                    </a:lnTo>
                    <a:lnTo>
                      <a:pt x="42" y="0"/>
                    </a:lnTo>
                    <a:close/>
                  </a:path>
                </a:pathLst>
              </a:custGeom>
              <a:solidFill>
                <a:schemeClr val="accent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p>
            </p:txBody>
          </p:sp>
          <p:sp>
            <p:nvSpPr>
              <p:cNvPr id="90" name="Freeform 1094"/>
              <p:cNvSpPr>
                <a:spLocks/>
              </p:cNvSpPr>
              <p:nvPr/>
            </p:nvSpPr>
            <p:spPr bwMode="auto">
              <a:xfrm>
                <a:off x="1619572" y="9452980"/>
                <a:ext cx="2112282" cy="2105021"/>
              </a:xfrm>
              <a:prstGeom prst="ellipse">
                <a:avLst/>
              </a:prstGeom>
              <a:solidFill>
                <a:schemeClr val="accent6"/>
              </a:solidFill>
              <a:ln w="161925">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s-SV"/>
              </a:p>
            </p:txBody>
          </p:sp>
          <p:sp>
            <p:nvSpPr>
              <p:cNvPr id="91" name="Freeform 1095"/>
              <p:cNvSpPr>
                <a:spLocks/>
              </p:cNvSpPr>
              <p:nvPr/>
            </p:nvSpPr>
            <p:spPr bwMode="auto">
              <a:xfrm>
                <a:off x="2265594" y="10091745"/>
                <a:ext cx="834752" cy="827491"/>
              </a:xfrm>
              <a:prstGeom prst="ellipse">
                <a:avLst/>
              </a:pr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p>
            </p:txBody>
          </p:sp>
          <p:sp>
            <p:nvSpPr>
              <p:cNvPr id="92" name="Rectangle 1104"/>
              <p:cNvSpPr>
                <a:spLocks noChangeArrowheads="1"/>
              </p:cNvSpPr>
              <p:nvPr/>
            </p:nvSpPr>
            <p:spPr bwMode="auto">
              <a:xfrm>
                <a:off x="6803274" y="4110580"/>
                <a:ext cx="551661" cy="6387651"/>
              </a:xfrm>
              <a:custGeom>
                <a:avLst/>
                <a:gdLst>
                  <a:gd name="connsiteX0" fmla="*/ 0 w 551661"/>
                  <a:gd name="connsiteY0" fmla="*/ 0 h 6387651"/>
                  <a:gd name="connsiteX1" fmla="*/ 551661 w 551661"/>
                  <a:gd name="connsiteY1" fmla="*/ 0 h 6387651"/>
                  <a:gd name="connsiteX2" fmla="*/ 551661 w 551661"/>
                  <a:gd name="connsiteY2" fmla="*/ 6387651 h 6387651"/>
                  <a:gd name="connsiteX3" fmla="*/ 0 w 551661"/>
                  <a:gd name="connsiteY3" fmla="*/ 6387651 h 6387651"/>
                  <a:gd name="connsiteX4" fmla="*/ 0 w 551661"/>
                  <a:gd name="connsiteY4" fmla="*/ 0 h 6387651"/>
                  <a:gd name="connsiteX0" fmla="*/ 0 w 551661"/>
                  <a:gd name="connsiteY0" fmla="*/ 0 h 6387651"/>
                  <a:gd name="connsiteX1" fmla="*/ 551661 w 551661"/>
                  <a:gd name="connsiteY1" fmla="*/ 0 h 6387651"/>
                  <a:gd name="connsiteX2" fmla="*/ 540955 w 551661"/>
                  <a:gd name="connsiteY2" fmla="*/ 2899820 h 6387651"/>
                  <a:gd name="connsiteX3" fmla="*/ 551661 w 551661"/>
                  <a:gd name="connsiteY3" fmla="*/ 6387651 h 6387651"/>
                  <a:gd name="connsiteX4" fmla="*/ 0 w 551661"/>
                  <a:gd name="connsiteY4" fmla="*/ 6387651 h 6387651"/>
                  <a:gd name="connsiteX5" fmla="*/ 0 w 551661"/>
                  <a:gd name="connsiteY5" fmla="*/ 0 h 6387651"/>
                  <a:gd name="connsiteX0" fmla="*/ 0 w 551661"/>
                  <a:gd name="connsiteY0" fmla="*/ 0 h 6387651"/>
                  <a:gd name="connsiteX1" fmla="*/ 319432 w 551661"/>
                  <a:gd name="connsiteY1" fmla="*/ 29029 h 6387651"/>
                  <a:gd name="connsiteX2" fmla="*/ 540955 w 551661"/>
                  <a:gd name="connsiteY2" fmla="*/ 2899820 h 6387651"/>
                  <a:gd name="connsiteX3" fmla="*/ 551661 w 551661"/>
                  <a:gd name="connsiteY3" fmla="*/ 6387651 h 6387651"/>
                  <a:gd name="connsiteX4" fmla="*/ 0 w 551661"/>
                  <a:gd name="connsiteY4" fmla="*/ 6387651 h 6387651"/>
                  <a:gd name="connsiteX5" fmla="*/ 0 w 551661"/>
                  <a:gd name="connsiteY5" fmla="*/ 0 h 6387651"/>
                  <a:gd name="connsiteX0" fmla="*/ 0 w 551661"/>
                  <a:gd name="connsiteY0" fmla="*/ 0 h 6387651"/>
                  <a:gd name="connsiteX1" fmla="*/ 319432 w 551661"/>
                  <a:gd name="connsiteY1" fmla="*/ 29029 h 6387651"/>
                  <a:gd name="connsiteX2" fmla="*/ 323241 w 551661"/>
                  <a:gd name="connsiteY2" fmla="*/ 2928849 h 6387651"/>
                  <a:gd name="connsiteX3" fmla="*/ 551661 w 551661"/>
                  <a:gd name="connsiteY3" fmla="*/ 6387651 h 6387651"/>
                  <a:gd name="connsiteX4" fmla="*/ 0 w 551661"/>
                  <a:gd name="connsiteY4" fmla="*/ 6387651 h 6387651"/>
                  <a:gd name="connsiteX5" fmla="*/ 0 w 551661"/>
                  <a:gd name="connsiteY5" fmla="*/ 0 h 6387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1661" h="6387651">
                    <a:moveTo>
                      <a:pt x="0" y="0"/>
                    </a:moveTo>
                    <a:lnTo>
                      <a:pt x="319432" y="29029"/>
                    </a:lnTo>
                    <a:cubicBezTo>
                      <a:pt x="315863" y="995636"/>
                      <a:pt x="326810" y="1962242"/>
                      <a:pt x="323241" y="2928849"/>
                    </a:cubicBezTo>
                    <a:cubicBezTo>
                      <a:pt x="326810" y="4091459"/>
                      <a:pt x="548092" y="5225041"/>
                      <a:pt x="551661" y="6387651"/>
                    </a:cubicBezTo>
                    <a:lnTo>
                      <a:pt x="0" y="6387651"/>
                    </a:lnTo>
                    <a:lnTo>
                      <a:pt x="0" y="0"/>
                    </a:lnTo>
                    <a:close/>
                  </a:path>
                </a:pathLst>
              </a:custGeom>
              <a:solidFill>
                <a:schemeClr val="accent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p>
            </p:txBody>
          </p:sp>
          <p:sp>
            <p:nvSpPr>
              <p:cNvPr id="93" name="Rectangle 1105"/>
              <p:cNvSpPr>
                <a:spLocks noChangeArrowheads="1"/>
              </p:cNvSpPr>
              <p:nvPr/>
            </p:nvSpPr>
            <p:spPr bwMode="auto">
              <a:xfrm>
                <a:off x="6229479" y="10091745"/>
                <a:ext cx="6475766" cy="406487"/>
              </a:xfrm>
              <a:prstGeom prst="rect">
                <a:avLst/>
              </a:prstGeom>
              <a:solidFill>
                <a:schemeClr val="accent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p>
            </p:txBody>
          </p:sp>
          <p:sp>
            <p:nvSpPr>
              <p:cNvPr id="94" name="Freeform 1106"/>
              <p:cNvSpPr>
                <a:spLocks/>
              </p:cNvSpPr>
              <p:nvPr/>
            </p:nvSpPr>
            <p:spPr bwMode="auto">
              <a:xfrm>
                <a:off x="4501914" y="9452980"/>
                <a:ext cx="2112282" cy="2105021"/>
              </a:xfrm>
              <a:prstGeom prst="ellipse">
                <a:avLst/>
              </a:prstGeom>
              <a:solidFill>
                <a:schemeClr val="accent6"/>
              </a:solidFill>
              <a:ln w="161925">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s-SV"/>
              </a:p>
            </p:txBody>
          </p:sp>
          <p:sp>
            <p:nvSpPr>
              <p:cNvPr id="95" name="Freeform 1107"/>
              <p:cNvSpPr>
                <a:spLocks/>
              </p:cNvSpPr>
              <p:nvPr/>
            </p:nvSpPr>
            <p:spPr bwMode="auto">
              <a:xfrm>
                <a:off x="5133418" y="10091745"/>
                <a:ext cx="834752" cy="827491"/>
              </a:xfrm>
              <a:prstGeom prst="ellipse">
                <a:avLst/>
              </a:pr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p>
            </p:txBody>
          </p:sp>
        </p:grpSp>
      </p:grpSp>
      <p:sp>
        <p:nvSpPr>
          <p:cNvPr id="97" name="TextBox 96"/>
          <p:cNvSpPr txBox="1"/>
          <p:nvPr/>
        </p:nvSpPr>
        <p:spPr>
          <a:xfrm>
            <a:off x="15019652" y="5197768"/>
            <a:ext cx="2428485" cy="830997"/>
          </a:xfrm>
          <a:prstGeom prst="rect">
            <a:avLst/>
          </a:prstGeom>
          <a:noFill/>
        </p:spPr>
        <p:txBody>
          <a:bodyPr wrap="none" rtlCol="0">
            <a:spAutoFit/>
          </a:bodyPr>
          <a:lstStyle/>
          <a:p>
            <a:r>
              <a:rPr lang="en-US" smtClean="0"/>
              <a:t>Software</a:t>
            </a:r>
            <a:endParaRPr lang="en-US"/>
          </a:p>
        </p:txBody>
      </p:sp>
      <p:sp>
        <p:nvSpPr>
          <p:cNvPr id="98" name="TextBox 97"/>
          <p:cNvSpPr txBox="1"/>
          <p:nvPr/>
        </p:nvSpPr>
        <p:spPr>
          <a:xfrm>
            <a:off x="8111708" y="6373847"/>
            <a:ext cx="2635273" cy="830997"/>
          </a:xfrm>
          <a:prstGeom prst="rect">
            <a:avLst/>
          </a:prstGeom>
          <a:noFill/>
        </p:spPr>
        <p:txBody>
          <a:bodyPr wrap="none" rtlCol="0">
            <a:spAutoFit/>
          </a:bodyPr>
          <a:lstStyle/>
          <a:p>
            <a:r>
              <a:rPr lang="en-US" smtClean="0"/>
              <a:t>Hardware</a:t>
            </a:r>
            <a:endParaRPr lang="en-US"/>
          </a:p>
        </p:txBody>
      </p:sp>
      <p:sp>
        <p:nvSpPr>
          <p:cNvPr id="99" name="TextBox 98"/>
          <p:cNvSpPr txBox="1"/>
          <p:nvPr/>
        </p:nvSpPr>
        <p:spPr>
          <a:xfrm>
            <a:off x="14398824" y="11350164"/>
            <a:ext cx="3831242" cy="830997"/>
          </a:xfrm>
          <a:prstGeom prst="rect">
            <a:avLst/>
          </a:prstGeom>
          <a:noFill/>
        </p:spPr>
        <p:txBody>
          <a:bodyPr wrap="none" rtlCol="0">
            <a:spAutoFit/>
          </a:bodyPr>
          <a:lstStyle/>
          <a:p>
            <a:r>
              <a:rPr lang="en-US" smtClean="0"/>
              <a:t>Instruction Set</a:t>
            </a:r>
            <a:endParaRPr lang="en-US"/>
          </a:p>
        </p:txBody>
      </p:sp>
    </p:spTree>
    <p:extLst>
      <p:ext uri="{BB962C8B-B14F-4D97-AF65-F5344CB8AC3E}">
        <p14:creationId xmlns:p14="http://schemas.microsoft.com/office/powerpoint/2010/main" val="13635332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0-#ppt_w/2"/>
                                          </p:val>
                                        </p:tav>
                                        <p:tav tm="100000">
                                          <p:val>
                                            <p:strVal val="#ppt_x"/>
                                          </p:val>
                                        </p:tav>
                                      </p:tavLst>
                                    </p:anim>
                                    <p:anim calcmode="lin" valueType="num">
                                      <p:cBhvr additive="base">
                                        <p:cTn id="8" dur="10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500" fill="hold"/>
                                        <p:tgtEl>
                                          <p:spTgt spid="4"/>
                                        </p:tgtEl>
                                        <p:attrNameLst>
                                          <p:attrName>ppt_x</p:attrName>
                                        </p:attrNameLst>
                                      </p:cBhvr>
                                      <p:tavLst>
                                        <p:tav tm="0">
                                          <p:val>
                                            <p:strVal val="#ppt_x"/>
                                          </p:val>
                                        </p:tav>
                                        <p:tav tm="100000">
                                          <p:val>
                                            <p:strVal val="#ppt_x"/>
                                          </p:val>
                                        </p:tav>
                                      </p:tavLst>
                                    </p:anim>
                                    <p:anim calcmode="lin" valueType="num">
                                      <p:cBhvr additive="base">
                                        <p:cTn id="13"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4"/>
          <p:cNvSpPr txBox="1">
            <a:spLocks/>
          </p:cNvSpPr>
          <p:nvPr/>
        </p:nvSpPr>
        <p:spPr>
          <a:xfrm>
            <a:off x="1886648" y="1053149"/>
            <a:ext cx="17101901" cy="1802637"/>
          </a:xfrm>
          <a:prstGeom prst="rect">
            <a:avLst/>
          </a:prstGeom>
        </p:spPr>
        <p:txBody>
          <a:bodyPr/>
          <a:lstStyle>
            <a:lvl1pPr marL="0" indent="0" algn="l" defTabSz="1812040" rtl="0" eaLnBrk="1" latinLnBrk="0" hangingPunct="1">
              <a:spcBef>
                <a:spcPct val="20000"/>
              </a:spcBef>
              <a:spcAft>
                <a:spcPts val="1199"/>
              </a:spcAft>
              <a:buFont typeface="Arial" pitchFamily="34" charset="0"/>
              <a:buNone/>
              <a:defRPr sz="4000" b="1" kern="1200">
                <a:solidFill>
                  <a:schemeClr val="tx1"/>
                </a:solidFill>
                <a:latin typeface="+mn-lt"/>
                <a:ea typeface="+mn-ea"/>
                <a:cs typeface="+mn-cs"/>
              </a:defRPr>
            </a:lvl1pPr>
            <a:lvl2pPr marL="906009" indent="-362365" algn="l" defTabSz="1812040" rtl="0" eaLnBrk="1" latinLnBrk="0" hangingPunct="1">
              <a:spcBef>
                <a:spcPct val="20000"/>
              </a:spcBef>
              <a:buClr>
                <a:schemeClr val="tx2"/>
              </a:buClr>
              <a:buFont typeface="Arial" pitchFamily="34" charset="0"/>
              <a:buChar char="•"/>
              <a:defRPr sz="4000" kern="1200">
                <a:solidFill>
                  <a:schemeClr val="tx1"/>
                </a:solidFill>
                <a:latin typeface="+mn-lt"/>
                <a:ea typeface="+mn-ea"/>
                <a:cs typeface="+mn-cs"/>
              </a:defRPr>
            </a:lvl2pPr>
            <a:lvl3pPr marL="2265040" indent="-453004" algn="l" defTabSz="1812040" rtl="0" eaLnBrk="1" latinLnBrk="0" hangingPunct="1">
              <a:spcBef>
                <a:spcPct val="20000"/>
              </a:spcBef>
              <a:buClr>
                <a:schemeClr val="tx2"/>
              </a:buClr>
              <a:buFont typeface="Arial" pitchFamily="34" charset="0"/>
              <a:buChar char="•"/>
              <a:defRPr sz="3702" kern="1200">
                <a:solidFill>
                  <a:schemeClr val="tx1"/>
                </a:solidFill>
                <a:latin typeface="+mn-lt"/>
                <a:ea typeface="+mn-ea"/>
                <a:cs typeface="+mn-cs"/>
              </a:defRPr>
            </a:lvl3pPr>
            <a:lvl4pPr marL="3171046" indent="-453004" algn="l" defTabSz="1812040" rtl="0" eaLnBrk="1" latinLnBrk="0" hangingPunct="1">
              <a:spcBef>
                <a:spcPct val="20000"/>
              </a:spcBef>
              <a:buClr>
                <a:schemeClr val="tx2"/>
              </a:buClr>
              <a:buFont typeface="Arial" pitchFamily="34" charset="0"/>
              <a:buChar char="•"/>
              <a:defRPr sz="3702" kern="1200">
                <a:solidFill>
                  <a:schemeClr val="tx1"/>
                </a:solidFill>
                <a:latin typeface="+mn-lt"/>
                <a:ea typeface="+mn-ea"/>
                <a:cs typeface="+mn-cs"/>
              </a:defRPr>
            </a:lvl4pPr>
            <a:lvl5pPr marL="4077068" indent="-453004" algn="l" defTabSz="1812040" rtl="0" eaLnBrk="1" latinLnBrk="0" hangingPunct="1">
              <a:spcBef>
                <a:spcPct val="20000"/>
              </a:spcBef>
              <a:buClr>
                <a:schemeClr val="tx2"/>
              </a:buClr>
              <a:buFont typeface="Arial" pitchFamily="34" charset="0"/>
              <a:buChar char="•"/>
              <a:defRPr sz="3702" kern="1200" baseline="0">
                <a:solidFill>
                  <a:schemeClr val="tx1"/>
                </a:solidFill>
                <a:latin typeface="+mn-lt"/>
                <a:ea typeface="+mn-ea"/>
                <a:cs typeface="+mn-cs"/>
              </a:defRPr>
            </a:lvl5pPr>
            <a:lvl6pPr marL="4983081"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6pPr>
            <a:lvl7pPr marL="5889088"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7pPr>
            <a:lvl8pPr marL="6795112"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8pPr>
            <a:lvl9pPr marL="7701118"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9pPr>
          </a:lstStyle>
          <a:p>
            <a:r>
              <a:rPr lang="en-IN" sz="6600" dirty="0">
                <a:solidFill>
                  <a:schemeClr val="accent3">
                    <a:lumMod val="75000"/>
                  </a:schemeClr>
                </a:solidFill>
                <a:ea typeface="Open Sans Semibold" panose="020B0706030804020204" pitchFamily="34" charset="0"/>
                <a:cs typeface="Open Sans Semibold" panose="020B0706030804020204" pitchFamily="34" charset="0"/>
              </a:rPr>
              <a:t>Microarchitecture Design</a:t>
            </a:r>
            <a:endParaRPr lang="en-US" sz="6600" dirty="0">
              <a:solidFill>
                <a:schemeClr val="accent3">
                  <a:lumMod val="75000"/>
                </a:schemeClr>
              </a:solidFill>
              <a:ea typeface="Open Sans Semibold" panose="020B0706030804020204" pitchFamily="34" charset="0"/>
              <a:cs typeface="Open Sans Semibold" panose="020B0706030804020204" pitchFamily="34" charset="0"/>
            </a:endParaRPr>
          </a:p>
        </p:txBody>
      </p:sp>
      <p:sp>
        <p:nvSpPr>
          <p:cNvPr id="3" name="TextBox 2"/>
          <p:cNvSpPr txBox="1"/>
          <p:nvPr/>
        </p:nvSpPr>
        <p:spPr>
          <a:xfrm>
            <a:off x="2203238" y="3753449"/>
            <a:ext cx="18677075" cy="6740307"/>
          </a:xfrm>
          <a:prstGeom prst="rect">
            <a:avLst/>
          </a:prstGeom>
          <a:noFill/>
        </p:spPr>
        <p:txBody>
          <a:bodyPr wrap="square" rtlCol="0">
            <a:spAutoFit/>
          </a:bodyPr>
          <a:lstStyle/>
          <a:p>
            <a:pPr marL="571500" indent="-571500" algn="just">
              <a:buFont typeface="Arial" panose="020B0604020202020204" pitchFamily="34" charset="0"/>
              <a:buChar char="•"/>
            </a:pPr>
            <a:r>
              <a:rPr lang="en-IN" sz="3600" dirty="0"/>
              <a:t>Microarchitecture AKA computer organization is the way a given instruction set architecture (ISA) is implemented in a particular processor.</a:t>
            </a:r>
          </a:p>
          <a:p>
            <a:pPr marL="571500" indent="-571500" algn="just">
              <a:buFont typeface="Arial" panose="020B0604020202020204" pitchFamily="34" charset="0"/>
              <a:buChar char="•"/>
            </a:pPr>
            <a:r>
              <a:rPr lang="en-IN" sz="3600" dirty="0"/>
              <a:t>A specific ISA may be implemented with different microarchitectures, implementations may vary due to different goals of a given design or technology innovations.</a:t>
            </a:r>
          </a:p>
          <a:p>
            <a:pPr marL="571500" indent="-571500" algn="just">
              <a:buFont typeface="Arial" panose="020B0604020202020204" pitchFamily="34" charset="0"/>
              <a:buChar char="•"/>
            </a:pPr>
            <a:r>
              <a:rPr lang="en-IN" sz="3600" dirty="0"/>
              <a:t>Some of concepts related to the Microarchitecture Design are as follows:</a:t>
            </a:r>
          </a:p>
          <a:p>
            <a:pPr marL="1779783" lvl="1" indent="-571500" algn="just">
              <a:buFont typeface="Courier New" panose="02070309020205020404" pitchFamily="49" charset="0"/>
              <a:buChar char="o"/>
            </a:pPr>
            <a:r>
              <a:rPr lang="en-IN" sz="3600" dirty="0"/>
              <a:t>Instruction Cycle</a:t>
            </a:r>
          </a:p>
          <a:p>
            <a:pPr marL="1779783" lvl="1" indent="-571500" algn="just">
              <a:buFont typeface="Courier New" panose="02070309020205020404" pitchFamily="49" charset="0"/>
              <a:buChar char="o"/>
            </a:pPr>
            <a:r>
              <a:rPr lang="en-IN" sz="3600" dirty="0"/>
              <a:t>Instruction Set Choice</a:t>
            </a:r>
          </a:p>
          <a:p>
            <a:pPr marL="1779783" lvl="1" indent="-571500" algn="just">
              <a:buFont typeface="Courier New" panose="02070309020205020404" pitchFamily="49" charset="0"/>
              <a:buChar char="o"/>
            </a:pPr>
            <a:r>
              <a:rPr lang="en-IN" sz="3600" dirty="0"/>
              <a:t>Instruction Pipelining</a:t>
            </a:r>
          </a:p>
          <a:p>
            <a:pPr marL="1779783" lvl="1" indent="-571500" algn="just">
              <a:buFont typeface="Courier New" panose="02070309020205020404" pitchFamily="49" charset="0"/>
              <a:buChar char="o"/>
            </a:pPr>
            <a:r>
              <a:rPr lang="en-IN" sz="3600" dirty="0"/>
              <a:t>Cache</a:t>
            </a:r>
          </a:p>
          <a:p>
            <a:pPr marL="1779783" lvl="1" indent="-571500" algn="just">
              <a:buFont typeface="Courier New" panose="02070309020205020404" pitchFamily="49" charset="0"/>
              <a:buChar char="o"/>
            </a:pPr>
            <a:r>
              <a:rPr lang="en-IN" sz="3600" dirty="0"/>
              <a:t>Out-of-order execution</a:t>
            </a:r>
          </a:p>
          <a:p>
            <a:pPr marL="1779783" lvl="1" indent="-571500" algn="just">
              <a:buFont typeface="Courier New" panose="02070309020205020404" pitchFamily="49" charset="0"/>
              <a:buChar char="o"/>
            </a:pPr>
            <a:r>
              <a:rPr lang="en-IN" sz="3600" dirty="0"/>
              <a:t>Multiprocessing and Multithreading	</a:t>
            </a:r>
          </a:p>
          <a:p>
            <a:pPr marL="571500" indent="-571500" algn="just">
              <a:buFont typeface="Arial" panose="020B0604020202020204" pitchFamily="34" charset="0"/>
              <a:buChar char="•"/>
            </a:pPr>
            <a:endParaRPr lang="en-IN" sz="3600" dirty="0"/>
          </a:p>
        </p:txBody>
      </p:sp>
      <p:cxnSp>
        <p:nvCxnSpPr>
          <p:cNvPr id="4" name="10 Conector recto"/>
          <p:cNvCxnSpPr/>
          <p:nvPr/>
        </p:nvCxnSpPr>
        <p:spPr>
          <a:xfrm flipV="1">
            <a:off x="1886648" y="2178274"/>
            <a:ext cx="9361041" cy="1"/>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250167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0-#ppt_w/2"/>
                                          </p:val>
                                        </p:tav>
                                        <p:tav tm="100000">
                                          <p:val>
                                            <p:strVal val="#ppt_x"/>
                                          </p:val>
                                        </p:tav>
                                      </p:tavLst>
                                    </p:anim>
                                    <p:anim calcmode="lin" valueType="num">
                                      <p:cBhvr additive="base">
                                        <p:cTn id="8" dur="10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500" fill="hold"/>
                                        <p:tgtEl>
                                          <p:spTgt spid="4"/>
                                        </p:tgtEl>
                                        <p:attrNameLst>
                                          <p:attrName>ppt_x</p:attrName>
                                        </p:attrNameLst>
                                      </p:cBhvr>
                                      <p:tavLst>
                                        <p:tav tm="0">
                                          <p:val>
                                            <p:strVal val="#ppt_x"/>
                                          </p:val>
                                        </p:tav>
                                        <p:tav tm="100000">
                                          <p:val>
                                            <p:strVal val="#ppt_x"/>
                                          </p:val>
                                        </p:tav>
                                      </p:tavLst>
                                    </p:anim>
                                    <p:anim calcmode="lin" valueType="num">
                                      <p:cBhvr additive="base">
                                        <p:cTn id="13"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4"/>
          <p:cNvSpPr txBox="1">
            <a:spLocks/>
          </p:cNvSpPr>
          <p:nvPr/>
        </p:nvSpPr>
        <p:spPr>
          <a:xfrm>
            <a:off x="1886648" y="1053149"/>
            <a:ext cx="17101901" cy="1802637"/>
          </a:xfrm>
          <a:prstGeom prst="rect">
            <a:avLst/>
          </a:prstGeom>
        </p:spPr>
        <p:txBody>
          <a:bodyPr/>
          <a:lstStyle>
            <a:lvl1pPr marL="0" indent="0" algn="l" defTabSz="1812040" rtl="0" eaLnBrk="1" latinLnBrk="0" hangingPunct="1">
              <a:spcBef>
                <a:spcPct val="20000"/>
              </a:spcBef>
              <a:spcAft>
                <a:spcPts val="1199"/>
              </a:spcAft>
              <a:buFont typeface="Arial" pitchFamily="34" charset="0"/>
              <a:buNone/>
              <a:defRPr sz="4000" b="1" kern="1200">
                <a:solidFill>
                  <a:schemeClr val="tx1"/>
                </a:solidFill>
                <a:latin typeface="+mn-lt"/>
                <a:ea typeface="+mn-ea"/>
                <a:cs typeface="+mn-cs"/>
              </a:defRPr>
            </a:lvl1pPr>
            <a:lvl2pPr marL="906009" indent="-362365" algn="l" defTabSz="1812040" rtl="0" eaLnBrk="1" latinLnBrk="0" hangingPunct="1">
              <a:spcBef>
                <a:spcPct val="20000"/>
              </a:spcBef>
              <a:buClr>
                <a:schemeClr val="tx2"/>
              </a:buClr>
              <a:buFont typeface="Arial" pitchFamily="34" charset="0"/>
              <a:buChar char="•"/>
              <a:defRPr sz="4000" kern="1200">
                <a:solidFill>
                  <a:schemeClr val="tx1"/>
                </a:solidFill>
                <a:latin typeface="+mn-lt"/>
                <a:ea typeface="+mn-ea"/>
                <a:cs typeface="+mn-cs"/>
              </a:defRPr>
            </a:lvl2pPr>
            <a:lvl3pPr marL="2265040" indent="-453004" algn="l" defTabSz="1812040" rtl="0" eaLnBrk="1" latinLnBrk="0" hangingPunct="1">
              <a:spcBef>
                <a:spcPct val="20000"/>
              </a:spcBef>
              <a:buClr>
                <a:schemeClr val="tx2"/>
              </a:buClr>
              <a:buFont typeface="Arial" pitchFamily="34" charset="0"/>
              <a:buChar char="•"/>
              <a:defRPr sz="3702" kern="1200">
                <a:solidFill>
                  <a:schemeClr val="tx1"/>
                </a:solidFill>
                <a:latin typeface="+mn-lt"/>
                <a:ea typeface="+mn-ea"/>
                <a:cs typeface="+mn-cs"/>
              </a:defRPr>
            </a:lvl3pPr>
            <a:lvl4pPr marL="3171046" indent="-453004" algn="l" defTabSz="1812040" rtl="0" eaLnBrk="1" latinLnBrk="0" hangingPunct="1">
              <a:spcBef>
                <a:spcPct val="20000"/>
              </a:spcBef>
              <a:buClr>
                <a:schemeClr val="tx2"/>
              </a:buClr>
              <a:buFont typeface="Arial" pitchFamily="34" charset="0"/>
              <a:buChar char="•"/>
              <a:defRPr sz="3702" kern="1200">
                <a:solidFill>
                  <a:schemeClr val="tx1"/>
                </a:solidFill>
                <a:latin typeface="+mn-lt"/>
                <a:ea typeface="+mn-ea"/>
                <a:cs typeface="+mn-cs"/>
              </a:defRPr>
            </a:lvl4pPr>
            <a:lvl5pPr marL="4077068" indent="-453004" algn="l" defTabSz="1812040" rtl="0" eaLnBrk="1" latinLnBrk="0" hangingPunct="1">
              <a:spcBef>
                <a:spcPct val="20000"/>
              </a:spcBef>
              <a:buClr>
                <a:schemeClr val="tx2"/>
              </a:buClr>
              <a:buFont typeface="Arial" pitchFamily="34" charset="0"/>
              <a:buChar char="•"/>
              <a:defRPr sz="3702" kern="1200" baseline="0">
                <a:solidFill>
                  <a:schemeClr val="tx1"/>
                </a:solidFill>
                <a:latin typeface="+mn-lt"/>
                <a:ea typeface="+mn-ea"/>
                <a:cs typeface="+mn-cs"/>
              </a:defRPr>
            </a:lvl5pPr>
            <a:lvl6pPr marL="4983081"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6pPr>
            <a:lvl7pPr marL="5889088"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7pPr>
            <a:lvl8pPr marL="6795112"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8pPr>
            <a:lvl9pPr marL="7701118"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9pPr>
          </a:lstStyle>
          <a:p>
            <a:r>
              <a:rPr lang="en-IN" sz="6600" dirty="0">
                <a:solidFill>
                  <a:schemeClr val="accent3">
                    <a:lumMod val="75000"/>
                  </a:schemeClr>
                </a:solidFill>
                <a:ea typeface="Open Sans Semibold" panose="020B0706030804020204" pitchFamily="34" charset="0"/>
                <a:cs typeface="Open Sans Semibold" panose="020B0706030804020204" pitchFamily="34" charset="0"/>
              </a:rPr>
              <a:t>Microarchitecture Design</a:t>
            </a:r>
            <a:endParaRPr lang="en-US" sz="6600" dirty="0">
              <a:solidFill>
                <a:schemeClr val="accent3">
                  <a:lumMod val="75000"/>
                </a:schemeClr>
              </a:solidFill>
              <a:ea typeface="Open Sans Semibold" panose="020B0706030804020204" pitchFamily="34" charset="0"/>
              <a:cs typeface="Open Sans Semibold" panose="020B0706030804020204" pitchFamily="34" charset="0"/>
            </a:endParaRPr>
          </a:p>
        </p:txBody>
      </p:sp>
      <p:cxnSp>
        <p:nvCxnSpPr>
          <p:cNvPr id="4" name="10 Conector recto"/>
          <p:cNvCxnSpPr/>
          <p:nvPr/>
        </p:nvCxnSpPr>
        <p:spPr>
          <a:xfrm flipV="1">
            <a:off x="1886648" y="2178274"/>
            <a:ext cx="9361041" cy="1"/>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grpSp>
        <p:nvGrpSpPr>
          <p:cNvPr id="5" name="207 Grupo"/>
          <p:cNvGrpSpPr/>
          <p:nvPr/>
        </p:nvGrpSpPr>
        <p:grpSpPr>
          <a:xfrm>
            <a:off x="2201684" y="3753449"/>
            <a:ext cx="3048652" cy="3034134"/>
            <a:chOff x="8122661" y="6170166"/>
            <a:chExt cx="666750" cy="663575"/>
          </a:xfrm>
        </p:grpSpPr>
        <p:sp>
          <p:nvSpPr>
            <p:cNvPr id="6" name="Rectangle 1100"/>
            <p:cNvSpPr>
              <a:spLocks noChangeArrowheads="1"/>
            </p:cNvSpPr>
            <p:nvPr/>
          </p:nvSpPr>
          <p:spPr bwMode="auto">
            <a:xfrm>
              <a:off x="8122661" y="6170166"/>
              <a:ext cx="666750" cy="663575"/>
            </a:xfrm>
            <a:prstGeom prst="rect">
              <a:avLst/>
            </a:prstGeom>
            <a:solidFill>
              <a:schemeClr val="accent1"/>
            </a:solidFill>
            <a:ln w="0">
              <a:noFill/>
              <a:prstDash val="solid"/>
              <a:miter lim="800000"/>
              <a:headEnd/>
              <a:tailEnd/>
            </a:ln>
          </p:spPr>
          <p:txBody>
            <a:bodyPr vert="horz" wrap="square" lIns="91440" tIns="45720" rIns="91440" bIns="45720" numCol="1" anchor="ctr" anchorCtr="0" compatLnSpc="1">
              <a:prstTxWarp prst="textNoShape">
                <a:avLst/>
              </a:prstTxWarp>
            </a:bodyPr>
            <a:lstStyle/>
            <a:p>
              <a:pPr algn="ctr"/>
              <a:r>
                <a:rPr lang="es-SV" dirty="0" smtClean="0"/>
                <a:t>Execution Unit</a:t>
              </a:r>
              <a:endParaRPr lang="es-SV" dirty="0"/>
            </a:p>
          </p:txBody>
        </p:sp>
        <p:sp>
          <p:nvSpPr>
            <p:cNvPr id="7" name="Rectangle 1101"/>
            <p:cNvSpPr>
              <a:spLocks noChangeArrowheads="1"/>
            </p:cNvSpPr>
            <p:nvPr/>
          </p:nvSpPr>
          <p:spPr bwMode="auto">
            <a:xfrm>
              <a:off x="8373486" y="6205091"/>
              <a:ext cx="66675" cy="134938"/>
            </a:xfrm>
            <a:prstGeom prst="rect">
              <a:avLst/>
            </a:prstGeom>
            <a:solidFill>
              <a:schemeClr val="bg1">
                <a:lumMod val="95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s-SV"/>
            </a:p>
          </p:txBody>
        </p:sp>
        <p:sp>
          <p:nvSpPr>
            <p:cNvPr id="8" name="Rectangle 1102"/>
            <p:cNvSpPr>
              <a:spLocks noChangeArrowheads="1"/>
            </p:cNvSpPr>
            <p:nvPr/>
          </p:nvSpPr>
          <p:spPr bwMode="auto">
            <a:xfrm>
              <a:off x="8471911" y="6205091"/>
              <a:ext cx="69850" cy="134938"/>
            </a:xfrm>
            <a:prstGeom prst="rect">
              <a:avLst/>
            </a:prstGeom>
            <a:solidFill>
              <a:schemeClr val="bg1">
                <a:lumMod val="95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s-SV"/>
            </a:p>
          </p:txBody>
        </p:sp>
        <p:sp>
          <p:nvSpPr>
            <p:cNvPr id="9" name="Freeform 1103"/>
            <p:cNvSpPr>
              <a:spLocks/>
            </p:cNvSpPr>
            <p:nvPr/>
          </p:nvSpPr>
          <p:spPr bwMode="auto">
            <a:xfrm>
              <a:off x="8187749" y="6670229"/>
              <a:ext cx="98425" cy="123825"/>
            </a:xfrm>
            <a:custGeom>
              <a:avLst/>
              <a:gdLst>
                <a:gd name="T0" fmla="*/ 31 w 62"/>
                <a:gd name="T1" fmla="*/ 0 h 78"/>
                <a:gd name="T2" fmla="*/ 62 w 62"/>
                <a:gd name="T3" fmla="*/ 29 h 78"/>
                <a:gd name="T4" fmla="*/ 51 w 62"/>
                <a:gd name="T5" fmla="*/ 29 h 78"/>
                <a:gd name="T6" fmla="*/ 51 w 62"/>
                <a:gd name="T7" fmla="*/ 78 h 78"/>
                <a:gd name="T8" fmla="*/ 14 w 62"/>
                <a:gd name="T9" fmla="*/ 78 h 78"/>
                <a:gd name="T10" fmla="*/ 14 w 62"/>
                <a:gd name="T11" fmla="*/ 29 h 78"/>
                <a:gd name="T12" fmla="*/ 0 w 62"/>
                <a:gd name="T13" fmla="*/ 29 h 78"/>
                <a:gd name="T14" fmla="*/ 31 w 62"/>
                <a:gd name="T15" fmla="*/ 0 h 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2" h="78">
                  <a:moveTo>
                    <a:pt x="31" y="0"/>
                  </a:moveTo>
                  <a:lnTo>
                    <a:pt x="62" y="29"/>
                  </a:lnTo>
                  <a:lnTo>
                    <a:pt x="51" y="29"/>
                  </a:lnTo>
                  <a:lnTo>
                    <a:pt x="51" y="78"/>
                  </a:lnTo>
                  <a:lnTo>
                    <a:pt x="14" y="78"/>
                  </a:lnTo>
                  <a:lnTo>
                    <a:pt x="14" y="29"/>
                  </a:lnTo>
                  <a:lnTo>
                    <a:pt x="0" y="29"/>
                  </a:lnTo>
                  <a:lnTo>
                    <a:pt x="31" y="0"/>
                  </a:lnTo>
                  <a:close/>
                </a:path>
              </a:pathLst>
            </a:custGeom>
            <a:solidFill>
              <a:schemeClr val="bg1">
                <a:lumMod val="9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p>
          </p:txBody>
        </p:sp>
      </p:grpSp>
      <p:sp>
        <p:nvSpPr>
          <p:cNvPr id="10" name="Flecha abajo 5"/>
          <p:cNvSpPr/>
          <p:nvPr/>
        </p:nvSpPr>
        <p:spPr>
          <a:xfrm rot="16200000" flipV="1">
            <a:off x="6715818" y="2614076"/>
            <a:ext cx="2055314" cy="4806213"/>
          </a:xfrm>
          <a:prstGeom prst="downArrow">
            <a:avLst>
              <a:gd name="adj1" fmla="val 56766"/>
              <a:gd name="adj2" fmla="val 50000"/>
            </a:avLst>
          </a:prstGeom>
          <a:ln>
            <a:noFill/>
          </a:ln>
          <a:effectLst>
            <a:outerShdw blurRad="825500" dist="139700" dir="17400000" algn="ctr" rotWithShape="0">
              <a:srgbClr val="000000">
                <a:alpha val="96000"/>
              </a:srgbClr>
            </a:outerShdw>
          </a:effectLst>
          <a:scene3d>
            <a:camera prst="perspectiveRelaxed" fov="0">
              <a:rot lat="19773596" lon="0" rev="0"/>
            </a:camera>
            <a:lightRig rig="flood" dir="t">
              <a:rot lat="0" lon="0" rev="13800000"/>
            </a:lightRig>
          </a:scene3d>
          <a:sp3d extrusionH="723900">
            <a:extrusionClr>
              <a:schemeClr val="bg1"/>
            </a:extrusionClr>
          </a:sp3d>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s-SV" sz="4400" dirty="0" smtClean="0"/>
              <a:t>Instruction Pipeline</a:t>
            </a:r>
            <a:endParaRPr lang="es-SV" sz="4400" dirty="0"/>
          </a:p>
        </p:txBody>
      </p:sp>
      <p:sp>
        <p:nvSpPr>
          <p:cNvPr id="11" name="Rectángulo 5"/>
          <p:cNvSpPr/>
          <p:nvPr/>
        </p:nvSpPr>
        <p:spPr bwMode="auto">
          <a:xfrm>
            <a:off x="8975037" y="2198373"/>
            <a:ext cx="4545304" cy="5046891"/>
          </a:xfrm>
          <a:prstGeom prst="rect">
            <a:avLst/>
          </a:prstGeom>
          <a:solidFill>
            <a:schemeClr val="accent4"/>
          </a:solidFill>
          <a:ln>
            <a:noFill/>
          </a:ln>
          <a:effectLst>
            <a:outerShdw blurRad="635000" sx="125000" sy="125000" algn="t" rotWithShape="0">
              <a:prstClr val="black">
                <a:alpha val="40000"/>
              </a:prstClr>
            </a:outerShdw>
            <a:reflection blurRad="6350" stA="50000" endA="300" endPos="90000" dir="5400000" sy="-100000" algn="bl" rotWithShape="0"/>
          </a:effectLst>
          <a:scene3d>
            <a:camera prst="perspectiveRelaxedModerately" fov="4200000">
              <a:rot lat="21079468" lon="1848928" rev="21298076"/>
            </a:camera>
            <a:lightRig rig="threePt" dir="t">
              <a:rot lat="0" lon="0" rev="4200000"/>
            </a:lightRig>
          </a:scene3d>
          <a:sp3d extrusionH="19050000">
            <a:extrusionClr>
              <a:schemeClr val="accent4">
                <a:lumMod val="50000"/>
              </a:schemeClr>
            </a:extrusionClr>
          </a:sp3d>
          <a:extLst/>
        </p:spPr>
        <p:txBody>
          <a:bodyPr lIns="396000" tIns="0" rIns="396000" bIns="0" rtlCol="0" anchor="ctr"/>
          <a:lstStyle/>
          <a:p>
            <a:pPr algn="ctr"/>
            <a:r>
              <a:rPr lang="es-ES" sz="8000" u="sng" dirty="0" smtClean="0">
                <a:solidFill>
                  <a:schemeClr val="bg1"/>
                </a:solidFill>
                <a:latin typeface="Open Sans Extrabold" panose="020B0906030804020204" pitchFamily="34" charset="0"/>
                <a:ea typeface="Open Sans Extrabold" panose="020B0906030804020204" pitchFamily="34" charset="0"/>
                <a:cs typeface="Open Sans Extrabold" panose="020B0906030804020204" pitchFamily="34" charset="0"/>
              </a:rPr>
              <a:t>Bus Interface </a:t>
            </a:r>
            <a:r>
              <a:rPr lang="es-ES" sz="8000" u="sng" dirty="0" err="1" smtClean="0">
                <a:solidFill>
                  <a:schemeClr val="bg1"/>
                </a:solidFill>
                <a:latin typeface="Open Sans Extrabold" panose="020B0906030804020204" pitchFamily="34" charset="0"/>
                <a:ea typeface="Open Sans Extrabold" panose="020B0906030804020204" pitchFamily="34" charset="0"/>
                <a:cs typeface="Open Sans Extrabold" panose="020B0906030804020204" pitchFamily="34" charset="0"/>
              </a:rPr>
              <a:t>Unit</a:t>
            </a:r>
            <a:endParaRPr lang="es-ES" sz="3200" dirty="0" smtClean="0">
              <a:solidFill>
                <a:schemeClr val="bg1"/>
              </a:solidFill>
              <a:latin typeface="Open Sans bold" panose="020B0806030504020204" pitchFamily="34" charset="0"/>
              <a:ea typeface="Open Sans bold" panose="020B0806030504020204" pitchFamily="34" charset="0"/>
              <a:cs typeface="Open Sans bold" panose="020B0806030504020204" pitchFamily="34" charset="0"/>
            </a:endParaRPr>
          </a:p>
        </p:txBody>
      </p:sp>
      <p:sp>
        <p:nvSpPr>
          <p:cNvPr id="12" name="Rectángulo 16"/>
          <p:cNvSpPr/>
          <p:nvPr/>
        </p:nvSpPr>
        <p:spPr>
          <a:xfrm>
            <a:off x="2201684" y="10099154"/>
            <a:ext cx="20252250" cy="596900"/>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SV" dirty="0" smtClean="0">
                <a:solidFill>
                  <a:schemeClr val="tx1"/>
                </a:solidFill>
              </a:rPr>
              <a:t>System Bus</a:t>
            </a:r>
            <a:endParaRPr lang="es-SV" dirty="0">
              <a:solidFill>
                <a:schemeClr val="tx1"/>
              </a:solidFill>
            </a:endParaRPr>
          </a:p>
        </p:txBody>
      </p:sp>
      <p:sp>
        <p:nvSpPr>
          <p:cNvPr id="14" name="Flecha arriba 27"/>
          <p:cNvSpPr/>
          <p:nvPr/>
        </p:nvSpPr>
        <p:spPr>
          <a:xfrm rot="10800000">
            <a:off x="10797639" y="7245263"/>
            <a:ext cx="1640482" cy="2853889"/>
          </a:xfrm>
          <a:prstGeom prst="upArrow">
            <a:avLst>
              <a:gd name="adj1" fmla="val 76051"/>
              <a:gd name="adj2" fmla="val 74146"/>
            </a:avLst>
          </a:prstGeom>
          <a:solidFill>
            <a:schemeClr val="accent5"/>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SV"/>
          </a:p>
        </p:txBody>
      </p:sp>
      <p:sp>
        <p:nvSpPr>
          <p:cNvPr id="15" name="TextBox 14"/>
          <p:cNvSpPr txBox="1"/>
          <p:nvPr/>
        </p:nvSpPr>
        <p:spPr>
          <a:xfrm>
            <a:off x="8214134" y="11295307"/>
            <a:ext cx="6067110" cy="830997"/>
          </a:xfrm>
          <a:prstGeom prst="rect">
            <a:avLst/>
          </a:prstGeom>
          <a:noFill/>
        </p:spPr>
        <p:txBody>
          <a:bodyPr wrap="none" rtlCol="0">
            <a:spAutoFit/>
          </a:bodyPr>
          <a:lstStyle/>
          <a:p>
            <a:r>
              <a:rPr lang="en-US" smtClean="0"/>
              <a:t>8086 Microarchitecture</a:t>
            </a:r>
            <a:endParaRPr lang="en-US"/>
          </a:p>
        </p:txBody>
      </p:sp>
    </p:spTree>
    <p:extLst>
      <p:ext uri="{BB962C8B-B14F-4D97-AF65-F5344CB8AC3E}">
        <p14:creationId xmlns:p14="http://schemas.microsoft.com/office/powerpoint/2010/main" val="691408077"/>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0-#ppt_w/2"/>
                                              </p:val>
                                            </p:tav>
                                            <p:tav tm="100000">
                                              <p:val>
                                                <p:strVal val="#ppt_x"/>
                                              </p:val>
                                            </p:tav>
                                          </p:tavLst>
                                        </p:anim>
                                        <p:anim calcmode="lin" valueType="num">
                                          <p:cBhvr additive="base">
                                            <p:cTn id="8" dur="10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500" fill="hold"/>
                                            <p:tgtEl>
                                              <p:spTgt spid="4"/>
                                            </p:tgtEl>
                                            <p:attrNameLst>
                                              <p:attrName>ppt_x</p:attrName>
                                            </p:attrNameLst>
                                          </p:cBhvr>
                                          <p:tavLst>
                                            <p:tav tm="0">
                                              <p:val>
                                                <p:strVal val="#ppt_x"/>
                                              </p:val>
                                            </p:tav>
                                            <p:tav tm="100000">
                                              <p:val>
                                                <p:strVal val="#ppt_x"/>
                                              </p:val>
                                            </p:tav>
                                          </p:tavLst>
                                        </p:anim>
                                        <p:anim calcmode="lin" valueType="num">
                                          <p:cBhvr additive="base">
                                            <p:cTn id="13" dur="500" fill="hold"/>
                                            <p:tgtEl>
                                              <p:spTgt spid="4"/>
                                            </p:tgtEl>
                                            <p:attrNameLst>
                                              <p:attrName>ppt_y</p:attrName>
                                            </p:attrNameLst>
                                          </p:cBhvr>
                                          <p:tavLst>
                                            <p:tav tm="0">
                                              <p:val>
                                                <p:strVal val="1+#ppt_h/2"/>
                                              </p:val>
                                            </p:tav>
                                            <p:tav tm="100000">
                                              <p:val>
                                                <p:strVal val="#ppt_y"/>
                                              </p:val>
                                            </p:tav>
                                          </p:tavLst>
                                        </p:anim>
                                      </p:childTnLst>
                                    </p:cTn>
                                  </p:par>
                                  <p:par>
                                    <p:cTn id="14" presetID="2" presetClass="entr" presetSubtype="8" accel="9000" fill="hold" nodeType="withEffect" p14:presetBounceEnd="60000">
                                      <p:stCondLst>
                                        <p:cond delay="100"/>
                                      </p:stCondLst>
                                      <p:childTnLst>
                                        <p:set>
                                          <p:cBhvr>
                                            <p:cTn id="15" dur="1" fill="hold">
                                              <p:stCondLst>
                                                <p:cond delay="0"/>
                                              </p:stCondLst>
                                            </p:cTn>
                                            <p:tgtEl>
                                              <p:spTgt spid="5"/>
                                            </p:tgtEl>
                                            <p:attrNameLst>
                                              <p:attrName>style.visibility</p:attrName>
                                            </p:attrNameLst>
                                          </p:cBhvr>
                                          <p:to>
                                            <p:strVal val="visible"/>
                                          </p:to>
                                        </p:set>
                                        <p:anim calcmode="lin" valueType="num" p14:bounceEnd="60000">
                                          <p:cBhvr additive="base">
                                            <p:cTn id="16" dur="1000" fill="hold"/>
                                            <p:tgtEl>
                                              <p:spTgt spid="5"/>
                                            </p:tgtEl>
                                            <p:attrNameLst>
                                              <p:attrName>ppt_x</p:attrName>
                                            </p:attrNameLst>
                                          </p:cBhvr>
                                          <p:tavLst>
                                            <p:tav tm="0">
                                              <p:val>
                                                <p:strVal val="0-#ppt_w/2"/>
                                              </p:val>
                                            </p:tav>
                                            <p:tav tm="100000">
                                              <p:val>
                                                <p:strVal val="#ppt_x"/>
                                              </p:val>
                                            </p:tav>
                                          </p:tavLst>
                                        </p:anim>
                                        <p:anim calcmode="lin" valueType="num" p14:bounceEnd="60000">
                                          <p:cBhvr additive="base">
                                            <p:cTn id="17" dur="1000" fill="hold"/>
                                            <p:tgtEl>
                                              <p:spTgt spid="5"/>
                                            </p:tgtEl>
                                            <p:attrNameLst>
                                              <p:attrName>ppt_y</p:attrName>
                                            </p:attrNameLst>
                                          </p:cBhvr>
                                          <p:tavLst>
                                            <p:tav tm="0">
                                              <p:val>
                                                <p:strVal val="#ppt_y"/>
                                              </p:val>
                                            </p:tav>
                                            <p:tav tm="100000">
                                              <p:val>
                                                <p:strVal val="#ppt_y"/>
                                              </p:val>
                                            </p:tav>
                                          </p:tavLst>
                                        </p:anim>
                                      </p:childTnLst>
                                    </p:cTn>
                                  </p:par>
                                  <p:par>
                                    <p:cTn id="18" presetID="32" presetClass="emph" presetSubtype="0" fill="hold" nodeType="withEffect">
                                      <p:stCondLst>
                                        <p:cond delay="500"/>
                                      </p:stCondLst>
                                      <p:childTnLst>
                                        <p:animRot by="120000">
                                          <p:cBhvr>
                                            <p:cTn id="19" dur="100" fill="hold">
                                              <p:stCondLst>
                                                <p:cond delay="0"/>
                                              </p:stCondLst>
                                            </p:cTn>
                                            <p:tgtEl>
                                              <p:spTgt spid="5"/>
                                            </p:tgtEl>
                                            <p:attrNameLst>
                                              <p:attrName>r</p:attrName>
                                            </p:attrNameLst>
                                          </p:cBhvr>
                                        </p:animRot>
                                        <p:animRot by="-240000">
                                          <p:cBhvr>
                                            <p:cTn id="20" dur="200" fill="hold">
                                              <p:stCondLst>
                                                <p:cond delay="200"/>
                                              </p:stCondLst>
                                            </p:cTn>
                                            <p:tgtEl>
                                              <p:spTgt spid="5"/>
                                            </p:tgtEl>
                                            <p:attrNameLst>
                                              <p:attrName>r</p:attrName>
                                            </p:attrNameLst>
                                          </p:cBhvr>
                                        </p:animRot>
                                        <p:animRot by="240000">
                                          <p:cBhvr>
                                            <p:cTn id="21" dur="200" fill="hold">
                                              <p:stCondLst>
                                                <p:cond delay="400"/>
                                              </p:stCondLst>
                                            </p:cTn>
                                            <p:tgtEl>
                                              <p:spTgt spid="5"/>
                                            </p:tgtEl>
                                            <p:attrNameLst>
                                              <p:attrName>r</p:attrName>
                                            </p:attrNameLst>
                                          </p:cBhvr>
                                        </p:animRot>
                                        <p:animRot by="-240000">
                                          <p:cBhvr>
                                            <p:cTn id="22" dur="200" fill="hold">
                                              <p:stCondLst>
                                                <p:cond delay="600"/>
                                              </p:stCondLst>
                                            </p:cTn>
                                            <p:tgtEl>
                                              <p:spTgt spid="5"/>
                                            </p:tgtEl>
                                            <p:attrNameLst>
                                              <p:attrName>r</p:attrName>
                                            </p:attrNameLst>
                                          </p:cBhvr>
                                        </p:animRot>
                                        <p:animRot by="120000">
                                          <p:cBhvr>
                                            <p:cTn id="23" dur="200" fill="hold">
                                              <p:stCondLst>
                                                <p:cond delay="800"/>
                                              </p:stCondLst>
                                            </p:cTn>
                                            <p:tgtEl>
                                              <p:spTgt spid="5"/>
                                            </p:tgtEl>
                                            <p:attrNameLst>
                                              <p:attrName>r</p:attrName>
                                            </p:attrNameLst>
                                          </p:cBhvr>
                                        </p:animRot>
                                      </p:childTnLst>
                                    </p:cTn>
                                  </p:par>
                                </p:childTnLst>
                              </p:cTn>
                            </p:par>
                            <p:par>
                              <p:cTn id="24" fill="hold">
                                <p:stCondLst>
                                  <p:cond delay="2500"/>
                                </p:stCondLst>
                                <p:childTnLst>
                                  <p:par>
                                    <p:cTn id="25" presetID="22" presetClass="entr" presetSubtype="4" fill="hold" grpId="0" nodeType="after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wipe(down)">
                                          <p:cBhvr>
                                            <p:cTn id="27" dur="750"/>
                                            <p:tgtEl>
                                              <p:spTgt spid="10"/>
                                            </p:tgtEl>
                                          </p:cBhvr>
                                        </p:animEffect>
                                      </p:childTnLst>
                                    </p:cTn>
                                  </p:par>
                                </p:childTnLst>
                              </p:cTn>
                            </p:par>
                            <p:par>
                              <p:cTn id="28" fill="hold">
                                <p:stCondLst>
                                  <p:cond delay="3250"/>
                                </p:stCondLst>
                                <p:childTnLst>
                                  <p:par>
                                    <p:cTn id="29" presetID="23" presetClass="entr" presetSubtype="16" fill="hold" grpId="0" nodeType="afterEffect">
                                      <p:stCondLst>
                                        <p:cond delay="0"/>
                                      </p:stCondLst>
                                      <p:childTnLst>
                                        <p:set>
                                          <p:cBhvr>
                                            <p:cTn id="30" dur="1" fill="hold">
                                              <p:stCondLst>
                                                <p:cond delay="0"/>
                                              </p:stCondLst>
                                            </p:cTn>
                                            <p:tgtEl>
                                              <p:spTgt spid="11"/>
                                            </p:tgtEl>
                                            <p:attrNameLst>
                                              <p:attrName>style.visibility</p:attrName>
                                            </p:attrNameLst>
                                          </p:cBhvr>
                                          <p:to>
                                            <p:strVal val="visible"/>
                                          </p:to>
                                        </p:set>
                                        <p:anim calcmode="lin" valueType="num">
                                          <p:cBhvr>
                                            <p:cTn id="31" dur="750" fill="hold"/>
                                            <p:tgtEl>
                                              <p:spTgt spid="11"/>
                                            </p:tgtEl>
                                            <p:attrNameLst>
                                              <p:attrName>ppt_w</p:attrName>
                                            </p:attrNameLst>
                                          </p:cBhvr>
                                          <p:tavLst>
                                            <p:tav tm="0">
                                              <p:val>
                                                <p:fltVal val="0"/>
                                              </p:val>
                                            </p:tav>
                                            <p:tav tm="100000">
                                              <p:val>
                                                <p:strVal val="#ppt_w"/>
                                              </p:val>
                                            </p:tav>
                                          </p:tavLst>
                                        </p:anim>
                                        <p:anim calcmode="lin" valueType="num">
                                          <p:cBhvr>
                                            <p:cTn id="32" dur="750" fill="hold"/>
                                            <p:tgtEl>
                                              <p:spTgt spid="11"/>
                                            </p:tgtEl>
                                            <p:attrNameLst>
                                              <p:attrName>ppt_h</p:attrName>
                                            </p:attrNameLst>
                                          </p:cBhvr>
                                          <p:tavLst>
                                            <p:tav tm="0">
                                              <p:val>
                                                <p:fltVal val="0"/>
                                              </p:val>
                                            </p:tav>
                                            <p:tav tm="100000">
                                              <p:val>
                                                <p:strVal val="#ppt_h"/>
                                              </p:val>
                                            </p:tav>
                                          </p:tavLst>
                                        </p:anim>
                                      </p:childTnLst>
                                    </p:cTn>
                                  </p:par>
                                </p:childTnLst>
                              </p:cTn>
                            </p:par>
                            <p:par>
                              <p:cTn id="33" fill="hold">
                                <p:stCondLst>
                                  <p:cond delay="4000"/>
                                </p:stCondLst>
                                <p:childTnLst>
                                  <p:par>
                                    <p:cTn id="34" presetID="22" presetClass="entr" presetSubtype="8" fill="hold" grpId="0" nodeType="afterEffect">
                                      <p:stCondLst>
                                        <p:cond delay="0"/>
                                      </p:stCondLst>
                                      <p:childTnLst>
                                        <p:set>
                                          <p:cBhvr>
                                            <p:cTn id="35" dur="1" fill="hold">
                                              <p:stCondLst>
                                                <p:cond delay="0"/>
                                              </p:stCondLst>
                                            </p:cTn>
                                            <p:tgtEl>
                                              <p:spTgt spid="12"/>
                                            </p:tgtEl>
                                            <p:attrNameLst>
                                              <p:attrName>style.visibility</p:attrName>
                                            </p:attrNameLst>
                                          </p:cBhvr>
                                          <p:to>
                                            <p:strVal val="visible"/>
                                          </p:to>
                                        </p:set>
                                        <p:animEffect transition="in" filter="wipe(left)">
                                          <p:cBhvr>
                                            <p:cTn id="36" dur="750"/>
                                            <p:tgtEl>
                                              <p:spTgt spid="12"/>
                                            </p:tgtEl>
                                          </p:cBhvr>
                                        </p:animEffect>
                                      </p:childTnLst>
                                    </p:cTn>
                                  </p:par>
                                </p:childTnLst>
                              </p:cTn>
                            </p:par>
                            <p:par>
                              <p:cTn id="37" fill="hold">
                                <p:stCondLst>
                                  <p:cond delay="4750"/>
                                </p:stCondLst>
                                <p:childTnLst>
                                  <p:par>
                                    <p:cTn id="38" presetID="22" presetClass="entr" presetSubtype="4" fill="hold" grpId="0" nodeType="afterEffect">
                                      <p:stCondLst>
                                        <p:cond delay="0"/>
                                      </p:stCondLst>
                                      <p:childTnLst>
                                        <p:set>
                                          <p:cBhvr>
                                            <p:cTn id="39" dur="1" fill="hold">
                                              <p:stCondLst>
                                                <p:cond delay="0"/>
                                              </p:stCondLst>
                                            </p:cTn>
                                            <p:tgtEl>
                                              <p:spTgt spid="14"/>
                                            </p:tgtEl>
                                            <p:attrNameLst>
                                              <p:attrName>style.visibility</p:attrName>
                                            </p:attrNameLst>
                                          </p:cBhvr>
                                          <p:to>
                                            <p:strVal val="visible"/>
                                          </p:to>
                                        </p:set>
                                        <p:animEffect transition="in" filter="wipe(down)">
                                          <p:cBhvr>
                                            <p:cTn id="40"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0" grpId="0" animBg="1"/>
          <p:bldP spid="11" grpId="0" animBg="1"/>
          <p:bldP spid="12" grpId="0" animBg="1"/>
          <p:bldP spid="14"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0-#ppt_w/2"/>
                                              </p:val>
                                            </p:tav>
                                            <p:tav tm="100000">
                                              <p:val>
                                                <p:strVal val="#ppt_x"/>
                                              </p:val>
                                            </p:tav>
                                          </p:tavLst>
                                        </p:anim>
                                        <p:anim calcmode="lin" valueType="num">
                                          <p:cBhvr additive="base">
                                            <p:cTn id="8" dur="10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500" fill="hold"/>
                                            <p:tgtEl>
                                              <p:spTgt spid="4"/>
                                            </p:tgtEl>
                                            <p:attrNameLst>
                                              <p:attrName>ppt_x</p:attrName>
                                            </p:attrNameLst>
                                          </p:cBhvr>
                                          <p:tavLst>
                                            <p:tav tm="0">
                                              <p:val>
                                                <p:strVal val="#ppt_x"/>
                                              </p:val>
                                            </p:tav>
                                            <p:tav tm="100000">
                                              <p:val>
                                                <p:strVal val="#ppt_x"/>
                                              </p:val>
                                            </p:tav>
                                          </p:tavLst>
                                        </p:anim>
                                        <p:anim calcmode="lin" valueType="num">
                                          <p:cBhvr additive="base">
                                            <p:cTn id="13" dur="500" fill="hold"/>
                                            <p:tgtEl>
                                              <p:spTgt spid="4"/>
                                            </p:tgtEl>
                                            <p:attrNameLst>
                                              <p:attrName>ppt_y</p:attrName>
                                            </p:attrNameLst>
                                          </p:cBhvr>
                                          <p:tavLst>
                                            <p:tav tm="0">
                                              <p:val>
                                                <p:strVal val="1+#ppt_h/2"/>
                                              </p:val>
                                            </p:tav>
                                            <p:tav tm="100000">
                                              <p:val>
                                                <p:strVal val="#ppt_y"/>
                                              </p:val>
                                            </p:tav>
                                          </p:tavLst>
                                        </p:anim>
                                      </p:childTnLst>
                                    </p:cTn>
                                  </p:par>
                                  <p:par>
                                    <p:cTn id="14" presetID="2" presetClass="entr" presetSubtype="8" accel="9000" fill="hold" nodeType="withEffect">
                                      <p:stCondLst>
                                        <p:cond delay="10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1000" fill="hold"/>
                                            <p:tgtEl>
                                              <p:spTgt spid="5"/>
                                            </p:tgtEl>
                                            <p:attrNameLst>
                                              <p:attrName>ppt_x</p:attrName>
                                            </p:attrNameLst>
                                          </p:cBhvr>
                                          <p:tavLst>
                                            <p:tav tm="0">
                                              <p:val>
                                                <p:strVal val="0-#ppt_w/2"/>
                                              </p:val>
                                            </p:tav>
                                            <p:tav tm="100000">
                                              <p:val>
                                                <p:strVal val="#ppt_x"/>
                                              </p:val>
                                            </p:tav>
                                          </p:tavLst>
                                        </p:anim>
                                        <p:anim calcmode="lin" valueType="num">
                                          <p:cBhvr additive="base">
                                            <p:cTn id="17" dur="1000" fill="hold"/>
                                            <p:tgtEl>
                                              <p:spTgt spid="5"/>
                                            </p:tgtEl>
                                            <p:attrNameLst>
                                              <p:attrName>ppt_y</p:attrName>
                                            </p:attrNameLst>
                                          </p:cBhvr>
                                          <p:tavLst>
                                            <p:tav tm="0">
                                              <p:val>
                                                <p:strVal val="#ppt_y"/>
                                              </p:val>
                                            </p:tav>
                                            <p:tav tm="100000">
                                              <p:val>
                                                <p:strVal val="#ppt_y"/>
                                              </p:val>
                                            </p:tav>
                                          </p:tavLst>
                                        </p:anim>
                                      </p:childTnLst>
                                    </p:cTn>
                                  </p:par>
                                  <p:par>
                                    <p:cTn id="18" presetID="32" presetClass="emph" presetSubtype="0" fill="hold" nodeType="withEffect">
                                      <p:stCondLst>
                                        <p:cond delay="500"/>
                                      </p:stCondLst>
                                      <p:childTnLst>
                                        <p:animRot by="120000">
                                          <p:cBhvr>
                                            <p:cTn id="19" dur="100" fill="hold">
                                              <p:stCondLst>
                                                <p:cond delay="0"/>
                                              </p:stCondLst>
                                            </p:cTn>
                                            <p:tgtEl>
                                              <p:spTgt spid="5"/>
                                            </p:tgtEl>
                                            <p:attrNameLst>
                                              <p:attrName>r</p:attrName>
                                            </p:attrNameLst>
                                          </p:cBhvr>
                                        </p:animRot>
                                        <p:animRot by="-240000">
                                          <p:cBhvr>
                                            <p:cTn id="20" dur="200" fill="hold">
                                              <p:stCondLst>
                                                <p:cond delay="200"/>
                                              </p:stCondLst>
                                            </p:cTn>
                                            <p:tgtEl>
                                              <p:spTgt spid="5"/>
                                            </p:tgtEl>
                                            <p:attrNameLst>
                                              <p:attrName>r</p:attrName>
                                            </p:attrNameLst>
                                          </p:cBhvr>
                                        </p:animRot>
                                        <p:animRot by="240000">
                                          <p:cBhvr>
                                            <p:cTn id="21" dur="200" fill="hold">
                                              <p:stCondLst>
                                                <p:cond delay="400"/>
                                              </p:stCondLst>
                                            </p:cTn>
                                            <p:tgtEl>
                                              <p:spTgt spid="5"/>
                                            </p:tgtEl>
                                            <p:attrNameLst>
                                              <p:attrName>r</p:attrName>
                                            </p:attrNameLst>
                                          </p:cBhvr>
                                        </p:animRot>
                                        <p:animRot by="-240000">
                                          <p:cBhvr>
                                            <p:cTn id="22" dur="200" fill="hold">
                                              <p:stCondLst>
                                                <p:cond delay="600"/>
                                              </p:stCondLst>
                                            </p:cTn>
                                            <p:tgtEl>
                                              <p:spTgt spid="5"/>
                                            </p:tgtEl>
                                            <p:attrNameLst>
                                              <p:attrName>r</p:attrName>
                                            </p:attrNameLst>
                                          </p:cBhvr>
                                        </p:animRot>
                                        <p:animRot by="120000">
                                          <p:cBhvr>
                                            <p:cTn id="23" dur="200" fill="hold">
                                              <p:stCondLst>
                                                <p:cond delay="800"/>
                                              </p:stCondLst>
                                            </p:cTn>
                                            <p:tgtEl>
                                              <p:spTgt spid="5"/>
                                            </p:tgtEl>
                                            <p:attrNameLst>
                                              <p:attrName>r</p:attrName>
                                            </p:attrNameLst>
                                          </p:cBhvr>
                                        </p:animRot>
                                      </p:childTnLst>
                                    </p:cTn>
                                  </p:par>
                                </p:childTnLst>
                              </p:cTn>
                            </p:par>
                            <p:par>
                              <p:cTn id="24" fill="hold">
                                <p:stCondLst>
                                  <p:cond delay="2500"/>
                                </p:stCondLst>
                                <p:childTnLst>
                                  <p:par>
                                    <p:cTn id="25" presetID="22" presetClass="entr" presetSubtype="4" fill="hold" grpId="0" nodeType="after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wipe(down)">
                                          <p:cBhvr>
                                            <p:cTn id="27" dur="750"/>
                                            <p:tgtEl>
                                              <p:spTgt spid="10"/>
                                            </p:tgtEl>
                                          </p:cBhvr>
                                        </p:animEffect>
                                      </p:childTnLst>
                                    </p:cTn>
                                  </p:par>
                                </p:childTnLst>
                              </p:cTn>
                            </p:par>
                            <p:par>
                              <p:cTn id="28" fill="hold">
                                <p:stCondLst>
                                  <p:cond delay="3250"/>
                                </p:stCondLst>
                                <p:childTnLst>
                                  <p:par>
                                    <p:cTn id="29" presetID="23" presetClass="entr" presetSubtype="16" fill="hold" grpId="0" nodeType="afterEffect">
                                      <p:stCondLst>
                                        <p:cond delay="0"/>
                                      </p:stCondLst>
                                      <p:childTnLst>
                                        <p:set>
                                          <p:cBhvr>
                                            <p:cTn id="30" dur="1" fill="hold">
                                              <p:stCondLst>
                                                <p:cond delay="0"/>
                                              </p:stCondLst>
                                            </p:cTn>
                                            <p:tgtEl>
                                              <p:spTgt spid="11"/>
                                            </p:tgtEl>
                                            <p:attrNameLst>
                                              <p:attrName>style.visibility</p:attrName>
                                            </p:attrNameLst>
                                          </p:cBhvr>
                                          <p:to>
                                            <p:strVal val="visible"/>
                                          </p:to>
                                        </p:set>
                                        <p:anim calcmode="lin" valueType="num">
                                          <p:cBhvr>
                                            <p:cTn id="31" dur="750" fill="hold"/>
                                            <p:tgtEl>
                                              <p:spTgt spid="11"/>
                                            </p:tgtEl>
                                            <p:attrNameLst>
                                              <p:attrName>ppt_w</p:attrName>
                                            </p:attrNameLst>
                                          </p:cBhvr>
                                          <p:tavLst>
                                            <p:tav tm="0">
                                              <p:val>
                                                <p:fltVal val="0"/>
                                              </p:val>
                                            </p:tav>
                                            <p:tav tm="100000">
                                              <p:val>
                                                <p:strVal val="#ppt_w"/>
                                              </p:val>
                                            </p:tav>
                                          </p:tavLst>
                                        </p:anim>
                                        <p:anim calcmode="lin" valueType="num">
                                          <p:cBhvr>
                                            <p:cTn id="32" dur="750" fill="hold"/>
                                            <p:tgtEl>
                                              <p:spTgt spid="11"/>
                                            </p:tgtEl>
                                            <p:attrNameLst>
                                              <p:attrName>ppt_h</p:attrName>
                                            </p:attrNameLst>
                                          </p:cBhvr>
                                          <p:tavLst>
                                            <p:tav tm="0">
                                              <p:val>
                                                <p:fltVal val="0"/>
                                              </p:val>
                                            </p:tav>
                                            <p:tav tm="100000">
                                              <p:val>
                                                <p:strVal val="#ppt_h"/>
                                              </p:val>
                                            </p:tav>
                                          </p:tavLst>
                                        </p:anim>
                                      </p:childTnLst>
                                    </p:cTn>
                                  </p:par>
                                </p:childTnLst>
                              </p:cTn>
                            </p:par>
                            <p:par>
                              <p:cTn id="33" fill="hold">
                                <p:stCondLst>
                                  <p:cond delay="4000"/>
                                </p:stCondLst>
                                <p:childTnLst>
                                  <p:par>
                                    <p:cTn id="34" presetID="22" presetClass="entr" presetSubtype="8" fill="hold" grpId="0" nodeType="afterEffect">
                                      <p:stCondLst>
                                        <p:cond delay="0"/>
                                      </p:stCondLst>
                                      <p:childTnLst>
                                        <p:set>
                                          <p:cBhvr>
                                            <p:cTn id="35" dur="1" fill="hold">
                                              <p:stCondLst>
                                                <p:cond delay="0"/>
                                              </p:stCondLst>
                                            </p:cTn>
                                            <p:tgtEl>
                                              <p:spTgt spid="12"/>
                                            </p:tgtEl>
                                            <p:attrNameLst>
                                              <p:attrName>style.visibility</p:attrName>
                                            </p:attrNameLst>
                                          </p:cBhvr>
                                          <p:to>
                                            <p:strVal val="visible"/>
                                          </p:to>
                                        </p:set>
                                        <p:animEffect transition="in" filter="wipe(left)">
                                          <p:cBhvr>
                                            <p:cTn id="36" dur="750"/>
                                            <p:tgtEl>
                                              <p:spTgt spid="12"/>
                                            </p:tgtEl>
                                          </p:cBhvr>
                                        </p:animEffect>
                                      </p:childTnLst>
                                    </p:cTn>
                                  </p:par>
                                </p:childTnLst>
                              </p:cTn>
                            </p:par>
                            <p:par>
                              <p:cTn id="37" fill="hold">
                                <p:stCondLst>
                                  <p:cond delay="4750"/>
                                </p:stCondLst>
                                <p:childTnLst>
                                  <p:par>
                                    <p:cTn id="38" presetID="22" presetClass="entr" presetSubtype="4" fill="hold" grpId="0" nodeType="afterEffect">
                                      <p:stCondLst>
                                        <p:cond delay="0"/>
                                      </p:stCondLst>
                                      <p:childTnLst>
                                        <p:set>
                                          <p:cBhvr>
                                            <p:cTn id="39" dur="1" fill="hold">
                                              <p:stCondLst>
                                                <p:cond delay="0"/>
                                              </p:stCondLst>
                                            </p:cTn>
                                            <p:tgtEl>
                                              <p:spTgt spid="14"/>
                                            </p:tgtEl>
                                            <p:attrNameLst>
                                              <p:attrName>style.visibility</p:attrName>
                                            </p:attrNameLst>
                                          </p:cBhvr>
                                          <p:to>
                                            <p:strVal val="visible"/>
                                          </p:to>
                                        </p:set>
                                        <p:animEffect transition="in" filter="wipe(down)">
                                          <p:cBhvr>
                                            <p:cTn id="40"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0" grpId="0" animBg="1"/>
          <p:bldP spid="11" grpId="0" animBg="1"/>
          <p:bldP spid="12" grpId="0" animBg="1"/>
          <p:bldP spid="14" grpId="0" animBg="1"/>
        </p:bldLst>
      </p:timing>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4"/>
          <p:cNvSpPr txBox="1">
            <a:spLocks/>
          </p:cNvSpPr>
          <p:nvPr/>
        </p:nvSpPr>
        <p:spPr>
          <a:xfrm>
            <a:off x="1886648" y="1053149"/>
            <a:ext cx="17101901" cy="1802637"/>
          </a:xfrm>
          <a:prstGeom prst="rect">
            <a:avLst/>
          </a:prstGeom>
        </p:spPr>
        <p:txBody>
          <a:bodyPr/>
          <a:lstStyle>
            <a:lvl1pPr marL="0" indent="0" algn="l" defTabSz="1812040" rtl="0" eaLnBrk="1" latinLnBrk="0" hangingPunct="1">
              <a:spcBef>
                <a:spcPct val="20000"/>
              </a:spcBef>
              <a:spcAft>
                <a:spcPts val="1199"/>
              </a:spcAft>
              <a:buFont typeface="Arial" pitchFamily="34" charset="0"/>
              <a:buNone/>
              <a:defRPr sz="4000" b="1" kern="1200">
                <a:solidFill>
                  <a:schemeClr val="tx1"/>
                </a:solidFill>
                <a:latin typeface="+mn-lt"/>
                <a:ea typeface="+mn-ea"/>
                <a:cs typeface="+mn-cs"/>
              </a:defRPr>
            </a:lvl1pPr>
            <a:lvl2pPr marL="906009" indent="-362365" algn="l" defTabSz="1812040" rtl="0" eaLnBrk="1" latinLnBrk="0" hangingPunct="1">
              <a:spcBef>
                <a:spcPct val="20000"/>
              </a:spcBef>
              <a:buClr>
                <a:schemeClr val="tx2"/>
              </a:buClr>
              <a:buFont typeface="Arial" pitchFamily="34" charset="0"/>
              <a:buChar char="•"/>
              <a:defRPr sz="4000" kern="1200">
                <a:solidFill>
                  <a:schemeClr val="tx1"/>
                </a:solidFill>
                <a:latin typeface="+mn-lt"/>
                <a:ea typeface="+mn-ea"/>
                <a:cs typeface="+mn-cs"/>
              </a:defRPr>
            </a:lvl2pPr>
            <a:lvl3pPr marL="2265040" indent="-453004" algn="l" defTabSz="1812040" rtl="0" eaLnBrk="1" latinLnBrk="0" hangingPunct="1">
              <a:spcBef>
                <a:spcPct val="20000"/>
              </a:spcBef>
              <a:buClr>
                <a:schemeClr val="tx2"/>
              </a:buClr>
              <a:buFont typeface="Arial" pitchFamily="34" charset="0"/>
              <a:buChar char="•"/>
              <a:defRPr sz="3702" kern="1200">
                <a:solidFill>
                  <a:schemeClr val="tx1"/>
                </a:solidFill>
                <a:latin typeface="+mn-lt"/>
                <a:ea typeface="+mn-ea"/>
                <a:cs typeface="+mn-cs"/>
              </a:defRPr>
            </a:lvl3pPr>
            <a:lvl4pPr marL="3171046" indent="-453004" algn="l" defTabSz="1812040" rtl="0" eaLnBrk="1" latinLnBrk="0" hangingPunct="1">
              <a:spcBef>
                <a:spcPct val="20000"/>
              </a:spcBef>
              <a:buClr>
                <a:schemeClr val="tx2"/>
              </a:buClr>
              <a:buFont typeface="Arial" pitchFamily="34" charset="0"/>
              <a:buChar char="•"/>
              <a:defRPr sz="3702" kern="1200">
                <a:solidFill>
                  <a:schemeClr val="tx1"/>
                </a:solidFill>
                <a:latin typeface="+mn-lt"/>
                <a:ea typeface="+mn-ea"/>
                <a:cs typeface="+mn-cs"/>
              </a:defRPr>
            </a:lvl4pPr>
            <a:lvl5pPr marL="4077068" indent="-453004" algn="l" defTabSz="1812040" rtl="0" eaLnBrk="1" latinLnBrk="0" hangingPunct="1">
              <a:spcBef>
                <a:spcPct val="20000"/>
              </a:spcBef>
              <a:buClr>
                <a:schemeClr val="tx2"/>
              </a:buClr>
              <a:buFont typeface="Arial" pitchFamily="34" charset="0"/>
              <a:buChar char="•"/>
              <a:defRPr sz="3702" kern="1200" baseline="0">
                <a:solidFill>
                  <a:schemeClr val="tx1"/>
                </a:solidFill>
                <a:latin typeface="+mn-lt"/>
                <a:ea typeface="+mn-ea"/>
                <a:cs typeface="+mn-cs"/>
              </a:defRPr>
            </a:lvl5pPr>
            <a:lvl6pPr marL="4983081"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6pPr>
            <a:lvl7pPr marL="5889088"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7pPr>
            <a:lvl8pPr marL="6795112"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8pPr>
            <a:lvl9pPr marL="7701118" indent="-453004" algn="l" defTabSz="1812040" rtl="0" eaLnBrk="1" latinLnBrk="0" hangingPunct="1">
              <a:spcBef>
                <a:spcPct val="20000"/>
              </a:spcBef>
              <a:buClr>
                <a:schemeClr val="tx2"/>
              </a:buClr>
              <a:buFont typeface="Arial" pitchFamily="34" charset="0"/>
              <a:buChar char="•"/>
              <a:defRPr sz="3200" kern="1200">
                <a:solidFill>
                  <a:schemeClr val="tx1"/>
                </a:solidFill>
                <a:latin typeface="+mn-lt"/>
                <a:ea typeface="+mn-ea"/>
                <a:cs typeface="+mn-cs"/>
              </a:defRPr>
            </a:lvl9pPr>
          </a:lstStyle>
          <a:p>
            <a:r>
              <a:rPr lang="en-IN" sz="6600" dirty="0">
                <a:solidFill>
                  <a:schemeClr val="accent3">
                    <a:lumMod val="75000"/>
                  </a:schemeClr>
                </a:solidFill>
                <a:ea typeface="Open Sans Semibold" panose="020B0706030804020204" pitchFamily="34" charset="0"/>
                <a:cs typeface="Open Sans Semibold" panose="020B0706030804020204" pitchFamily="34" charset="0"/>
              </a:rPr>
              <a:t>Logic Design</a:t>
            </a:r>
            <a:endParaRPr lang="en-US" sz="6600" dirty="0">
              <a:solidFill>
                <a:schemeClr val="accent3">
                  <a:lumMod val="75000"/>
                </a:schemeClr>
              </a:solidFill>
              <a:ea typeface="Open Sans Semibold" panose="020B0706030804020204" pitchFamily="34" charset="0"/>
              <a:cs typeface="Open Sans Semibold" panose="020B0706030804020204" pitchFamily="34" charset="0"/>
            </a:endParaRPr>
          </a:p>
        </p:txBody>
      </p:sp>
      <p:sp>
        <p:nvSpPr>
          <p:cNvPr id="3" name="TextBox 2"/>
          <p:cNvSpPr txBox="1"/>
          <p:nvPr/>
        </p:nvSpPr>
        <p:spPr>
          <a:xfrm>
            <a:off x="2201683" y="3573429"/>
            <a:ext cx="18677075" cy="7294305"/>
          </a:xfrm>
          <a:prstGeom prst="rect">
            <a:avLst/>
          </a:prstGeom>
          <a:noFill/>
        </p:spPr>
        <p:txBody>
          <a:bodyPr wrap="square" rtlCol="0">
            <a:spAutoFit/>
          </a:bodyPr>
          <a:lstStyle/>
          <a:p>
            <a:pPr marL="571500" indent="-571500" algn="just">
              <a:buFont typeface="Arial" panose="020B0604020202020204" pitchFamily="34" charset="0"/>
              <a:buChar char="•"/>
            </a:pPr>
            <a:r>
              <a:rPr lang="en-IN" sz="3600" dirty="0"/>
              <a:t>In electronics, logic synthesis is a process by which an abstract form of desired circuit behaviour, typically at register transfer level (RTL), is turned into a design implementation in terms of logic gates</a:t>
            </a:r>
            <a:r>
              <a:rPr lang="en-IN" sz="3600" dirty="0" smtClean="0"/>
              <a:t>.</a:t>
            </a:r>
          </a:p>
          <a:p>
            <a:pPr marL="571500" indent="-571500" algn="just">
              <a:buFont typeface="Arial" panose="020B0604020202020204" pitchFamily="34" charset="0"/>
              <a:buChar char="•"/>
            </a:pPr>
            <a:endParaRPr lang="en-IN" sz="3600" dirty="0"/>
          </a:p>
          <a:p>
            <a:pPr marL="571500" indent="-571500" algn="just">
              <a:buFont typeface="Arial" panose="020B0604020202020204" pitchFamily="34" charset="0"/>
              <a:buChar char="•"/>
            </a:pPr>
            <a:r>
              <a:rPr lang="en-IN" sz="3600" dirty="0"/>
              <a:t>Register-Transfer Level (RTL) is a design abstraction which models a synchronous digital circuit in terms of the flow of digital signals (data) between hardware registers, and the logical operations performed on those signals</a:t>
            </a:r>
            <a:r>
              <a:rPr lang="en-IN" sz="3600" dirty="0" smtClean="0"/>
              <a:t>.</a:t>
            </a:r>
          </a:p>
          <a:p>
            <a:pPr marL="571500" indent="-571500" algn="just">
              <a:buFont typeface="Arial" panose="020B0604020202020204" pitchFamily="34" charset="0"/>
              <a:buChar char="•"/>
            </a:pPr>
            <a:endParaRPr lang="en-IN" sz="3600" dirty="0"/>
          </a:p>
          <a:p>
            <a:pPr marL="571500" indent="-571500" algn="just">
              <a:buFont typeface="Arial" panose="020B0604020202020204" pitchFamily="34" charset="0"/>
              <a:buChar char="•"/>
            </a:pPr>
            <a:r>
              <a:rPr lang="en-IN" sz="3600" dirty="0"/>
              <a:t>Logic Gate is an idealized or physical device implementing a Boolean function; that is, it performs a logical operation on one or more logical inputs, and produces a single logical output. All logical values are Boolean values that represent either </a:t>
            </a:r>
            <a:r>
              <a:rPr lang="en-IN" sz="3600" i="1" dirty="0"/>
              <a:t>True</a:t>
            </a:r>
            <a:r>
              <a:rPr lang="en-IN" sz="3600" dirty="0"/>
              <a:t> or </a:t>
            </a:r>
            <a:r>
              <a:rPr lang="en-IN" sz="3600" i="1" dirty="0"/>
              <a:t>False.</a:t>
            </a:r>
          </a:p>
          <a:p>
            <a:endParaRPr lang="en-IN" sz="3600" dirty="0"/>
          </a:p>
          <a:p>
            <a:pPr marL="571500" indent="-571500" algn="just">
              <a:buFont typeface="Arial" panose="020B0604020202020204" pitchFamily="34" charset="0"/>
              <a:buChar char="•"/>
            </a:pPr>
            <a:endParaRPr lang="en-IN" sz="3600" dirty="0"/>
          </a:p>
        </p:txBody>
      </p:sp>
      <p:cxnSp>
        <p:nvCxnSpPr>
          <p:cNvPr id="4" name="10 Conector recto"/>
          <p:cNvCxnSpPr/>
          <p:nvPr/>
        </p:nvCxnSpPr>
        <p:spPr>
          <a:xfrm flipV="1">
            <a:off x="1886648" y="2223279"/>
            <a:ext cx="5265586" cy="3"/>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grpSp>
        <p:nvGrpSpPr>
          <p:cNvPr id="5" name="3081 Grupo"/>
          <p:cNvGrpSpPr/>
          <p:nvPr/>
        </p:nvGrpSpPr>
        <p:grpSpPr>
          <a:xfrm>
            <a:off x="18976701" y="9739114"/>
            <a:ext cx="1992068" cy="2924563"/>
            <a:chOff x="15352141" y="5250390"/>
            <a:chExt cx="2650073" cy="3245893"/>
          </a:xfrm>
        </p:grpSpPr>
        <p:sp>
          <p:nvSpPr>
            <p:cNvPr id="6" name="47 Rectángulo redondeado"/>
            <p:cNvSpPr>
              <a:spLocks noChangeAspect="1"/>
            </p:cNvSpPr>
            <p:nvPr/>
          </p:nvSpPr>
          <p:spPr>
            <a:xfrm>
              <a:off x="16185674" y="5809550"/>
              <a:ext cx="978966" cy="1162575"/>
            </a:xfrm>
            <a:custGeom>
              <a:avLst/>
              <a:gdLst/>
              <a:ahLst/>
              <a:cxnLst/>
              <a:rect l="l" t="t" r="r" b="b"/>
              <a:pathLst>
                <a:path w="2777262" h="3298153">
                  <a:moveTo>
                    <a:pt x="1388631" y="0"/>
                  </a:moveTo>
                  <a:cubicBezTo>
                    <a:pt x="2155551" y="0"/>
                    <a:pt x="2777262" y="658860"/>
                    <a:pt x="2777262" y="1471604"/>
                  </a:cubicBezTo>
                  <a:cubicBezTo>
                    <a:pt x="2777262" y="2008515"/>
                    <a:pt x="2505939" y="2478270"/>
                    <a:pt x="2099784" y="2733886"/>
                  </a:cubicBezTo>
                  <a:lnTo>
                    <a:pt x="2099784" y="3119913"/>
                  </a:lnTo>
                  <a:cubicBezTo>
                    <a:pt x="2099784" y="3218352"/>
                    <a:pt x="2019983" y="3298153"/>
                    <a:pt x="1921544" y="3298153"/>
                  </a:cubicBezTo>
                  <a:lnTo>
                    <a:pt x="924971" y="3298153"/>
                  </a:lnTo>
                  <a:cubicBezTo>
                    <a:pt x="826532" y="3298153"/>
                    <a:pt x="746731" y="3218352"/>
                    <a:pt x="746731" y="3119913"/>
                  </a:cubicBezTo>
                  <a:lnTo>
                    <a:pt x="746731" y="2775806"/>
                  </a:lnTo>
                  <a:cubicBezTo>
                    <a:pt x="302725" y="2530938"/>
                    <a:pt x="0" y="2038735"/>
                    <a:pt x="0" y="1471604"/>
                  </a:cubicBezTo>
                  <a:cubicBezTo>
                    <a:pt x="0" y="658860"/>
                    <a:pt x="621711" y="0"/>
                    <a:pt x="1388631" y="0"/>
                  </a:cubicBezTo>
                  <a:close/>
                </a:path>
              </a:pathLst>
            </a:custGeom>
            <a:solidFill>
              <a:srgbClr val="FFD9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SV"/>
            </a:p>
          </p:txBody>
        </p:sp>
        <p:sp>
          <p:nvSpPr>
            <p:cNvPr id="7" name="Freeform 34"/>
            <p:cNvSpPr>
              <a:spLocks noChangeAspect="1"/>
            </p:cNvSpPr>
            <p:nvPr/>
          </p:nvSpPr>
          <p:spPr bwMode="auto">
            <a:xfrm rot="3106406">
              <a:off x="16775795" y="7599341"/>
              <a:ext cx="346074" cy="482360"/>
            </a:xfrm>
            <a:custGeom>
              <a:avLst/>
              <a:gdLst>
                <a:gd name="T0" fmla="*/ 2318 w 2711"/>
                <a:gd name="T1" fmla="*/ 24 h 3779"/>
                <a:gd name="T2" fmla="*/ 2379 w 2711"/>
                <a:gd name="T3" fmla="*/ 124 h 3779"/>
                <a:gd name="T4" fmla="*/ 2466 w 2711"/>
                <a:gd name="T5" fmla="*/ 297 h 3779"/>
                <a:gd name="T6" fmla="*/ 2561 w 2711"/>
                <a:gd name="T7" fmla="*/ 533 h 3779"/>
                <a:gd name="T8" fmla="*/ 2646 w 2711"/>
                <a:gd name="T9" fmla="*/ 824 h 3779"/>
                <a:gd name="T10" fmla="*/ 2701 w 2711"/>
                <a:gd name="T11" fmla="*/ 1162 h 3779"/>
                <a:gd name="T12" fmla="*/ 2707 w 2711"/>
                <a:gd name="T13" fmla="*/ 1539 h 3779"/>
                <a:gd name="T14" fmla="*/ 2672 w 2711"/>
                <a:gd name="T15" fmla="*/ 1808 h 3779"/>
                <a:gd name="T16" fmla="*/ 2626 w 2711"/>
                <a:gd name="T17" fmla="*/ 1973 h 3779"/>
                <a:gd name="T18" fmla="*/ 2548 w 2711"/>
                <a:gd name="T19" fmla="*/ 2166 h 3779"/>
                <a:gd name="T20" fmla="*/ 2438 w 2711"/>
                <a:gd name="T21" fmla="*/ 2374 h 3779"/>
                <a:gd name="T22" fmla="*/ 2289 w 2711"/>
                <a:gd name="T23" fmla="*/ 2583 h 3779"/>
                <a:gd name="T24" fmla="*/ 2099 w 2711"/>
                <a:gd name="T25" fmla="*/ 2780 h 3779"/>
                <a:gd name="T26" fmla="*/ 1865 w 2711"/>
                <a:gd name="T27" fmla="*/ 2953 h 3779"/>
                <a:gd name="T28" fmla="*/ 1584 w 2711"/>
                <a:gd name="T29" fmla="*/ 3089 h 3779"/>
                <a:gd name="T30" fmla="*/ 1250 w 2711"/>
                <a:gd name="T31" fmla="*/ 3174 h 3779"/>
                <a:gd name="T32" fmla="*/ 862 w 2711"/>
                <a:gd name="T33" fmla="*/ 3196 h 3779"/>
                <a:gd name="T34" fmla="*/ 571 w 2711"/>
                <a:gd name="T35" fmla="*/ 3318 h 3779"/>
                <a:gd name="T36" fmla="*/ 475 w 2711"/>
                <a:gd name="T37" fmla="*/ 3615 h 3779"/>
                <a:gd name="T38" fmla="*/ 399 w 2711"/>
                <a:gd name="T39" fmla="*/ 3713 h 3779"/>
                <a:gd name="T40" fmla="*/ 302 w 2711"/>
                <a:gd name="T41" fmla="*/ 3748 h 3779"/>
                <a:gd name="T42" fmla="*/ 233 w 2711"/>
                <a:gd name="T43" fmla="*/ 3775 h 3779"/>
                <a:gd name="T44" fmla="*/ 254 w 2711"/>
                <a:gd name="T45" fmla="*/ 3615 h 3779"/>
                <a:gd name="T46" fmla="*/ 347 w 2711"/>
                <a:gd name="T47" fmla="*/ 3300 h 3779"/>
                <a:gd name="T48" fmla="*/ 475 w 2711"/>
                <a:gd name="T49" fmla="*/ 3028 h 3779"/>
                <a:gd name="T50" fmla="*/ 638 w 2711"/>
                <a:gd name="T51" fmla="*/ 2824 h 3779"/>
                <a:gd name="T52" fmla="*/ 972 w 2711"/>
                <a:gd name="T53" fmla="*/ 2556 h 3779"/>
                <a:gd name="T54" fmla="*/ 1289 w 2711"/>
                <a:gd name="T55" fmla="*/ 2222 h 3779"/>
                <a:gd name="T56" fmla="*/ 1541 w 2711"/>
                <a:gd name="T57" fmla="*/ 1881 h 3779"/>
                <a:gd name="T58" fmla="*/ 1730 w 2711"/>
                <a:gd name="T59" fmla="*/ 1553 h 3779"/>
                <a:gd name="T60" fmla="*/ 1867 w 2711"/>
                <a:gd name="T61" fmla="*/ 1261 h 3779"/>
                <a:gd name="T62" fmla="*/ 1955 w 2711"/>
                <a:gd name="T63" fmla="*/ 1025 h 3779"/>
                <a:gd name="T64" fmla="*/ 2003 w 2711"/>
                <a:gd name="T65" fmla="*/ 868 h 3779"/>
                <a:gd name="T66" fmla="*/ 2018 w 2711"/>
                <a:gd name="T67" fmla="*/ 811 h 3779"/>
                <a:gd name="T68" fmla="*/ 2002 w 2711"/>
                <a:gd name="T69" fmla="*/ 866 h 3779"/>
                <a:gd name="T70" fmla="*/ 1947 w 2711"/>
                <a:gd name="T71" fmla="*/ 1018 h 3779"/>
                <a:gd name="T72" fmla="*/ 1842 w 2711"/>
                <a:gd name="T73" fmla="*/ 1250 h 3779"/>
                <a:gd name="T74" fmla="*/ 1676 w 2711"/>
                <a:gd name="T75" fmla="*/ 1543 h 3779"/>
                <a:gd name="T76" fmla="*/ 1437 w 2711"/>
                <a:gd name="T77" fmla="*/ 1880 h 3779"/>
                <a:gd name="T78" fmla="*/ 1115 w 2711"/>
                <a:gd name="T79" fmla="*/ 2242 h 3779"/>
                <a:gd name="T80" fmla="*/ 698 w 2711"/>
                <a:gd name="T81" fmla="*/ 2612 h 3779"/>
                <a:gd name="T82" fmla="*/ 477 w 2711"/>
                <a:gd name="T83" fmla="*/ 2790 h 3779"/>
                <a:gd name="T84" fmla="*/ 365 w 2711"/>
                <a:gd name="T85" fmla="*/ 2916 h 3779"/>
                <a:gd name="T86" fmla="*/ 287 w 2711"/>
                <a:gd name="T87" fmla="*/ 3024 h 3779"/>
                <a:gd name="T88" fmla="*/ 250 w 2711"/>
                <a:gd name="T89" fmla="*/ 3082 h 3779"/>
                <a:gd name="T90" fmla="*/ 235 w 2711"/>
                <a:gd name="T91" fmla="*/ 3068 h 3779"/>
                <a:gd name="T92" fmla="*/ 194 w 2711"/>
                <a:gd name="T93" fmla="*/ 3001 h 3779"/>
                <a:gd name="T94" fmla="*/ 141 w 2711"/>
                <a:gd name="T95" fmla="*/ 2886 h 3779"/>
                <a:gd name="T96" fmla="*/ 82 w 2711"/>
                <a:gd name="T97" fmla="*/ 2731 h 3779"/>
                <a:gd name="T98" fmla="*/ 34 w 2711"/>
                <a:gd name="T99" fmla="*/ 2542 h 3779"/>
                <a:gd name="T100" fmla="*/ 4 w 2711"/>
                <a:gd name="T101" fmla="*/ 2327 h 3779"/>
                <a:gd name="T102" fmla="*/ 6 w 2711"/>
                <a:gd name="T103" fmla="*/ 2090 h 3779"/>
                <a:gd name="T104" fmla="*/ 48 w 2711"/>
                <a:gd name="T105" fmla="*/ 1838 h 3779"/>
                <a:gd name="T106" fmla="*/ 143 w 2711"/>
                <a:gd name="T107" fmla="*/ 1578 h 3779"/>
                <a:gd name="T108" fmla="*/ 301 w 2711"/>
                <a:gd name="T109" fmla="*/ 1316 h 3779"/>
                <a:gd name="T110" fmla="*/ 535 w 2711"/>
                <a:gd name="T111" fmla="*/ 1059 h 3779"/>
                <a:gd name="T112" fmla="*/ 855 w 2711"/>
                <a:gd name="T113" fmla="*/ 811 h 3779"/>
                <a:gd name="T114" fmla="*/ 1272 w 2711"/>
                <a:gd name="T115" fmla="*/ 582 h 3779"/>
                <a:gd name="T116" fmla="*/ 1705 w 2711"/>
                <a:gd name="T117" fmla="*/ 404 h 3779"/>
                <a:gd name="T118" fmla="*/ 1898 w 2711"/>
                <a:gd name="T119" fmla="*/ 306 h 3779"/>
                <a:gd name="T120" fmla="*/ 2068 w 2711"/>
                <a:gd name="T121" fmla="*/ 194 h 3779"/>
                <a:gd name="T122" fmla="*/ 2199 w 2711"/>
                <a:gd name="T123" fmla="*/ 91 h 3779"/>
                <a:gd name="T124" fmla="*/ 2282 w 2711"/>
                <a:gd name="T125" fmla="*/ 20 h 37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711" h="3779">
                  <a:moveTo>
                    <a:pt x="2302" y="0"/>
                  </a:moveTo>
                  <a:lnTo>
                    <a:pt x="2304" y="3"/>
                  </a:lnTo>
                  <a:lnTo>
                    <a:pt x="2309" y="11"/>
                  </a:lnTo>
                  <a:lnTo>
                    <a:pt x="2318" y="24"/>
                  </a:lnTo>
                  <a:lnTo>
                    <a:pt x="2330" y="42"/>
                  </a:lnTo>
                  <a:lnTo>
                    <a:pt x="2344" y="65"/>
                  </a:lnTo>
                  <a:lnTo>
                    <a:pt x="2360" y="93"/>
                  </a:lnTo>
                  <a:lnTo>
                    <a:pt x="2379" y="124"/>
                  </a:lnTo>
                  <a:lnTo>
                    <a:pt x="2398" y="162"/>
                  </a:lnTo>
                  <a:lnTo>
                    <a:pt x="2419" y="202"/>
                  </a:lnTo>
                  <a:lnTo>
                    <a:pt x="2443" y="248"/>
                  </a:lnTo>
                  <a:lnTo>
                    <a:pt x="2466" y="297"/>
                  </a:lnTo>
                  <a:lnTo>
                    <a:pt x="2490" y="350"/>
                  </a:lnTo>
                  <a:lnTo>
                    <a:pt x="2514" y="407"/>
                  </a:lnTo>
                  <a:lnTo>
                    <a:pt x="2538" y="469"/>
                  </a:lnTo>
                  <a:lnTo>
                    <a:pt x="2561" y="533"/>
                  </a:lnTo>
                  <a:lnTo>
                    <a:pt x="2585" y="600"/>
                  </a:lnTo>
                  <a:lnTo>
                    <a:pt x="2607" y="671"/>
                  </a:lnTo>
                  <a:lnTo>
                    <a:pt x="2628" y="746"/>
                  </a:lnTo>
                  <a:lnTo>
                    <a:pt x="2646" y="824"/>
                  </a:lnTo>
                  <a:lnTo>
                    <a:pt x="2664" y="904"/>
                  </a:lnTo>
                  <a:lnTo>
                    <a:pt x="2679" y="988"/>
                  </a:lnTo>
                  <a:lnTo>
                    <a:pt x="2692" y="1074"/>
                  </a:lnTo>
                  <a:lnTo>
                    <a:pt x="2701" y="1162"/>
                  </a:lnTo>
                  <a:lnTo>
                    <a:pt x="2708" y="1253"/>
                  </a:lnTo>
                  <a:lnTo>
                    <a:pt x="2711" y="1346"/>
                  </a:lnTo>
                  <a:lnTo>
                    <a:pt x="2711" y="1442"/>
                  </a:lnTo>
                  <a:lnTo>
                    <a:pt x="2707" y="1539"/>
                  </a:lnTo>
                  <a:lnTo>
                    <a:pt x="2699" y="1639"/>
                  </a:lnTo>
                  <a:lnTo>
                    <a:pt x="2685" y="1741"/>
                  </a:lnTo>
                  <a:lnTo>
                    <a:pt x="2680" y="1773"/>
                  </a:lnTo>
                  <a:lnTo>
                    <a:pt x="2672" y="1808"/>
                  </a:lnTo>
                  <a:lnTo>
                    <a:pt x="2664" y="1846"/>
                  </a:lnTo>
                  <a:lnTo>
                    <a:pt x="2653" y="1887"/>
                  </a:lnTo>
                  <a:lnTo>
                    <a:pt x="2640" y="1929"/>
                  </a:lnTo>
                  <a:lnTo>
                    <a:pt x="2626" y="1973"/>
                  </a:lnTo>
                  <a:lnTo>
                    <a:pt x="2610" y="2020"/>
                  </a:lnTo>
                  <a:lnTo>
                    <a:pt x="2592" y="2068"/>
                  </a:lnTo>
                  <a:lnTo>
                    <a:pt x="2572" y="2116"/>
                  </a:lnTo>
                  <a:lnTo>
                    <a:pt x="2548" y="2166"/>
                  </a:lnTo>
                  <a:lnTo>
                    <a:pt x="2524" y="2218"/>
                  </a:lnTo>
                  <a:lnTo>
                    <a:pt x="2498" y="2269"/>
                  </a:lnTo>
                  <a:lnTo>
                    <a:pt x="2469" y="2321"/>
                  </a:lnTo>
                  <a:lnTo>
                    <a:pt x="2438" y="2374"/>
                  </a:lnTo>
                  <a:lnTo>
                    <a:pt x="2404" y="2426"/>
                  </a:lnTo>
                  <a:lnTo>
                    <a:pt x="2368" y="2478"/>
                  </a:lnTo>
                  <a:lnTo>
                    <a:pt x="2330" y="2531"/>
                  </a:lnTo>
                  <a:lnTo>
                    <a:pt x="2289" y="2583"/>
                  </a:lnTo>
                  <a:lnTo>
                    <a:pt x="2246" y="2633"/>
                  </a:lnTo>
                  <a:lnTo>
                    <a:pt x="2199" y="2683"/>
                  </a:lnTo>
                  <a:lnTo>
                    <a:pt x="2150" y="2732"/>
                  </a:lnTo>
                  <a:lnTo>
                    <a:pt x="2099" y="2780"/>
                  </a:lnTo>
                  <a:lnTo>
                    <a:pt x="2046" y="2826"/>
                  </a:lnTo>
                  <a:lnTo>
                    <a:pt x="1989" y="2870"/>
                  </a:lnTo>
                  <a:lnTo>
                    <a:pt x="1928" y="2912"/>
                  </a:lnTo>
                  <a:lnTo>
                    <a:pt x="1865" y="2953"/>
                  </a:lnTo>
                  <a:lnTo>
                    <a:pt x="1799" y="2992"/>
                  </a:lnTo>
                  <a:lnTo>
                    <a:pt x="1730" y="3026"/>
                  </a:lnTo>
                  <a:lnTo>
                    <a:pt x="1658" y="3059"/>
                  </a:lnTo>
                  <a:lnTo>
                    <a:pt x="1584" y="3089"/>
                  </a:lnTo>
                  <a:lnTo>
                    <a:pt x="1505" y="3116"/>
                  </a:lnTo>
                  <a:lnTo>
                    <a:pt x="1423" y="3138"/>
                  </a:lnTo>
                  <a:lnTo>
                    <a:pt x="1338" y="3158"/>
                  </a:lnTo>
                  <a:lnTo>
                    <a:pt x="1250" y="3174"/>
                  </a:lnTo>
                  <a:lnTo>
                    <a:pt x="1158" y="3187"/>
                  </a:lnTo>
                  <a:lnTo>
                    <a:pt x="1062" y="3194"/>
                  </a:lnTo>
                  <a:lnTo>
                    <a:pt x="965" y="3197"/>
                  </a:lnTo>
                  <a:lnTo>
                    <a:pt x="862" y="3196"/>
                  </a:lnTo>
                  <a:lnTo>
                    <a:pt x="755" y="3190"/>
                  </a:lnTo>
                  <a:lnTo>
                    <a:pt x="646" y="3180"/>
                  </a:lnTo>
                  <a:lnTo>
                    <a:pt x="606" y="3249"/>
                  </a:lnTo>
                  <a:lnTo>
                    <a:pt x="571" y="3318"/>
                  </a:lnTo>
                  <a:lnTo>
                    <a:pt x="540" y="3391"/>
                  </a:lnTo>
                  <a:lnTo>
                    <a:pt x="514" y="3464"/>
                  </a:lnTo>
                  <a:lnTo>
                    <a:pt x="492" y="3540"/>
                  </a:lnTo>
                  <a:lnTo>
                    <a:pt x="475" y="3615"/>
                  </a:lnTo>
                  <a:lnTo>
                    <a:pt x="461" y="3693"/>
                  </a:lnTo>
                  <a:lnTo>
                    <a:pt x="442" y="3699"/>
                  </a:lnTo>
                  <a:lnTo>
                    <a:pt x="422" y="3705"/>
                  </a:lnTo>
                  <a:lnTo>
                    <a:pt x="399" y="3713"/>
                  </a:lnTo>
                  <a:lnTo>
                    <a:pt x="375" y="3721"/>
                  </a:lnTo>
                  <a:lnTo>
                    <a:pt x="350" y="3729"/>
                  </a:lnTo>
                  <a:lnTo>
                    <a:pt x="327" y="3739"/>
                  </a:lnTo>
                  <a:lnTo>
                    <a:pt x="302" y="3748"/>
                  </a:lnTo>
                  <a:lnTo>
                    <a:pt x="281" y="3756"/>
                  </a:lnTo>
                  <a:lnTo>
                    <a:pt x="262" y="3763"/>
                  </a:lnTo>
                  <a:lnTo>
                    <a:pt x="245" y="3770"/>
                  </a:lnTo>
                  <a:lnTo>
                    <a:pt x="233" y="3775"/>
                  </a:lnTo>
                  <a:lnTo>
                    <a:pt x="224" y="3778"/>
                  </a:lnTo>
                  <a:lnTo>
                    <a:pt x="222" y="3779"/>
                  </a:lnTo>
                  <a:lnTo>
                    <a:pt x="237" y="3697"/>
                  </a:lnTo>
                  <a:lnTo>
                    <a:pt x="254" y="3615"/>
                  </a:lnTo>
                  <a:lnTo>
                    <a:pt x="273" y="3534"/>
                  </a:lnTo>
                  <a:lnTo>
                    <a:pt x="295" y="3453"/>
                  </a:lnTo>
                  <a:lnTo>
                    <a:pt x="320" y="3376"/>
                  </a:lnTo>
                  <a:lnTo>
                    <a:pt x="347" y="3300"/>
                  </a:lnTo>
                  <a:lnTo>
                    <a:pt x="375" y="3227"/>
                  </a:lnTo>
                  <a:lnTo>
                    <a:pt x="406" y="3157"/>
                  </a:lnTo>
                  <a:lnTo>
                    <a:pt x="440" y="3090"/>
                  </a:lnTo>
                  <a:lnTo>
                    <a:pt x="475" y="3028"/>
                  </a:lnTo>
                  <a:lnTo>
                    <a:pt x="512" y="2969"/>
                  </a:lnTo>
                  <a:lnTo>
                    <a:pt x="553" y="2916"/>
                  </a:lnTo>
                  <a:lnTo>
                    <a:pt x="595" y="2867"/>
                  </a:lnTo>
                  <a:lnTo>
                    <a:pt x="638" y="2824"/>
                  </a:lnTo>
                  <a:lnTo>
                    <a:pt x="684" y="2788"/>
                  </a:lnTo>
                  <a:lnTo>
                    <a:pt x="784" y="2712"/>
                  </a:lnTo>
                  <a:lnTo>
                    <a:pt x="881" y="2635"/>
                  </a:lnTo>
                  <a:lnTo>
                    <a:pt x="972" y="2556"/>
                  </a:lnTo>
                  <a:lnTo>
                    <a:pt x="1058" y="2475"/>
                  </a:lnTo>
                  <a:lnTo>
                    <a:pt x="1139" y="2392"/>
                  </a:lnTo>
                  <a:lnTo>
                    <a:pt x="1217" y="2307"/>
                  </a:lnTo>
                  <a:lnTo>
                    <a:pt x="1289" y="2222"/>
                  </a:lnTo>
                  <a:lnTo>
                    <a:pt x="1358" y="2137"/>
                  </a:lnTo>
                  <a:lnTo>
                    <a:pt x="1423" y="2051"/>
                  </a:lnTo>
                  <a:lnTo>
                    <a:pt x="1484" y="1966"/>
                  </a:lnTo>
                  <a:lnTo>
                    <a:pt x="1541" y="1881"/>
                  </a:lnTo>
                  <a:lnTo>
                    <a:pt x="1593" y="1798"/>
                  </a:lnTo>
                  <a:lnTo>
                    <a:pt x="1643" y="1715"/>
                  </a:lnTo>
                  <a:lnTo>
                    <a:pt x="1688" y="1634"/>
                  </a:lnTo>
                  <a:lnTo>
                    <a:pt x="1730" y="1553"/>
                  </a:lnTo>
                  <a:lnTo>
                    <a:pt x="1769" y="1476"/>
                  </a:lnTo>
                  <a:lnTo>
                    <a:pt x="1805" y="1402"/>
                  </a:lnTo>
                  <a:lnTo>
                    <a:pt x="1837" y="1330"/>
                  </a:lnTo>
                  <a:lnTo>
                    <a:pt x="1867" y="1261"/>
                  </a:lnTo>
                  <a:lnTo>
                    <a:pt x="1892" y="1196"/>
                  </a:lnTo>
                  <a:lnTo>
                    <a:pt x="1917" y="1134"/>
                  </a:lnTo>
                  <a:lnTo>
                    <a:pt x="1936" y="1077"/>
                  </a:lnTo>
                  <a:lnTo>
                    <a:pt x="1955" y="1025"/>
                  </a:lnTo>
                  <a:lnTo>
                    <a:pt x="1970" y="977"/>
                  </a:lnTo>
                  <a:lnTo>
                    <a:pt x="1984" y="935"/>
                  </a:lnTo>
                  <a:lnTo>
                    <a:pt x="1995" y="898"/>
                  </a:lnTo>
                  <a:lnTo>
                    <a:pt x="2003" y="868"/>
                  </a:lnTo>
                  <a:lnTo>
                    <a:pt x="2010" y="843"/>
                  </a:lnTo>
                  <a:lnTo>
                    <a:pt x="2014" y="825"/>
                  </a:lnTo>
                  <a:lnTo>
                    <a:pt x="2017" y="814"/>
                  </a:lnTo>
                  <a:lnTo>
                    <a:pt x="2018" y="811"/>
                  </a:lnTo>
                  <a:lnTo>
                    <a:pt x="2017" y="814"/>
                  </a:lnTo>
                  <a:lnTo>
                    <a:pt x="2014" y="825"/>
                  </a:lnTo>
                  <a:lnTo>
                    <a:pt x="2008" y="842"/>
                  </a:lnTo>
                  <a:lnTo>
                    <a:pt x="2002" y="866"/>
                  </a:lnTo>
                  <a:lnTo>
                    <a:pt x="1992" y="895"/>
                  </a:lnTo>
                  <a:lnTo>
                    <a:pt x="1981" y="931"/>
                  </a:lnTo>
                  <a:lnTo>
                    <a:pt x="1965" y="971"/>
                  </a:lnTo>
                  <a:lnTo>
                    <a:pt x="1947" y="1018"/>
                  </a:lnTo>
                  <a:lnTo>
                    <a:pt x="1926" y="1069"/>
                  </a:lnTo>
                  <a:lnTo>
                    <a:pt x="1901" y="1125"/>
                  </a:lnTo>
                  <a:lnTo>
                    <a:pt x="1873" y="1186"/>
                  </a:lnTo>
                  <a:lnTo>
                    <a:pt x="1842" y="1250"/>
                  </a:lnTo>
                  <a:lnTo>
                    <a:pt x="1807" y="1318"/>
                  </a:lnTo>
                  <a:lnTo>
                    <a:pt x="1768" y="1389"/>
                  </a:lnTo>
                  <a:lnTo>
                    <a:pt x="1725" y="1465"/>
                  </a:lnTo>
                  <a:lnTo>
                    <a:pt x="1676" y="1543"/>
                  </a:lnTo>
                  <a:lnTo>
                    <a:pt x="1623" y="1624"/>
                  </a:lnTo>
                  <a:lnTo>
                    <a:pt x="1566" y="1707"/>
                  </a:lnTo>
                  <a:lnTo>
                    <a:pt x="1505" y="1793"/>
                  </a:lnTo>
                  <a:lnTo>
                    <a:pt x="1437" y="1880"/>
                  </a:lnTo>
                  <a:lnTo>
                    <a:pt x="1365" y="1969"/>
                  </a:lnTo>
                  <a:lnTo>
                    <a:pt x="1287" y="2059"/>
                  </a:lnTo>
                  <a:lnTo>
                    <a:pt x="1204" y="2150"/>
                  </a:lnTo>
                  <a:lnTo>
                    <a:pt x="1115" y="2242"/>
                  </a:lnTo>
                  <a:lnTo>
                    <a:pt x="1020" y="2334"/>
                  </a:lnTo>
                  <a:lnTo>
                    <a:pt x="919" y="2427"/>
                  </a:lnTo>
                  <a:lnTo>
                    <a:pt x="811" y="2519"/>
                  </a:lnTo>
                  <a:lnTo>
                    <a:pt x="698" y="2612"/>
                  </a:lnTo>
                  <a:lnTo>
                    <a:pt x="577" y="2703"/>
                  </a:lnTo>
                  <a:lnTo>
                    <a:pt x="542" y="2730"/>
                  </a:lnTo>
                  <a:lnTo>
                    <a:pt x="510" y="2759"/>
                  </a:lnTo>
                  <a:lnTo>
                    <a:pt x="477" y="2790"/>
                  </a:lnTo>
                  <a:lnTo>
                    <a:pt x="447" y="2822"/>
                  </a:lnTo>
                  <a:lnTo>
                    <a:pt x="418" y="2853"/>
                  </a:lnTo>
                  <a:lnTo>
                    <a:pt x="391" y="2884"/>
                  </a:lnTo>
                  <a:lnTo>
                    <a:pt x="365" y="2916"/>
                  </a:lnTo>
                  <a:lnTo>
                    <a:pt x="342" y="2946"/>
                  </a:lnTo>
                  <a:lnTo>
                    <a:pt x="321" y="2974"/>
                  </a:lnTo>
                  <a:lnTo>
                    <a:pt x="304" y="3001"/>
                  </a:lnTo>
                  <a:lnTo>
                    <a:pt x="287" y="3024"/>
                  </a:lnTo>
                  <a:lnTo>
                    <a:pt x="273" y="3045"/>
                  </a:lnTo>
                  <a:lnTo>
                    <a:pt x="263" y="3061"/>
                  </a:lnTo>
                  <a:lnTo>
                    <a:pt x="256" y="3074"/>
                  </a:lnTo>
                  <a:lnTo>
                    <a:pt x="250" y="3082"/>
                  </a:lnTo>
                  <a:lnTo>
                    <a:pt x="249" y="3085"/>
                  </a:lnTo>
                  <a:lnTo>
                    <a:pt x="247" y="3083"/>
                  </a:lnTo>
                  <a:lnTo>
                    <a:pt x="241" y="3078"/>
                  </a:lnTo>
                  <a:lnTo>
                    <a:pt x="235" y="3068"/>
                  </a:lnTo>
                  <a:lnTo>
                    <a:pt x="227" y="3056"/>
                  </a:lnTo>
                  <a:lnTo>
                    <a:pt x="217" y="3040"/>
                  </a:lnTo>
                  <a:lnTo>
                    <a:pt x="206" y="3022"/>
                  </a:lnTo>
                  <a:lnTo>
                    <a:pt x="194" y="3001"/>
                  </a:lnTo>
                  <a:lnTo>
                    <a:pt x="181" y="2975"/>
                  </a:lnTo>
                  <a:lnTo>
                    <a:pt x="169" y="2948"/>
                  </a:lnTo>
                  <a:lnTo>
                    <a:pt x="155" y="2918"/>
                  </a:lnTo>
                  <a:lnTo>
                    <a:pt x="141" y="2886"/>
                  </a:lnTo>
                  <a:lnTo>
                    <a:pt x="126" y="2851"/>
                  </a:lnTo>
                  <a:lnTo>
                    <a:pt x="112" y="2813"/>
                  </a:lnTo>
                  <a:lnTo>
                    <a:pt x="96" y="2773"/>
                  </a:lnTo>
                  <a:lnTo>
                    <a:pt x="82" y="2731"/>
                  </a:lnTo>
                  <a:lnTo>
                    <a:pt x="70" y="2687"/>
                  </a:lnTo>
                  <a:lnTo>
                    <a:pt x="57" y="2641"/>
                  </a:lnTo>
                  <a:lnTo>
                    <a:pt x="45" y="2592"/>
                  </a:lnTo>
                  <a:lnTo>
                    <a:pt x="34" y="2542"/>
                  </a:lnTo>
                  <a:lnTo>
                    <a:pt x="24" y="2491"/>
                  </a:lnTo>
                  <a:lnTo>
                    <a:pt x="16" y="2438"/>
                  </a:lnTo>
                  <a:lnTo>
                    <a:pt x="9" y="2383"/>
                  </a:lnTo>
                  <a:lnTo>
                    <a:pt x="4" y="2327"/>
                  </a:lnTo>
                  <a:lnTo>
                    <a:pt x="1" y="2269"/>
                  </a:lnTo>
                  <a:lnTo>
                    <a:pt x="0" y="2211"/>
                  </a:lnTo>
                  <a:lnTo>
                    <a:pt x="1" y="2150"/>
                  </a:lnTo>
                  <a:lnTo>
                    <a:pt x="6" y="2090"/>
                  </a:lnTo>
                  <a:lnTo>
                    <a:pt x="11" y="2028"/>
                  </a:lnTo>
                  <a:lnTo>
                    <a:pt x="21" y="1965"/>
                  </a:lnTo>
                  <a:lnTo>
                    <a:pt x="32" y="1902"/>
                  </a:lnTo>
                  <a:lnTo>
                    <a:pt x="48" y="1838"/>
                  </a:lnTo>
                  <a:lnTo>
                    <a:pt x="66" y="1773"/>
                  </a:lnTo>
                  <a:lnTo>
                    <a:pt x="88" y="1709"/>
                  </a:lnTo>
                  <a:lnTo>
                    <a:pt x="114" y="1644"/>
                  </a:lnTo>
                  <a:lnTo>
                    <a:pt x="143" y="1578"/>
                  </a:lnTo>
                  <a:lnTo>
                    <a:pt x="176" y="1513"/>
                  </a:lnTo>
                  <a:lnTo>
                    <a:pt x="213" y="1447"/>
                  </a:lnTo>
                  <a:lnTo>
                    <a:pt x="255" y="1381"/>
                  </a:lnTo>
                  <a:lnTo>
                    <a:pt x="301" y="1316"/>
                  </a:lnTo>
                  <a:lnTo>
                    <a:pt x="352" y="1251"/>
                  </a:lnTo>
                  <a:lnTo>
                    <a:pt x="408" y="1187"/>
                  </a:lnTo>
                  <a:lnTo>
                    <a:pt x="469" y="1122"/>
                  </a:lnTo>
                  <a:lnTo>
                    <a:pt x="535" y="1059"/>
                  </a:lnTo>
                  <a:lnTo>
                    <a:pt x="606" y="995"/>
                  </a:lnTo>
                  <a:lnTo>
                    <a:pt x="684" y="933"/>
                  </a:lnTo>
                  <a:lnTo>
                    <a:pt x="767" y="871"/>
                  </a:lnTo>
                  <a:lnTo>
                    <a:pt x="855" y="811"/>
                  </a:lnTo>
                  <a:lnTo>
                    <a:pt x="949" y="752"/>
                  </a:lnTo>
                  <a:lnTo>
                    <a:pt x="1051" y="693"/>
                  </a:lnTo>
                  <a:lnTo>
                    <a:pt x="1158" y="636"/>
                  </a:lnTo>
                  <a:lnTo>
                    <a:pt x="1272" y="582"/>
                  </a:lnTo>
                  <a:lnTo>
                    <a:pt x="1393" y="527"/>
                  </a:lnTo>
                  <a:lnTo>
                    <a:pt x="1520" y="475"/>
                  </a:lnTo>
                  <a:lnTo>
                    <a:pt x="1655" y="423"/>
                  </a:lnTo>
                  <a:lnTo>
                    <a:pt x="1705" y="404"/>
                  </a:lnTo>
                  <a:lnTo>
                    <a:pt x="1755" y="383"/>
                  </a:lnTo>
                  <a:lnTo>
                    <a:pt x="1804" y="358"/>
                  </a:lnTo>
                  <a:lnTo>
                    <a:pt x="1851" y="333"/>
                  </a:lnTo>
                  <a:lnTo>
                    <a:pt x="1898" y="306"/>
                  </a:lnTo>
                  <a:lnTo>
                    <a:pt x="1943" y="278"/>
                  </a:lnTo>
                  <a:lnTo>
                    <a:pt x="1986" y="250"/>
                  </a:lnTo>
                  <a:lnTo>
                    <a:pt x="2028" y="222"/>
                  </a:lnTo>
                  <a:lnTo>
                    <a:pt x="2068" y="194"/>
                  </a:lnTo>
                  <a:lnTo>
                    <a:pt x="2104" y="166"/>
                  </a:lnTo>
                  <a:lnTo>
                    <a:pt x="2139" y="139"/>
                  </a:lnTo>
                  <a:lnTo>
                    <a:pt x="2171" y="114"/>
                  </a:lnTo>
                  <a:lnTo>
                    <a:pt x="2199" y="91"/>
                  </a:lnTo>
                  <a:lnTo>
                    <a:pt x="2226" y="68"/>
                  </a:lnTo>
                  <a:lnTo>
                    <a:pt x="2248" y="50"/>
                  </a:lnTo>
                  <a:lnTo>
                    <a:pt x="2267" y="32"/>
                  </a:lnTo>
                  <a:lnTo>
                    <a:pt x="2282" y="20"/>
                  </a:lnTo>
                  <a:lnTo>
                    <a:pt x="2292" y="9"/>
                  </a:lnTo>
                  <a:lnTo>
                    <a:pt x="2299" y="2"/>
                  </a:lnTo>
                  <a:lnTo>
                    <a:pt x="230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p>
          </p:txBody>
        </p:sp>
        <p:grpSp>
          <p:nvGrpSpPr>
            <p:cNvPr id="8" name="Group 23"/>
            <p:cNvGrpSpPr>
              <a:grpSpLocks noChangeAspect="1"/>
            </p:cNvGrpSpPr>
            <p:nvPr/>
          </p:nvGrpSpPr>
          <p:grpSpPr bwMode="auto">
            <a:xfrm>
              <a:off x="16129532" y="5778674"/>
              <a:ext cx="1094717" cy="1627981"/>
              <a:chOff x="6291" y="3307"/>
              <a:chExt cx="1903" cy="2830"/>
            </a:xfrm>
            <a:solidFill>
              <a:srgbClr val="18272A"/>
            </a:solidFill>
          </p:grpSpPr>
          <p:sp>
            <p:nvSpPr>
              <p:cNvPr id="18" name="Freeform 25"/>
              <p:cNvSpPr>
                <a:spLocks noEditPoints="1"/>
              </p:cNvSpPr>
              <p:nvPr/>
            </p:nvSpPr>
            <p:spPr bwMode="auto">
              <a:xfrm>
                <a:off x="6291" y="3307"/>
                <a:ext cx="1903" cy="2175"/>
              </a:xfrm>
              <a:custGeom>
                <a:avLst/>
                <a:gdLst>
                  <a:gd name="T0" fmla="*/ 1508 w 3806"/>
                  <a:gd name="T1" fmla="*/ 304 h 4349"/>
                  <a:gd name="T2" fmla="*/ 1036 w 3806"/>
                  <a:gd name="T3" fmla="*/ 502 h 4349"/>
                  <a:gd name="T4" fmla="*/ 652 w 3806"/>
                  <a:gd name="T5" fmla="*/ 831 h 4349"/>
                  <a:gd name="T6" fmla="*/ 386 w 3806"/>
                  <a:gd name="T7" fmla="*/ 1263 h 4349"/>
                  <a:gd name="T8" fmla="*/ 262 w 3806"/>
                  <a:gd name="T9" fmla="*/ 1769 h 4349"/>
                  <a:gd name="T10" fmla="*/ 293 w 3806"/>
                  <a:gd name="T11" fmla="*/ 2251 h 4349"/>
                  <a:gd name="T12" fmla="*/ 453 w 3806"/>
                  <a:gd name="T13" fmla="*/ 2683 h 4349"/>
                  <a:gd name="T14" fmla="*/ 725 w 3806"/>
                  <a:gd name="T15" fmla="*/ 3053 h 4349"/>
                  <a:gd name="T16" fmla="*/ 1093 w 3806"/>
                  <a:gd name="T17" fmla="*/ 3337 h 4349"/>
                  <a:gd name="T18" fmla="*/ 1157 w 3806"/>
                  <a:gd name="T19" fmla="*/ 3432 h 4349"/>
                  <a:gd name="T20" fmla="*/ 1279 w 3806"/>
                  <a:gd name="T21" fmla="*/ 4050 h 4349"/>
                  <a:gd name="T22" fmla="*/ 2424 w 3806"/>
                  <a:gd name="T23" fmla="*/ 4094 h 4349"/>
                  <a:gd name="T24" fmla="*/ 2551 w 3806"/>
                  <a:gd name="T25" fmla="*/ 4020 h 4349"/>
                  <a:gd name="T26" fmla="*/ 2658 w 3806"/>
                  <a:gd name="T27" fmla="*/ 3403 h 4349"/>
                  <a:gd name="T28" fmla="*/ 2815 w 3806"/>
                  <a:gd name="T29" fmla="*/ 3275 h 4349"/>
                  <a:gd name="T30" fmla="*/ 3161 w 3806"/>
                  <a:gd name="T31" fmla="*/ 2967 h 4349"/>
                  <a:gd name="T32" fmla="*/ 3405 w 3806"/>
                  <a:gd name="T33" fmla="*/ 2580 h 4349"/>
                  <a:gd name="T34" fmla="*/ 3534 w 3806"/>
                  <a:gd name="T35" fmla="*/ 2137 h 4349"/>
                  <a:gd name="T36" fmla="*/ 3529 w 3806"/>
                  <a:gd name="T37" fmla="*/ 1637 h 4349"/>
                  <a:gd name="T38" fmla="*/ 3367 w 3806"/>
                  <a:gd name="T39" fmla="*/ 1146 h 4349"/>
                  <a:gd name="T40" fmla="*/ 3068 w 3806"/>
                  <a:gd name="T41" fmla="*/ 738 h 4349"/>
                  <a:gd name="T42" fmla="*/ 2660 w 3806"/>
                  <a:gd name="T43" fmla="*/ 440 h 4349"/>
                  <a:gd name="T44" fmla="*/ 2171 w 3806"/>
                  <a:gd name="T45" fmla="*/ 277 h 4349"/>
                  <a:gd name="T46" fmla="*/ 2045 w 3806"/>
                  <a:gd name="T47" fmla="*/ 5 h 4349"/>
                  <a:gd name="T48" fmla="*/ 2581 w 3806"/>
                  <a:gd name="T49" fmla="*/ 124 h 4349"/>
                  <a:gd name="T50" fmla="*/ 3049 w 3806"/>
                  <a:gd name="T51" fmla="*/ 384 h 4349"/>
                  <a:gd name="T52" fmla="*/ 3424 w 3806"/>
                  <a:gd name="T53" fmla="*/ 759 h 4349"/>
                  <a:gd name="T54" fmla="*/ 3682 w 3806"/>
                  <a:gd name="T55" fmla="*/ 1225 h 4349"/>
                  <a:gd name="T56" fmla="*/ 3801 w 3806"/>
                  <a:gd name="T57" fmla="*/ 1761 h 4349"/>
                  <a:gd name="T58" fmla="*/ 3767 w 3806"/>
                  <a:gd name="T59" fmla="*/ 2294 h 4349"/>
                  <a:gd name="T60" fmla="*/ 3593 w 3806"/>
                  <a:gd name="T61" fmla="*/ 2778 h 4349"/>
                  <a:gd name="T62" fmla="*/ 3298 w 3806"/>
                  <a:gd name="T63" fmla="*/ 3198 h 4349"/>
                  <a:gd name="T64" fmla="*/ 2896 w 3806"/>
                  <a:gd name="T65" fmla="*/ 3528 h 4349"/>
                  <a:gd name="T66" fmla="*/ 2772 w 3806"/>
                  <a:gd name="T67" fmla="*/ 4151 h 4349"/>
                  <a:gd name="T68" fmla="*/ 2598 w 3806"/>
                  <a:gd name="T69" fmla="*/ 4310 h 4349"/>
                  <a:gd name="T70" fmla="*/ 1382 w 3806"/>
                  <a:gd name="T71" fmla="*/ 4349 h 4349"/>
                  <a:gd name="T72" fmla="*/ 1157 w 3806"/>
                  <a:gd name="T73" fmla="*/ 4280 h 4349"/>
                  <a:gd name="T74" fmla="*/ 1005 w 3806"/>
                  <a:gd name="T75" fmla="*/ 4098 h 4349"/>
                  <a:gd name="T76" fmla="*/ 802 w 3806"/>
                  <a:gd name="T77" fmla="*/ 3456 h 4349"/>
                  <a:gd name="T78" fmla="*/ 423 w 3806"/>
                  <a:gd name="T79" fmla="*/ 3101 h 4349"/>
                  <a:gd name="T80" fmla="*/ 158 w 3806"/>
                  <a:gd name="T81" fmla="*/ 2662 h 4349"/>
                  <a:gd name="T82" fmla="*/ 17 w 3806"/>
                  <a:gd name="T83" fmla="*/ 2165 h 4349"/>
                  <a:gd name="T84" fmla="*/ 21 w 3806"/>
                  <a:gd name="T85" fmla="*/ 1623 h 4349"/>
                  <a:gd name="T86" fmla="*/ 177 w 3806"/>
                  <a:gd name="T87" fmla="*/ 1101 h 4349"/>
                  <a:gd name="T88" fmla="*/ 467 w 3806"/>
                  <a:gd name="T89" fmla="*/ 656 h 4349"/>
                  <a:gd name="T90" fmla="*/ 868 w 3806"/>
                  <a:gd name="T91" fmla="*/ 306 h 4349"/>
                  <a:gd name="T92" fmla="*/ 1355 w 3806"/>
                  <a:gd name="T93" fmla="*/ 81 h 4349"/>
                  <a:gd name="T94" fmla="*/ 1902 w 3806"/>
                  <a:gd name="T95" fmla="*/ 0 h 4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806" h="4349">
                    <a:moveTo>
                      <a:pt x="1902" y="256"/>
                    </a:moveTo>
                    <a:lnTo>
                      <a:pt x="1768" y="261"/>
                    </a:lnTo>
                    <a:lnTo>
                      <a:pt x="1637" y="277"/>
                    </a:lnTo>
                    <a:lnTo>
                      <a:pt x="1508" y="304"/>
                    </a:lnTo>
                    <a:lnTo>
                      <a:pt x="1382" y="341"/>
                    </a:lnTo>
                    <a:lnTo>
                      <a:pt x="1262" y="385"/>
                    </a:lnTo>
                    <a:lnTo>
                      <a:pt x="1147" y="440"/>
                    </a:lnTo>
                    <a:lnTo>
                      <a:pt x="1036" y="502"/>
                    </a:lnTo>
                    <a:lnTo>
                      <a:pt x="931" y="575"/>
                    </a:lnTo>
                    <a:lnTo>
                      <a:pt x="831" y="654"/>
                    </a:lnTo>
                    <a:lnTo>
                      <a:pt x="739" y="738"/>
                    </a:lnTo>
                    <a:lnTo>
                      <a:pt x="652" y="831"/>
                    </a:lnTo>
                    <a:lnTo>
                      <a:pt x="573" y="931"/>
                    </a:lnTo>
                    <a:lnTo>
                      <a:pt x="503" y="1036"/>
                    </a:lnTo>
                    <a:lnTo>
                      <a:pt x="441" y="1146"/>
                    </a:lnTo>
                    <a:lnTo>
                      <a:pt x="386" y="1263"/>
                    </a:lnTo>
                    <a:lnTo>
                      <a:pt x="339" y="1384"/>
                    </a:lnTo>
                    <a:lnTo>
                      <a:pt x="303" y="1508"/>
                    </a:lnTo>
                    <a:lnTo>
                      <a:pt x="277" y="1637"/>
                    </a:lnTo>
                    <a:lnTo>
                      <a:pt x="262" y="1769"/>
                    </a:lnTo>
                    <a:lnTo>
                      <a:pt x="257" y="1903"/>
                    </a:lnTo>
                    <a:lnTo>
                      <a:pt x="260" y="2020"/>
                    </a:lnTo>
                    <a:lnTo>
                      <a:pt x="272" y="2137"/>
                    </a:lnTo>
                    <a:lnTo>
                      <a:pt x="293" y="2251"/>
                    </a:lnTo>
                    <a:lnTo>
                      <a:pt x="322" y="2365"/>
                    </a:lnTo>
                    <a:lnTo>
                      <a:pt x="358" y="2473"/>
                    </a:lnTo>
                    <a:lnTo>
                      <a:pt x="401" y="2580"/>
                    </a:lnTo>
                    <a:lnTo>
                      <a:pt x="453" y="2683"/>
                    </a:lnTo>
                    <a:lnTo>
                      <a:pt x="511" y="2783"/>
                    </a:lnTo>
                    <a:lnTo>
                      <a:pt x="575" y="2878"/>
                    </a:lnTo>
                    <a:lnTo>
                      <a:pt x="646" y="2967"/>
                    </a:lnTo>
                    <a:lnTo>
                      <a:pt x="725" y="3053"/>
                    </a:lnTo>
                    <a:lnTo>
                      <a:pt x="807" y="3132"/>
                    </a:lnTo>
                    <a:lnTo>
                      <a:pt x="897" y="3208"/>
                    </a:lnTo>
                    <a:lnTo>
                      <a:pt x="992" y="3275"/>
                    </a:lnTo>
                    <a:lnTo>
                      <a:pt x="1093" y="3337"/>
                    </a:lnTo>
                    <a:lnTo>
                      <a:pt x="1117" y="3354"/>
                    </a:lnTo>
                    <a:lnTo>
                      <a:pt x="1136" y="3377"/>
                    </a:lnTo>
                    <a:lnTo>
                      <a:pt x="1150" y="3403"/>
                    </a:lnTo>
                    <a:lnTo>
                      <a:pt x="1157" y="3432"/>
                    </a:lnTo>
                    <a:lnTo>
                      <a:pt x="1226" y="3943"/>
                    </a:lnTo>
                    <a:lnTo>
                      <a:pt x="1236" y="3983"/>
                    </a:lnTo>
                    <a:lnTo>
                      <a:pt x="1255" y="4020"/>
                    </a:lnTo>
                    <a:lnTo>
                      <a:pt x="1279" y="4050"/>
                    </a:lnTo>
                    <a:lnTo>
                      <a:pt x="1310" y="4074"/>
                    </a:lnTo>
                    <a:lnTo>
                      <a:pt x="1345" y="4089"/>
                    </a:lnTo>
                    <a:lnTo>
                      <a:pt x="1382" y="4094"/>
                    </a:lnTo>
                    <a:lnTo>
                      <a:pt x="2424" y="4094"/>
                    </a:lnTo>
                    <a:lnTo>
                      <a:pt x="2462" y="4089"/>
                    </a:lnTo>
                    <a:lnTo>
                      <a:pt x="2496" y="4074"/>
                    </a:lnTo>
                    <a:lnTo>
                      <a:pt x="2527" y="4050"/>
                    </a:lnTo>
                    <a:lnTo>
                      <a:pt x="2551" y="4020"/>
                    </a:lnTo>
                    <a:lnTo>
                      <a:pt x="2570" y="3983"/>
                    </a:lnTo>
                    <a:lnTo>
                      <a:pt x="2581" y="3943"/>
                    </a:lnTo>
                    <a:lnTo>
                      <a:pt x="2649" y="3432"/>
                    </a:lnTo>
                    <a:lnTo>
                      <a:pt x="2658" y="3403"/>
                    </a:lnTo>
                    <a:lnTo>
                      <a:pt x="2670" y="3377"/>
                    </a:lnTo>
                    <a:lnTo>
                      <a:pt x="2689" y="3354"/>
                    </a:lnTo>
                    <a:lnTo>
                      <a:pt x="2713" y="3337"/>
                    </a:lnTo>
                    <a:lnTo>
                      <a:pt x="2815" y="3275"/>
                    </a:lnTo>
                    <a:lnTo>
                      <a:pt x="2909" y="3208"/>
                    </a:lnTo>
                    <a:lnTo>
                      <a:pt x="2999" y="3132"/>
                    </a:lnTo>
                    <a:lnTo>
                      <a:pt x="3083" y="3053"/>
                    </a:lnTo>
                    <a:lnTo>
                      <a:pt x="3161" y="2967"/>
                    </a:lnTo>
                    <a:lnTo>
                      <a:pt x="3231" y="2878"/>
                    </a:lnTo>
                    <a:lnTo>
                      <a:pt x="3297" y="2783"/>
                    </a:lnTo>
                    <a:lnTo>
                      <a:pt x="3354" y="2683"/>
                    </a:lnTo>
                    <a:lnTo>
                      <a:pt x="3405" y="2580"/>
                    </a:lnTo>
                    <a:lnTo>
                      <a:pt x="3448" y="2473"/>
                    </a:lnTo>
                    <a:lnTo>
                      <a:pt x="3484" y="2365"/>
                    </a:lnTo>
                    <a:lnTo>
                      <a:pt x="3514" y="2251"/>
                    </a:lnTo>
                    <a:lnTo>
                      <a:pt x="3534" y="2137"/>
                    </a:lnTo>
                    <a:lnTo>
                      <a:pt x="3546" y="2020"/>
                    </a:lnTo>
                    <a:lnTo>
                      <a:pt x="3551" y="1903"/>
                    </a:lnTo>
                    <a:lnTo>
                      <a:pt x="3545" y="1769"/>
                    </a:lnTo>
                    <a:lnTo>
                      <a:pt x="3529" y="1637"/>
                    </a:lnTo>
                    <a:lnTo>
                      <a:pt x="3503" y="1508"/>
                    </a:lnTo>
                    <a:lnTo>
                      <a:pt x="3467" y="1384"/>
                    </a:lnTo>
                    <a:lnTo>
                      <a:pt x="3421" y="1263"/>
                    </a:lnTo>
                    <a:lnTo>
                      <a:pt x="3367" y="1146"/>
                    </a:lnTo>
                    <a:lnTo>
                      <a:pt x="3304" y="1036"/>
                    </a:lnTo>
                    <a:lnTo>
                      <a:pt x="3233" y="931"/>
                    </a:lnTo>
                    <a:lnTo>
                      <a:pt x="3154" y="831"/>
                    </a:lnTo>
                    <a:lnTo>
                      <a:pt x="3068" y="738"/>
                    </a:lnTo>
                    <a:lnTo>
                      <a:pt x="2975" y="654"/>
                    </a:lnTo>
                    <a:lnTo>
                      <a:pt x="2875" y="575"/>
                    </a:lnTo>
                    <a:lnTo>
                      <a:pt x="2770" y="502"/>
                    </a:lnTo>
                    <a:lnTo>
                      <a:pt x="2660" y="440"/>
                    </a:lnTo>
                    <a:lnTo>
                      <a:pt x="2544" y="385"/>
                    </a:lnTo>
                    <a:lnTo>
                      <a:pt x="2424" y="341"/>
                    </a:lnTo>
                    <a:lnTo>
                      <a:pt x="2298" y="304"/>
                    </a:lnTo>
                    <a:lnTo>
                      <a:pt x="2171" y="277"/>
                    </a:lnTo>
                    <a:lnTo>
                      <a:pt x="2038" y="261"/>
                    </a:lnTo>
                    <a:lnTo>
                      <a:pt x="1902" y="256"/>
                    </a:lnTo>
                    <a:close/>
                    <a:moveTo>
                      <a:pt x="1902" y="0"/>
                    </a:moveTo>
                    <a:lnTo>
                      <a:pt x="2045" y="5"/>
                    </a:lnTo>
                    <a:lnTo>
                      <a:pt x="2185" y="20"/>
                    </a:lnTo>
                    <a:lnTo>
                      <a:pt x="2321" y="46"/>
                    </a:lnTo>
                    <a:lnTo>
                      <a:pt x="2453" y="81"/>
                    </a:lnTo>
                    <a:lnTo>
                      <a:pt x="2581" y="124"/>
                    </a:lnTo>
                    <a:lnTo>
                      <a:pt x="2705" y="177"/>
                    </a:lnTo>
                    <a:lnTo>
                      <a:pt x="2825" y="237"/>
                    </a:lnTo>
                    <a:lnTo>
                      <a:pt x="2939" y="306"/>
                    </a:lnTo>
                    <a:lnTo>
                      <a:pt x="3049" y="384"/>
                    </a:lnTo>
                    <a:lnTo>
                      <a:pt x="3152" y="468"/>
                    </a:lnTo>
                    <a:lnTo>
                      <a:pt x="3249" y="557"/>
                    </a:lnTo>
                    <a:lnTo>
                      <a:pt x="3340" y="656"/>
                    </a:lnTo>
                    <a:lnTo>
                      <a:pt x="3424" y="759"/>
                    </a:lnTo>
                    <a:lnTo>
                      <a:pt x="3500" y="867"/>
                    </a:lnTo>
                    <a:lnTo>
                      <a:pt x="3569" y="983"/>
                    </a:lnTo>
                    <a:lnTo>
                      <a:pt x="3629" y="1101"/>
                    </a:lnTo>
                    <a:lnTo>
                      <a:pt x="3682" y="1225"/>
                    </a:lnTo>
                    <a:lnTo>
                      <a:pt x="3727" y="1354"/>
                    </a:lnTo>
                    <a:lnTo>
                      <a:pt x="3762" y="1487"/>
                    </a:lnTo>
                    <a:lnTo>
                      <a:pt x="3786" y="1623"/>
                    </a:lnTo>
                    <a:lnTo>
                      <a:pt x="3801" y="1761"/>
                    </a:lnTo>
                    <a:lnTo>
                      <a:pt x="3806" y="1903"/>
                    </a:lnTo>
                    <a:lnTo>
                      <a:pt x="3803" y="2036"/>
                    </a:lnTo>
                    <a:lnTo>
                      <a:pt x="3789" y="2165"/>
                    </a:lnTo>
                    <a:lnTo>
                      <a:pt x="3767" y="2294"/>
                    </a:lnTo>
                    <a:lnTo>
                      <a:pt x="3736" y="2420"/>
                    </a:lnTo>
                    <a:lnTo>
                      <a:pt x="3696" y="2542"/>
                    </a:lnTo>
                    <a:lnTo>
                      <a:pt x="3648" y="2662"/>
                    </a:lnTo>
                    <a:lnTo>
                      <a:pt x="3593" y="2778"/>
                    </a:lnTo>
                    <a:lnTo>
                      <a:pt x="3531" y="2890"/>
                    </a:lnTo>
                    <a:lnTo>
                      <a:pt x="3460" y="2998"/>
                    </a:lnTo>
                    <a:lnTo>
                      <a:pt x="3383" y="3101"/>
                    </a:lnTo>
                    <a:lnTo>
                      <a:pt x="3298" y="3198"/>
                    </a:lnTo>
                    <a:lnTo>
                      <a:pt x="3207" y="3291"/>
                    </a:lnTo>
                    <a:lnTo>
                      <a:pt x="3109" y="3377"/>
                    </a:lnTo>
                    <a:lnTo>
                      <a:pt x="3006" y="3456"/>
                    </a:lnTo>
                    <a:lnTo>
                      <a:pt x="2896" y="3528"/>
                    </a:lnTo>
                    <a:lnTo>
                      <a:pt x="2834" y="3977"/>
                    </a:lnTo>
                    <a:lnTo>
                      <a:pt x="2822" y="4039"/>
                    </a:lnTo>
                    <a:lnTo>
                      <a:pt x="2801" y="4098"/>
                    </a:lnTo>
                    <a:lnTo>
                      <a:pt x="2772" y="4151"/>
                    </a:lnTo>
                    <a:lnTo>
                      <a:pt x="2737" y="4199"/>
                    </a:lnTo>
                    <a:lnTo>
                      <a:pt x="2696" y="4243"/>
                    </a:lnTo>
                    <a:lnTo>
                      <a:pt x="2649" y="4280"/>
                    </a:lnTo>
                    <a:lnTo>
                      <a:pt x="2598" y="4310"/>
                    </a:lnTo>
                    <a:lnTo>
                      <a:pt x="2543" y="4332"/>
                    </a:lnTo>
                    <a:lnTo>
                      <a:pt x="2486" y="4346"/>
                    </a:lnTo>
                    <a:lnTo>
                      <a:pt x="2424" y="4349"/>
                    </a:lnTo>
                    <a:lnTo>
                      <a:pt x="1382" y="4349"/>
                    </a:lnTo>
                    <a:lnTo>
                      <a:pt x="1322" y="4346"/>
                    </a:lnTo>
                    <a:lnTo>
                      <a:pt x="1264" y="4332"/>
                    </a:lnTo>
                    <a:lnTo>
                      <a:pt x="1209" y="4310"/>
                    </a:lnTo>
                    <a:lnTo>
                      <a:pt x="1157" y="4280"/>
                    </a:lnTo>
                    <a:lnTo>
                      <a:pt x="1110" y="4243"/>
                    </a:lnTo>
                    <a:lnTo>
                      <a:pt x="1069" y="4199"/>
                    </a:lnTo>
                    <a:lnTo>
                      <a:pt x="1035" y="4151"/>
                    </a:lnTo>
                    <a:lnTo>
                      <a:pt x="1005" y="4098"/>
                    </a:lnTo>
                    <a:lnTo>
                      <a:pt x="985" y="4039"/>
                    </a:lnTo>
                    <a:lnTo>
                      <a:pt x="973" y="3977"/>
                    </a:lnTo>
                    <a:lnTo>
                      <a:pt x="911" y="3528"/>
                    </a:lnTo>
                    <a:lnTo>
                      <a:pt x="802" y="3456"/>
                    </a:lnTo>
                    <a:lnTo>
                      <a:pt x="697" y="3377"/>
                    </a:lnTo>
                    <a:lnTo>
                      <a:pt x="601" y="3291"/>
                    </a:lnTo>
                    <a:lnTo>
                      <a:pt x="510" y="3198"/>
                    </a:lnTo>
                    <a:lnTo>
                      <a:pt x="423" y="3101"/>
                    </a:lnTo>
                    <a:lnTo>
                      <a:pt x="346" y="2998"/>
                    </a:lnTo>
                    <a:lnTo>
                      <a:pt x="277" y="2890"/>
                    </a:lnTo>
                    <a:lnTo>
                      <a:pt x="213" y="2778"/>
                    </a:lnTo>
                    <a:lnTo>
                      <a:pt x="158" y="2662"/>
                    </a:lnTo>
                    <a:lnTo>
                      <a:pt x="110" y="2542"/>
                    </a:lnTo>
                    <a:lnTo>
                      <a:pt x="71" y="2420"/>
                    </a:lnTo>
                    <a:lnTo>
                      <a:pt x="40" y="2294"/>
                    </a:lnTo>
                    <a:lnTo>
                      <a:pt x="17" y="2165"/>
                    </a:lnTo>
                    <a:lnTo>
                      <a:pt x="3" y="2036"/>
                    </a:lnTo>
                    <a:lnTo>
                      <a:pt x="0" y="1903"/>
                    </a:lnTo>
                    <a:lnTo>
                      <a:pt x="5" y="1761"/>
                    </a:lnTo>
                    <a:lnTo>
                      <a:pt x="21" y="1623"/>
                    </a:lnTo>
                    <a:lnTo>
                      <a:pt x="46" y="1487"/>
                    </a:lnTo>
                    <a:lnTo>
                      <a:pt x="81" y="1354"/>
                    </a:lnTo>
                    <a:lnTo>
                      <a:pt x="124" y="1225"/>
                    </a:lnTo>
                    <a:lnTo>
                      <a:pt x="177" y="1101"/>
                    </a:lnTo>
                    <a:lnTo>
                      <a:pt x="238" y="983"/>
                    </a:lnTo>
                    <a:lnTo>
                      <a:pt x="306" y="867"/>
                    </a:lnTo>
                    <a:lnTo>
                      <a:pt x="384" y="759"/>
                    </a:lnTo>
                    <a:lnTo>
                      <a:pt x="467" y="656"/>
                    </a:lnTo>
                    <a:lnTo>
                      <a:pt x="558" y="557"/>
                    </a:lnTo>
                    <a:lnTo>
                      <a:pt x="656" y="468"/>
                    </a:lnTo>
                    <a:lnTo>
                      <a:pt x="759" y="384"/>
                    </a:lnTo>
                    <a:lnTo>
                      <a:pt x="868" y="306"/>
                    </a:lnTo>
                    <a:lnTo>
                      <a:pt x="981" y="237"/>
                    </a:lnTo>
                    <a:lnTo>
                      <a:pt x="1102" y="177"/>
                    </a:lnTo>
                    <a:lnTo>
                      <a:pt x="1226" y="124"/>
                    </a:lnTo>
                    <a:lnTo>
                      <a:pt x="1355" y="81"/>
                    </a:lnTo>
                    <a:lnTo>
                      <a:pt x="1486" y="46"/>
                    </a:lnTo>
                    <a:lnTo>
                      <a:pt x="1622" y="20"/>
                    </a:lnTo>
                    <a:lnTo>
                      <a:pt x="1761" y="5"/>
                    </a:lnTo>
                    <a:lnTo>
                      <a:pt x="190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p>
            </p:txBody>
          </p:sp>
          <p:sp>
            <p:nvSpPr>
              <p:cNvPr id="19" name="Freeform 26"/>
              <p:cNvSpPr>
                <a:spLocks/>
              </p:cNvSpPr>
              <p:nvPr/>
            </p:nvSpPr>
            <p:spPr bwMode="auto">
              <a:xfrm>
                <a:off x="6844" y="5555"/>
                <a:ext cx="798" cy="128"/>
              </a:xfrm>
              <a:custGeom>
                <a:avLst/>
                <a:gdLst>
                  <a:gd name="T0" fmla="*/ 128 w 1596"/>
                  <a:gd name="T1" fmla="*/ 0 h 256"/>
                  <a:gd name="T2" fmla="*/ 1469 w 1596"/>
                  <a:gd name="T3" fmla="*/ 0 h 256"/>
                  <a:gd name="T4" fmla="*/ 1503 w 1596"/>
                  <a:gd name="T5" fmla="*/ 3 h 256"/>
                  <a:gd name="T6" fmla="*/ 1534 w 1596"/>
                  <a:gd name="T7" fmla="*/ 17 h 256"/>
                  <a:gd name="T8" fmla="*/ 1560 w 1596"/>
                  <a:gd name="T9" fmla="*/ 37 h 256"/>
                  <a:gd name="T10" fmla="*/ 1579 w 1596"/>
                  <a:gd name="T11" fmla="*/ 63 h 256"/>
                  <a:gd name="T12" fmla="*/ 1593 w 1596"/>
                  <a:gd name="T13" fmla="*/ 92 h 256"/>
                  <a:gd name="T14" fmla="*/ 1596 w 1596"/>
                  <a:gd name="T15" fmla="*/ 127 h 256"/>
                  <a:gd name="T16" fmla="*/ 1593 w 1596"/>
                  <a:gd name="T17" fmla="*/ 161 h 256"/>
                  <a:gd name="T18" fmla="*/ 1579 w 1596"/>
                  <a:gd name="T19" fmla="*/ 192 h 256"/>
                  <a:gd name="T20" fmla="*/ 1560 w 1596"/>
                  <a:gd name="T21" fmla="*/ 218 h 256"/>
                  <a:gd name="T22" fmla="*/ 1534 w 1596"/>
                  <a:gd name="T23" fmla="*/ 237 h 256"/>
                  <a:gd name="T24" fmla="*/ 1503 w 1596"/>
                  <a:gd name="T25" fmla="*/ 251 h 256"/>
                  <a:gd name="T26" fmla="*/ 1469 w 1596"/>
                  <a:gd name="T27" fmla="*/ 256 h 256"/>
                  <a:gd name="T28" fmla="*/ 128 w 1596"/>
                  <a:gd name="T29" fmla="*/ 256 h 256"/>
                  <a:gd name="T30" fmla="*/ 93 w 1596"/>
                  <a:gd name="T31" fmla="*/ 251 h 256"/>
                  <a:gd name="T32" fmla="*/ 64 w 1596"/>
                  <a:gd name="T33" fmla="*/ 237 h 256"/>
                  <a:gd name="T34" fmla="*/ 38 w 1596"/>
                  <a:gd name="T35" fmla="*/ 218 h 256"/>
                  <a:gd name="T36" fmla="*/ 17 w 1596"/>
                  <a:gd name="T37" fmla="*/ 192 h 256"/>
                  <a:gd name="T38" fmla="*/ 4 w 1596"/>
                  <a:gd name="T39" fmla="*/ 161 h 256"/>
                  <a:gd name="T40" fmla="*/ 0 w 1596"/>
                  <a:gd name="T41" fmla="*/ 127 h 256"/>
                  <a:gd name="T42" fmla="*/ 4 w 1596"/>
                  <a:gd name="T43" fmla="*/ 92 h 256"/>
                  <a:gd name="T44" fmla="*/ 17 w 1596"/>
                  <a:gd name="T45" fmla="*/ 63 h 256"/>
                  <a:gd name="T46" fmla="*/ 38 w 1596"/>
                  <a:gd name="T47" fmla="*/ 37 h 256"/>
                  <a:gd name="T48" fmla="*/ 64 w 1596"/>
                  <a:gd name="T49" fmla="*/ 17 h 256"/>
                  <a:gd name="T50" fmla="*/ 93 w 1596"/>
                  <a:gd name="T51" fmla="*/ 3 h 256"/>
                  <a:gd name="T52" fmla="*/ 128 w 1596"/>
                  <a:gd name="T53" fmla="*/ 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596" h="256">
                    <a:moveTo>
                      <a:pt x="128" y="0"/>
                    </a:moveTo>
                    <a:lnTo>
                      <a:pt x="1469" y="0"/>
                    </a:lnTo>
                    <a:lnTo>
                      <a:pt x="1503" y="3"/>
                    </a:lnTo>
                    <a:lnTo>
                      <a:pt x="1534" y="17"/>
                    </a:lnTo>
                    <a:lnTo>
                      <a:pt x="1560" y="37"/>
                    </a:lnTo>
                    <a:lnTo>
                      <a:pt x="1579" y="63"/>
                    </a:lnTo>
                    <a:lnTo>
                      <a:pt x="1593" y="92"/>
                    </a:lnTo>
                    <a:lnTo>
                      <a:pt x="1596" y="127"/>
                    </a:lnTo>
                    <a:lnTo>
                      <a:pt x="1593" y="161"/>
                    </a:lnTo>
                    <a:lnTo>
                      <a:pt x="1579" y="192"/>
                    </a:lnTo>
                    <a:lnTo>
                      <a:pt x="1560" y="218"/>
                    </a:lnTo>
                    <a:lnTo>
                      <a:pt x="1534" y="237"/>
                    </a:lnTo>
                    <a:lnTo>
                      <a:pt x="1503" y="251"/>
                    </a:lnTo>
                    <a:lnTo>
                      <a:pt x="1469" y="256"/>
                    </a:lnTo>
                    <a:lnTo>
                      <a:pt x="128" y="256"/>
                    </a:lnTo>
                    <a:lnTo>
                      <a:pt x="93" y="251"/>
                    </a:lnTo>
                    <a:lnTo>
                      <a:pt x="64" y="237"/>
                    </a:lnTo>
                    <a:lnTo>
                      <a:pt x="38" y="218"/>
                    </a:lnTo>
                    <a:lnTo>
                      <a:pt x="17" y="192"/>
                    </a:lnTo>
                    <a:lnTo>
                      <a:pt x="4" y="161"/>
                    </a:lnTo>
                    <a:lnTo>
                      <a:pt x="0" y="127"/>
                    </a:lnTo>
                    <a:lnTo>
                      <a:pt x="4" y="92"/>
                    </a:lnTo>
                    <a:lnTo>
                      <a:pt x="17" y="63"/>
                    </a:lnTo>
                    <a:lnTo>
                      <a:pt x="38" y="37"/>
                    </a:lnTo>
                    <a:lnTo>
                      <a:pt x="64" y="17"/>
                    </a:lnTo>
                    <a:lnTo>
                      <a:pt x="93" y="3"/>
                    </a:lnTo>
                    <a:lnTo>
                      <a:pt x="128"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p>
            </p:txBody>
          </p:sp>
          <p:sp>
            <p:nvSpPr>
              <p:cNvPr id="20" name="Freeform 27"/>
              <p:cNvSpPr>
                <a:spLocks noEditPoints="1"/>
              </p:cNvSpPr>
              <p:nvPr/>
            </p:nvSpPr>
            <p:spPr bwMode="auto">
              <a:xfrm>
                <a:off x="6925" y="5755"/>
                <a:ext cx="636" cy="382"/>
              </a:xfrm>
              <a:custGeom>
                <a:avLst/>
                <a:gdLst>
                  <a:gd name="T0" fmla="*/ 279 w 1272"/>
                  <a:gd name="T1" fmla="*/ 256 h 764"/>
                  <a:gd name="T2" fmla="*/ 301 w 1272"/>
                  <a:gd name="T3" fmla="*/ 308 h 764"/>
                  <a:gd name="T4" fmla="*/ 334 w 1272"/>
                  <a:gd name="T5" fmla="*/ 356 h 764"/>
                  <a:gd name="T6" fmla="*/ 372 w 1272"/>
                  <a:gd name="T7" fmla="*/ 399 h 764"/>
                  <a:gd name="T8" fmla="*/ 415 w 1272"/>
                  <a:gd name="T9" fmla="*/ 437 h 764"/>
                  <a:gd name="T10" fmla="*/ 465 w 1272"/>
                  <a:gd name="T11" fmla="*/ 466 h 764"/>
                  <a:gd name="T12" fmla="*/ 518 w 1272"/>
                  <a:gd name="T13" fmla="*/ 488 h 764"/>
                  <a:gd name="T14" fmla="*/ 575 w 1272"/>
                  <a:gd name="T15" fmla="*/ 502 h 764"/>
                  <a:gd name="T16" fmla="*/ 635 w 1272"/>
                  <a:gd name="T17" fmla="*/ 507 h 764"/>
                  <a:gd name="T18" fmla="*/ 697 w 1272"/>
                  <a:gd name="T19" fmla="*/ 502 h 764"/>
                  <a:gd name="T20" fmla="*/ 754 w 1272"/>
                  <a:gd name="T21" fmla="*/ 488 h 764"/>
                  <a:gd name="T22" fmla="*/ 807 w 1272"/>
                  <a:gd name="T23" fmla="*/ 466 h 764"/>
                  <a:gd name="T24" fmla="*/ 857 w 1272"/>
                  <a:gd name="T25" fmla="*/ 437 h 764"/>
                  <a:gd name="T26" fmla="*/ 902 w 1272"/>
                  <a:gd name="T27" fmla="*/ 399 h 764"/>
                  <a:gd name="T28" fmla="*/ 940 w 1272"/>
                  <a:gd name="T29" fmla="*/ 356 h 764"/>
                  <a:gd name="T30" fmla="*/ 971 w 1272"/>
                  <a:gd name="T31" fmla="*/ 308 h 764"/>
                  <a:gd name="T32" fmla="*/ 995 w 1272"/>
                  <a:gd name="T33" fmla="*/ 256 h 764"/>
                  <a:gd name="T34" fmla="*/ 279 w 1272"/>
                  <a:gd name="T35" fmla="*/ 256 h 764"/>
                  <a:gd name="T36" fmla="*/ 127 w 1272"/>
                  <a:gd name="T37" fmla="*/ 0 h 764"/>
                  <a:gd name="T38" fmla="*/ 1145 w 1272"/>
                  <a:gd name="T39" fmla="*/ 0 h 764"/>
                  <a:gd name="T40" fmla="*/ 1179 w 1272"/>
                  <a:gd name="T41" fmla="*/ 3 h 764"/>
                  <a:gd name="T42" fmla="*/ 1209 w 1272"/>
                  <a:gd name="T43" fmla="*/ 17 h 764"/>
                  <a:gd name="T44" fmla="*/ 1234 w 1272"/>
                  <a:gd name="T45" fmla="*/ 37 h 764"/>
                  <a:gd name="T46" fmla="*/ 1255 w 1272"/>
                  <a:gd name="T47" fmla="*/ 63 h 764"/>
                  <a:gd name="T48" fmla="*/ 1267 w 1272"/>
                  <a:gd name="T49" fmla="*/ 93 h 764"/>
                  <a:gd name="T50" fmla="*/ 1272 w 1272"/>
                  <a:gd name="T51" fmla="*/ 127 h 764"/>
                  <a:gd name="T52" fmla="*/ 1267 w 1272"/>
                  <a:gd name="T53" fmla="*/ 206 h 764"/>
                  <a:gd name="T54" fmla="*/ 1253 w 1272"/>
                  <a:gd name="T55" fmla="*/ 284 h 764"/>
                  <a:gd name="T56" fmla="*/ 1229 w 1272"/>
                  <a:gd name="T57" fmla="*/ 358 h 764"/>
                  <a:gd name="T58" fmla="*/ 1198 w 1272"/>
                  <a:gd name="T59" fmla="*/ 426 h 764"/>
                  <a:gd name="T60" fmla="*/ 1159 w 1272"/>
                  <a:gd name="T61" fmla="*/ 490 h 764"/>
                  <a:gd name="T62" fmla="*/ 1112 w 1272"/>
                  <a:gd name="T63" fmla="*/ 549 h 764"/>
                  <a:gd name="T64" fmla="*/ 1059 w 1272"/>
                  <a:gd name="T65" fmla="*/ 602 h 764"/>
                  <a:gd name="T66" fmla="*/ 1000 w 1272"/>
                  <a:gd name="T67" fmla="*/ 648 h 764"/>
                  <a:gd name="T68" fmla="*/ 935 w 1272"/>
                  <a:gd name="T69" fmla="*/ 688 h 764"/>
                  <a:gd name="T70" fmla="*/ 866 w 1272"/>
                  <a:gd name="T71" fmla="*/ 721 h 764"/>
                  <a:gd name="T72" fmla="*/ 792 w 1272"/>
                  <a:gd name="T73" fmla="*/ 743 h 764"/>
                  <a:gd name="T74" fmla="*/ 716 w 1272"/>
                  <a:gd name="T75" fmla="*/ 759 h 764"/>
                  <a:gd name="T76" fmla="*/ 635 w 1272"/>
                  <a:gd name="T77" fmla="*/ 764 h 764"/>
                  <a:gd name="T78" fmla="*/ 556 w 1272"/>
                  <a:gd name="T79" fmla="*/ 759 h 764"/>
                  <a:gd name="T80" fmla="*/ 480 w 1272"/>
                  <a:gd name="T81" fmla="*/ 743 h 764"/>
                  <a:gd name="T82" fmla="*/ 406 w 1272"/>
                  <a:gd name="T83" fmla="*/ 721 h 764"/>
                  <a:gd name="T84" fmla="*/ 337 w 1272"/>
                  <a:gd name="T85" fmla="*/ 688 h 764"/>
                  <a:gd name="T86" fmla="*/ 274 w 1272"/>
                  <a:gd name="T87" fmla="*/ 648 h 764"/>
                  <a:gd name="T88" fmla="*/ 214 w 1272"/>
                  <a:gd name="T89" fmla="*/ 602 h 764"/>
                  <a:gd name="T90" fmla="*/ 160 w 1272"/>
                  <a:gd name="T91" fmla="*/ 549 h 764"/>
                  <a:gd name="T92" fmla="*/ 114 w 1272"/>
                  <a:gd name="T93" fmla="*/ 490 h 764"/>
                  <a:gd name="T94" fmla="*/ 74 w 1272"/>
                  <a:gd name="T95" fmla="*/ 426 h 764"/>
                  <a:gd name="T96" fmla="*/ 43 w 1272"/>
                  <a:gd name="T97" fmla="*/ 358 h 764"/>
                  <a:gd name="T98" fmla="*/ 19 w 1272"/>
                  <a:gd name="T99" fmla="*/ 284 h 764"/>
                  <a:gd name="T100" fmla="*/ 5 w 1272"/>
                  <a:gd name="T101" fmla="*/ 206 h 764"/>
                  <a:gd name="T102" fmla="*/ 0 w 1272"/>
                  <a:gd name="T103" fmla="*/ 127 h 764"/>
                  <a:gd name="T104" fmla="*/ 5 w 1272"/>
                  <a:gd name="T105" fmla="*/ 93 h 764"/>
                  <a:gd name="T106" fmla="*/ 17 w 1272"/>
                  <a:gd name="T107" fmla="*/ 63 h 764"/>
                  <a:gd name="T108" fmla="*/ 38 w 1272"/>
                  <a:gd name="T109" fmla="*/ 37 h 764"/>
                  <a:gd name="T110" fmla="*/ 64 w 1272"/>
                  <a:gd name="T111" fmla="*/ 17 h 764"/>
                  <a:gd name="T112" fmla="*/ 95 w 1272"/>
                  <a:gd name="T113" fmla="*/ 3 h 764"/>
                  <a:gd name="T114" fmla="*/ 127 w 1272"/>
                  <a:gd name="T115" fmla="*/ 0 h 7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272" h="764">
                    <a:moveTo>
                      <a:pt x="279" y="256"/>
                    </a:moveTo>
                    <a:lnTo>
                      <a:pt x="301" y="308"/>
                    </a:lnTo>
                    <a:lnTo>
                      <a:pt x="334" y="356"/>
                    </a:lnTo>
                    <a:lnTo>
                      <a:pt x="372" y="399"/>
                    </a:lnTo>
                    <a:lnTo>
                      <a:pt x="415" y="437"/>
                    </a:lnTo>
                    <a:lnTo>
                      <a:pt x="465" y="466"/>
                    </a:lnTo>
                    <a:lnTo>
                      <a:pt x="518" y="488"/>
                    </a:lnTo>
                    <a:lnTo>
                      <a:pt x="575" y="502"/>
                    </a:lnTo>
                    <a:lnTo>
                      <a:pt x="635" y="507"/>
                    </a:lnTo>
                    <a:lnTo>
                      <a:pt x="697" y="502"/>
                    </a:lnTo>
                    <a:lnTo>
                      <a:pt x="754" y="488"/>
                    </a:lnTo>
                    <a:lnTo>
                      <a:pt x="807" y="466"/>
                    </a:lnTo>
                    <a:lnTo>
                      <a:pt x="857" y="437"/>
                    </a:lnTo>
                    <a:lnTo>
                      <a:pt x="902" y="399"/>
                    </a:lnTo>
                    <a:lnTo>
                      <a:pt x="940" y="356"/>
                    </a:lnTo>
                    <a:lnTo>
                      <a:pt x="971" y="308"/>
                    </a:lnTo>
                    <a:lnTo>
                      <a:pt x="995" y="256"/>
                    </a:lnTo>
                    <a:lnTo>
                      <a:pt x="279" y="256"/>
                    </a:lnTo>
                    <a:close/>
                    <a:moveTo>
                      <a:pt x="127" y="0"/>
                    </a:moveTo>
                    <a:lnTo>
                      <a:pt x="1145" y="0"/>
                    </a:lnTo>
                    <a:lnTo>
                      <a:pt x="1179" y="3"/>
                    </a:lnTo>
                    <a:lnTo>
                      <a:pt x="1209" y="17"/>
                    </a:lnTo>
                    <a:lnTo>
                      <a:pt x="1234" y="37"/>
                    </a:lnTo>
                    <a:lnTo>
                      <a:pt x="1255" y="63"/>
                    </a:lnTo>
                    <a:lnTo>
                      <a:pt x="1267" y="93"/>
                    </a:lnTo>
                    <a:lnTo>
                      <a:pt x="1272" y="127"/>
                    </a:lnTo>
                    <a:lnTo>
                      <a:pt x="1267" y="206"/>
                    </a:lnTo>
                    <a:lnTo>
                      <a:pt x="1253" y="284"/>
                    </a:lnTo>
                    <a:lnTo>
                      <a:pt x="1229" y="358"/>
                    </a:lnTo>
                    <a:lnTo>
                      <a:pt x="1198" y="426"/>
                    </a:lnTo>
                    <a:lnTo>
                      <a:pt x="1159" y="490"/>
                    </a:lnTo>
                    <a:lnTo>
                      <a:pt x="1112" y="549"/>
                    </a:lnTo>
                    <a:lnTo>
                      <a:pt x="1059" y="602"/>
                    </a:lnTo>
                    <a:lnTo>
                      <a:pt x="1000" y="648"/>
                    </a:lnTo>
                    <a:lnTo>
                      <a:pt x="935" y="688"/>
                    </a:lnTo>
                    <a:lnTo>
                      <a:pt x="866" y="721"/>
                    </a:lnTo>
                    <a:lnTo>
                      <a:pt x="792" y="743"/>
                    </a:lnTo>
                    <a:lnTo>
                      <a:pt x="716" y="759"/>
                    </a:lnTo>
                    <a:lnTo>
                      <a:pt x="635" y="764"/>
                    </a:lnTo>
                    <a:lnTo>
                      <a:pt x="556" y="759"/>
                    </a:lnTo>
                    <a:lnTo>
                      <a:pt x="480" y="743"/>
                    </a:lnTo>
                    <a:lnTo>
                      <a:pt x="406" y="721"/>
                    </a:lnTo>
                    <a:lnTo>
                      <a:pt x="337" y="688"/>
                    </a:lnTo>
                    <a:lnTo>
                      <a:pt x="274" y="648"/>
                    </a:lnTo>
                    <a:lnTo>
                      <a:pt x="214" y="602"/>
                    </a:lnTo>
                    <a:lnTo>
                      <a:pt x="160" y="549"/>
                    </a:lnTo>
                    <a:lnTo>
                      <a:pt x="114" y="490"/>
                    </a:lnTo>
                    <a:lnTo>
                      <a:pt x="74" y="426"/>
                    </a:lnTo>
                    <a:lnTo>
                      <a:pt x="43" y="358"/>
                    </a:lnTo>
                    <a:lnTo>
                      <a:pt x="19" y="284"/>
                    </a:lnTo>
                    <a:lnTo>
                      <a:pt x="5" y="206"/>
                    </a:lnTo>
                    <a:lnTo>
                      <a:pt x="0" y="127"/>
                    </a:lnTo>
                    <a:lnTo>
                      <a:pt x="5" y="93"/>
                    </a:lnTo>
                    <a:lnTo>
                      <a:pt x="17" y="63"/>
                    </a:lnTo>
                    <a:lnTo>
                      <a:pt x="38" y="37"/>
                    </a:lnTo>
                    <a:lnTo>
                      <a:pt x="64" y="17"/>
                    </a:lnTo>
                    <a:lnTo>
                      <a:pt x="95" y="3"/>
                    </a:lnTo>
                    <a:lnTo>
                      <a:pt x="127"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p>
            </p:txBody>
          </p:sp>
          <p:sp>
            <p:nvSpPr>
              <p:cNvPr id="21" name="Freeform 28"/>
              <p:cNvSpPr>
                <a:spLocks/>
              </p:cNvSpPr>
              <p:nvPr/>
            </p:nvSpPr>
            <p:spPr bwMode="auto">
              <a:xfrm>
                <a:off x="6837" y="4232"/>
                <a:ext cx="811" cy="1049"/>
              </a:xfrm>
              <a:custGeom>
                <a:avLst/>
                <a:gdLst>
                  <a:gd name="T0" fmla="*/ 142 w 1624"/>
                  <a:gd name="T1" fmla="*/ 2 h 2098"/>
                  <a:gd name="T2" fmla="*/ 161 w 1624"/>
                  <a:gd name="T3" fmla="*/ 5 h 2098"/>
                  <a:gd name="T4" fmla="*/ 178 w 1624"/>
                  <a:gd name="T5" fmla="*/ 10 h 2098"/>
                  <a:gd name="T6" fmla="*/ 195 w 1624"/>
                  <a:gd name="T7" fmla="*/ 19 h 2098"/>
                  <a:gd name="T8" fmla="*/ 207 w 1624"/>
                  <a:gd name="T9" fmla="*/ 28 h 2098"/>
                  <a:gd name="T10" fmla="*/ 763 w 1624"/>
                  <a:gd name="T11" fmla="*/ 10 h 2098"/>
                  <a:gd name="T12" fmla="*/ 861 w 1624"/>
                  <a:gd name="T13" fmla="*/ 10 h 2098"/>
                  <a:gd name="T14" fmla="*/ 1417 w 1624"/>
                  <a:gd name="T15" fmla="*/ 28 h 2098"/>
                  <a:gd name="T16" fmla="*/ 1429 w 1624"/>
                  <a:gd name="T17" fmla="*/ 19 h 2098"/>
                  <a:gd name="T18" fmla="*/ 1447 w 1624"/>
                  <a:gd name="T19" fmla="*/ 10 h 2098"/>
                  <a:gd name="T20" fmla="*/ 1464 w 1624"/>
                  <a:gd name="T21" fmla="*/ 5 h 2098"/>
                  <a:gd name="T22" fmla="*/ 1483 w 1624"/>
                  <a:gd name="T23" fmla="*/ 2 h 2098"/>
                  <a:gd name="T24" fmla="*/ 1502 w 1624"/>
                  <a:gd name="T25" fmla="*/ 0 h 2098"/>
                  <a:gd name="T26" fmla="*/ 1519 w 1624"/>
                  <a:gd name="T27" fmla="*/ 3 h 2098"/>
                  <a:gd name="T28" fmla="*/ 1531 w 1624"/>
                  <a:gd name="T29" fmla="*/ 5 h 2098"/>
                  <a:gd name="T30" fmla="*/ 1550 w 1624"/>
                  <a:gd name="T31" fmla="*/ 12 h 2098"/>
                  <a:gd name="T32" fmla="*/ 1567 w 1624"/>
                  <a:gd name="T33" fmla="*/ 22 h 2098"/>
                  <a:gd name="T34" fmla="*/ 1581 w 1624"/>
                  <a:gd name="T35" fmla="*/ 33 h 2098"/>
                  <a:gd name="T36" fmla="*/ 1595 w 1624"/>
                  <a:gd name="T37" fmla="*/ 46 h 2098"/>
                  <a:gd name="T38" fmla="*/ 1601 w 1624"/>
                  <a:gd name="T39" fmla="*/ 57 h 2098"/>
                  <a:gd name="T40" fmla="*/ 1612 w 1624"/>
                  <a:gd name="T41" fmla="*/ 74 h 2098"/>
                  <a:gd name="T42" fmla="*/ 1619 w 1624"/>
                  <a:gd name="T43" fmla="*/ 91 h 2098"/>
                  <a:gd name="T44" fmla="*/ 1622 w 1624"/>
                  <a:gd name="T45" fmla="*/ 108 h 2098"/>
                  <a:gd name="T46" fmla="*/ 1624 w 1624"/>
                  <a:gd name="T47" fmla="*/ 127 h 2098"/>
                  <a:gd name="T48" fmla="*/ 1622 w 1624"/>
                  <a:gd name="T49" fmla="*/ 146 h 2098"/>
                  <a:gd name="T50" fmla="*/ 1619 w 1624"/>
                  <a:gd name="T51" fmla="*/ 162 h 2098"/>
                  <a:gd name="T52" fmla="*/ 1094 w 1624"/>
                  <a:gd name="T53" fmla="*/ 2062 h 2098"/>
                  <a:gd name="T54" fmla="*/ 1002 w 1624"/>
                  <a:gd name="T55" fmla="*/ 2098 h 2098"/>
                  <a:gd name="T56" fmla="*/ 913 w 1624"/>
                  <a:gd name="T57" fmla="*/ 2060 h 2098"/>
                  <a:gd name="T58" fmla="*/ 875 w 1624"/>
                  <a:gd name="T59" fmla="*/ 1973 h 2098"/>
                  <a:gd name="T60" fmla="*/ 1233 w 1624"/>
                  <a:gd name="T61" fmla="*/ 496 h 2098"/>
                  <a:gd name="T62" fmla="*/ 1137 w 1624"/>
                  <a:gd name="T63" fmla="*/ 523 h 2098"/>
                  <a:gd name="T64" fmla="*/ 811 w 1624"/>
                  <a:gd name="T65" fmla="*/ 291 h 2098"/>
                  <a:gd name="T66" fmla="*/ 498 w 1624"/>
                  <a:gd name="T67" fmla="*/ 522 h 2098"/>
                  <a:gd name="T68" fmla="*/ 417 w 1624"/>
                  <a:gd name="T69" fmla="*/ 511 h 2098"/>
                  <a:gd name="T70" fmla="*/ 746 w 1624"/>
                  <a:gd name="T71" fmla="*/ 1938 h 2098"/>
                  <a:gd name="T72" fmla="*/ 732 w 1624"/>
                  <a:gd name="T73" fmla="*/ 2034 h 2098"/>
                  <a:gd name="T74" fmla="*/ 655 w 1624"/>
                  <a:gd name="T75" fmla="*/ 2095 h 2098"/>
                  <a:gd name="T76" fmla="*/ 558 w 1624"/>
                  <a:gd name="T77" fmla="*/ 2083 h 2098"/>
                  <a:gd name="T78" fmla="*/ 498 w 1624"/>
                  <a:gd name="T79" fmla="*/ 2004 h 2098"/>
                  <a:gd name="T80" fmla="*/ 4 w 1624"/>
                  <a:gd name="T81" fmla="*/ 151 h 2098"/>
                  <a:gd name="T82" fmla="*/ 0 w 1624"/>
                  <a:gd name="T83" fmla="*/ 133 h 2098"/>
                  <a:gd name="T84" fmla="*/ 2 w 1624"/>
                  <a:gd name="T85" fmla="*/ 115 h 2098"/>
                  <a:gd name="T86" fmla="*/ 6 w 1624"/>
                  <a:gd name="T87" fmla="*/ 96 h 2098"/>
                  <a:gd name="T88" fmla="*/ 11 w 1624"/>
                  <a:gd name="T89" fmla="*/ 79 h 2098"/>
                  <a:gd name="T90" fmla="*/ 19 w 1624"/>
                  <a:gd name="T91" fmla="*/ 62 h 2098"/>
                  <a:gd name="T92" fmla="*/ 28 w 1624"/>
                  <a:gd name="T93" fmla="*/ 50 h 2098"/>
                  <a:gd name="T94" fmla="*/ 38 w 1624"/>
                  <a:gd name="T95" fmla="*/ 38 h 2098"/>
                  <a:gd name="T96" fmla="*/ 54 w 1624"/>
                  <a:gd name="T97" fmla="*/ 26 h 2098"/>
                  <a:gd name="T98" fmla="*/ 69 w 1624"/>
                  <a:gd name="T99" fmla="*/ 16 h 2098"/>
                  <a:gd name="T100" fmla="*/ 87 w 1624"/>
                  <a:gd name="T101" fmla="*/ 9 h 2098"/>
                  <a:gd name="T102" fmla="*/ 99 w 1624"/>
                  <a:gd name="T103" fmla="*/ 3 h 2098"/>
                  <a:gd name="T104" fmla="*/ 118 w 1624"/>
                  <a:gd name="T105" fmla="*/ 2 h 20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624" h="2098">
                    <a:moveTo>
                      <a:pt x="130" y="0"/>
                    </a:moveTo>
                    <a:lnTo>
                      <a:pt x="136" y="0"/>
                    </a:lnTo>
                    <a:lnTo>
                      <a:pt x="142" y="2"/>
                    </a:lnTo>
                    <a:lnTo>
                      <a:pt x="148" y="2"/>
                    </a:lnTo>
                    <a:lnTo>
                      <a:pt x="154" y="3"/>
                    </a:lnTo>
                    <a:lnTo>
                      <a:pt x="161" y="5"/>
                    </a:lnTo>
                    <a:lnTo>
                      <a:pt x="167" y="7"/>
                    </a:lnTo>
                    <a:lnTo>
                      <a:pt x="173" y="9"/>
                    </a:lnTo>
                    <a:lnTo>
                      <a:pt x="178" y="10"/>
                    </a:lnTo>
                    <a:lnTo>
                      <a:pt x="183" y="12"/>
                    </a:lnTo>
                    <a:lnTo>
                      <a:pt x="190" y="16"/>
                    </a:lnTo>
                    <a:lnTo>
                      <a:pt x="195" y="19"/>
                    </a:lnTo>
                    <a:lnTo>
                      <a:pt x="200" y="22"/>
                    </a:lnTo>
                    <a:lnTo>
                      <a:pt x="205" y="26"/>
                    </a:lnTo>
                    <a:lnTo>
                      <a:pt x="207" y="28"/>
                    </a:lnTo>
                    <a:lnTo>
                      <a:pt x="470" y="232"/>
                    </a:lnTo>
                    <a:lnTo>
                      <a:pt x="734" y="28"/>
                    </a:lnTo>
                    <a:lnTo>
                      <a:pt x="763" y="10"/>
                    </a:lnTo>
                    <a:lnTo>
                      <a:pt x="796" y="2"/>
                    </a:lnTo>
                    <a:lnTo>
                      <a:pt x="828" y="2"/>
                    </a:lnTo>
                    <a:lnTo>
                      <a:pt x="861" y="10"/>
                    </a:lnTo>
                    <a:lnTo>
                      <a:pt x="890" y="28"/>
                    </a:lnTo>
                    <a:lnTo>
                      <a:pt x="1154" y="234"/>
                    </a:lnTo>
                    <a:lnTo>
                      <a:pt x="1417" y="28"/>
                    </a:lnTo>
                    <a:lnTo>
                      <a:pt x="1419" y="26"/>
                    </a:lnTo>
                    <a:lnTo>
                      <a:pt x="1424" y="22"/>
                    </a:lnTo>
                    <a:lnTo>
                      <a:pt x="1429" y="19"/>
                    </a:lnTo>
                    <a:lnTo>
                      <a:pt x="1434" y="16"/>
                    </a:lnTo>
                    <a:lnTo>
                      <a:pt x="1441" y="12"/>
                    </a:lnTo>
                    <a:lnTo>
                      <a:pt x="1447" y="10"/>
                    </a:lnTo>
                    <a:lnTo>
                      <a:pt x="1452" y="9"/>
                    </a:lnTo>
                    <a:lnTo>
                      <a:pt x="1459" y="7"/>
                    </a:lnTo>
                    <a:lnTo>
                      <a:pt x="1464" y="5"/>
                    </a:lnTo>
                    <a:lnTo>
                      <a:pt x="1471" y="3"/>
                    </a:lnTo>
                    <a:lnTo>
                      <a:pt x="1476" y="2"/>
                    </a:lnTo>
                    <a:lnTo>
                      <a:pt x="1483" y="2"/>
                    </a:lnTo>
                    <a:lnTo>
                      <a:pt x="1488" y="0"/>
                    </a:lnTo>
                    <a:lnTo>
                      <a:pt x="1495" y="0"/>
                    </a:lnTo>
                    <a:lnTo>
                      <a:pt x="1502" y="0"/>
                    </a:lnTo>
                    <a:lnTo>
                      <a:pt x="1507" y="2"/>
                    </a:lnTo>
                    <a:lnTo>
                      <a:pt x="1514" y="2"/>
                    </a:lnTo>
                    <a:lnTo>
                      <a:pt x="1519" y="3"/>
                    </a:lnTo>
                    <a:lnTo>
                      <a:pt x="1526" y="3"/>
                    </a:lnTo>
                    <a:lnTo>
                      <a:pt x="1529" y="5"/>
                    </a:lnTo>
                    <a:lnTo>
                      <a:pt x="1531" y="5"/>
                    </a:lnTo>
                    <a:lnTo>
                      <a:pt x="1539" y="9"/>
                    </a:lnTo>
                    <a:lnTo>
                      <a:pt x="1545" y="10"/>
                    </a:lnTo>
                    <a:lnTo>
                      <a:pt x="1550" y="12"/>
                    </a:lnTo>
                    <a:lnTo>
                      <a:pt x="1555" y="16"/>
                    </a:lnTo>
                    <a:lnTo>
                      <a:pt x="1562" y="19"/>
                    </a:lnTo>
                    <a:lnTo>
                      <a:pt x="1567" y="22"/>
                    </a:lnTo>
                    <a:lnTo>
                      <a:pt x="1572" y="26"/>
                    </a:lnTo>
                    <a:lnTo>
                      <a:pt x="1577" y="29"/>
                    </a:lnTo>
                    <a:lnTo>
                      <a:pt x="1581" y="33"/>
                    </a:lnTo>
                    <a:lnTo>
                      <a:pt x="1586" y="38"/>
                    </a:lnTo>
                    <a:lnTo>
                      <a:pt x="1589" y="41"/>
                    </a:lnTo>
                    <a:lnTo>
                      <a:pt x="1595" y="46"/>
                    </a:lnTo>
                    <a:lnTo>
                      <a:pt x="1596" y="50"/>
                    </a:lnTo>
                    <a:lnTo>
                      <a:pt x="1598" y="52"/>
                    </a:lnTo>
                    <a:lnTo>
                      <a:pt x="1601" y="57"/>
                    </a:lnTo>
                    <a:lnTo>
                      <a:pt x="1605" y="62"/>
                    </a:lnTo>
                    <a:lnTo>
                      <a:pt x="1608" y="67"/>
                    </a:lnTo>
                    <a:lnTo>
                      <a:pt x="1612" y="74"/>
                    </a:lnTo>
                    <a:lnTo>
                      <a:pt x="1614" y="79"/>
                    </a:lnTo>
                    <a:lnTo>
                      <a:pt x="1617" y="84"/>
                    </a:lnTo>
                    <a:lnTo>
                      <a:pt x="1619" y="91"/>
                    </a:lnTo>
                    <a:lnTo>
                      <a:pt x="1620" y="96"/>
                    </a:lnTo>
                    <a:lnTo>
                      <a:pt x="1620" y="103"/>
                    </a:lnTo>
                    <a:lnTo>
                      <a:pt x="1622" y="108"/>
                    </a:lnTo>
                    <a:lnTo>
                      <a:pt x="1624" y="115"/>
                    </a:lnTo>
                    <a:lnTo>
                      <a:pt x="1624" y="121"/>
                    </a:lnTo>
                    <a:lnTo>
                      <a:pt x="1624" y="127"/>
                    </a:lnTo>
                    <a:lnTo>
                      <a:pt x="1624" y="133"/>
                    </a:lnTo>
                    <a:lnTo>
                      <a:pt x="1624" y="139"/>
                    </a:lnTo>
                    <a:lnTo>
                      <a:pt x="1622" y="146"/>
                    </a:lnTo>
                    <a:lnTo>
                      <a:pt x="1622" y="151"/>
                    </a:lnTo>
                    <a:lnTo>
                      <a:pt x="1620" y="158"/>
                    </a:lnTo>
                    <a:lnTo>
                      <a:pt x="1619" y="162"/>
                    </a:lnTo>
                    <a:lnTo>
                      <a:pt x="1126" y="2004"/>
                    </a:lnTo>
                    <a:lnTo>
                      <a:pt x="1114" y="2036"/>
                    </a:lnTo>
                    <a:lnTo>
                      <a:pt x="1094" y="2062"/>
                    </a:lnTo>
                    <a:lnTo>
                      <a:pt x="1066" y="2083"/>
                    </a:lnTo>
                    <a:lnTo>
                      <a:pt x="1037" y="2095"/>
                    </a:lnTo>
                    <a:lnTo>
                      <a:pt x="1002" y="2098"/>
                    </a:lnTo>
                    <a:lnTo>
                      <a:pt x="970" y="2095"/>
                    </a:lnTo>
                    <a:lnTo>
                      <a:pt x="939" y="2081"/>
                    </a:lnTo>
                    <a:lnTo>
                      <a:pt x="913" y="2060"/>
                    </a:lnTo>
                    <a:lnTo>
                      <a:pt x="892" y="2034"/>
                    </a:lnTo>
                    <a:lnTo>
                      <a:pt x="880" y="2005"/>
                    </a:lnTo>
                    <a:lnTo>
                      <a:pt x="875" y="1973"/>
                    </a:lnTo>
                    <a:lnTo>
                      <a:pt x="880" y="1938"/>
                    </a:lnTo>
                    <a:lnTo>
                      <a:pt x="1273" y="465"/>
                    </a:lnTo>
                    <a:lnTo>
                      <a:pt x="1233" y="496"/>
                    </a:lnTo>
                    <a:lnTo>
                      <a:pt x="1204" y="515"/>
                    </a:lnTo>
                    <a:lnTo>
                      <a:pt x="1171" y="523"/>
                    </a:lnTo>
                    <a:lnTo>
                      <a:pt x="1137" y="523"/>
                    </a:lnTo>
                    <a:lnTo>
                      <a:pt x="1106" y="515"/>
                    </a:lnTo>
                    <a:lnTo>
                      <a:pt x="1075" y="496"/>
                    </a:lnTo>
                    <a:lnTo>
                      <a:pt x="811" y="291"/>
                    </a:lnTo>
                    <a:lnTo>
                      <a:pt x="550" y="496"/>
                    </a:lnTo>
                    <a:lnTo>
                      <a:pt x="526" y="511"/>
                    </a:lnTo>
                    <a:lnTo>
                      <a:pt x="498" y="522"/>
                    </a:lnTo>
                    <a:lnTo>
                      <a:pt x="470" y="523"/>
                    </a:lnTo>
                    <a:lnTo>
                      <a:pt x="443" y="522"/>
                    </a:lnTo>
                    <a:lnTo>
                      <a:pt x="417" y="511"/>
                    </a:lnTo>
                    <a:lnTo>
                      <a:pt x="391" y="496"/>
                    </a:lnTo>
                    <a:lnTo>
                      <a:pt x="352" y="465"/>
                    </a:lnTo>
                    <a:lnTo>
                      <a:pt x="746" y="1938"/>
                    </a:lnTo>
                    <a:lnTo>
                      <a:pt x="749" y="1973"/>
                    </a:lnTo>
                    <a:lnTo>
                      <a:pt x="746" y="2005"/>
                    </a:lnTo>
                    <a:lnTo>
                      <a:pt x="732" y="2034"/>
                    </a:lnTo>
                    <a:lnTo>
                      <a:pt x="713" y="2060"/>
                    </a:lnTo>
                    <a:lnTo>
                      <a:pt x="686" y="2081"/>
                    </a:lnTo>
                    <a:lnTo>
                      <a:pt x="655" y="2095"/>
                    </a:lnTo>
                    <a:lnTo>
                      <a:pt x="622" y="2098"/>
                    </a:lnTo>
                    <a:lnTo>
                      <a:pt x="589" y="2095"/>
                    </a:lnTo>
                    <a:lnTo>
                      <a:pt x="558" y="2083"/>
                    </a:lnTo>
                    <a:lnTo>
                      <a:pt x="532" y="2062"/>
                    </a:lnTo>
                    <a:lnTo>
                      <a:pt x="512" y="2036"/>
                    </a:lnTo>
                    <a:lnTo>
                      <a:pt x="498" y="2004"/>
                    </a:lnTo>
                    <a:lnTo>
                      <a:pt x="6" y="162"/>
                    </a:lnTo>
                    <a:lnTo>
                      <a:pt x="4" y="158"/>
                    </a:lnTo>
                    <a:lnTo>
                      <a:pt x="4" y="151"/>
                    </a:lnTo>
                    <a:lnTo>
                      <a:pt x="2" y="146"/>
                    </a:lnTo>
                    <a:lnTo>
                      <a:pt x="2" y="139"/>
                    </a:lnTo>
                    <a:lnTo>
                      <a:pt x="0" y="133"/>
                    </a:lnTo>
                    <a:lnTo>
                      <a:pt x="0" y="127"/>
                    </a:lnTo>
                    <a:lnTo>
                      <a:pt x="0" y="121"/>
                    </a:lnTo>
                    <a:lnTo>
                      <a:pt x="2" y="115"/>
                    </a:lnTo>
                    <a:lnTo>
                      <a:pt x="2" y="108"/>
                    </a:lnTo>
                    <a:lnTo>
                      <a:pt x="4" y="103"/>
                    </a:lnTo>
                    <a:lnTo>
                      <a:pt x="6" y="96"/>
                    </a:lnTo>
                    <a:lnTo>
                      <a:pt x="7" y="91"/>
                    </a:lnTo>
                    <a:lnTo>
                      <a:pt x="9" y="84"/>
                    </a:lnTo>
                    <a:lnTo>
                      <a:pt x="11" y="79"/>
                    </a:lnTo>
                    <a:lnTo>
                      <a:pt x="12" y="74"/>
                    </a:lnTo>
                    <a:lnTo>
                      <a:pt x="16" y="67"/>
                    </a:lnTo>
                    <a:lnTo>
                      <a:pt x="19" y="62"/>
                    </a:lnTo>
                    <a:lnTo>
                      <a:pt x="23" y="57"/>
                    </a:lnTo>
                    <a:lnTo>
                      <a:pt x="26" y="52"/>
                    </a:lnTo>
                    <a:lnTo>
                      <a:pt x="28" y="50"/>
                    </a:lnTo>
                    <a:lnTo>
                      <a:pt x="30" y="46"/>
                    </a:lnTo>
                    <a:lnTo>
                      <a:pt x="35" y="41"/>
                    </a:lnTo>
                    <a:lnTo>
                      <a:pt x="38" y="38"/>
                    </a:lnTo>
                    <a:lnTo>
                      <a:pt x="43" y="33"/>
                    </a:lnTo>
                    <a:lnTo>
                      <a:pt x="49" y="29"/>
                    </a:lnTo>
                    <a:lnTo>
                      <a:pt x="54" y="26"/>
                    </a:lnTo>
                    <a:lnTo>
                      <a:pt x="59" y="22"/>
                    </a:lnTo>
                    <a:lnTo>
                      <a:pt x="64" y="19"/>
                    </a:lnTo>
                    <a:lnTo>
                      <a:pt x="69" y="16"/>
                    </a:lnTo>
                    <a:lnTo>
                      <a:pt x="74" y="12"/>
                    </a:lnTo>
                    <a:lnTo>
                      <a:pt x="81" y="10"/>
                    </a:lnTo>
                    <a:lnTo>
                      <a:pt x="87" y="9"/>
                    </a:lnTo>
                    <a:lnTo>
                      <a:pt x="93" y="5"/>
                    </a:lnTo>
                    <a:lnTo>
                      <a:pt x="95" y="5"/>
                    </a:lnTo>
                    <a:lnTo>
                      <a:pt x="99" y="3"/>
                    </a:lnTo>
                    <a:lnTo>
                      <a:pt x="105" y="3"/>
                    </a:lnTo>
                    <a:lnTo>
                      <a:pt x="111" y="2"/>
                    </a:lnTo>
                    <a:lnTo>
                      <a:pt x="118" y="2"/>
                    </a:lnTo>
                    <a:lnTo>
                      <a:pt x="124" y="0"/>
                    </a:lnTo>
                    <a:lnTo>
                      <a:pt x="130"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p>
            </p:txBody>
          </p:sp>
        </p:grpSp>
        <p:cxnSp>
          <p:nvCxnSpPr>
            <p:cNvPr id="9" name="88 Conector recto"/>
            <p:cNvCxnSpPr/>
            <p:nvPr/>
          </p:nvCxnSpPr>
          <p:spPr>
            <a:xfrm>
              <a:off x="16676890" y="7375219"/>
              <a:ext cx="0" cy="1121064"/>
            </a:xfrm>
            <a:prstGeom prst="line">
              <a:avLst/>
            </a:prstGeom>
            <a:noFill/>
            <a:ln w="57150">
              <a:solidFill>
                <a:schemeClr val="tx2"/>
              </a:solidFill>
            </a:ln>
          </p:spPr>
          <p:style>
            <a:lnRef idx="2">
              <a:schemeClr val="dk1"/>
            </a:lnRef>
            <a:fillRef idx="1">
              <a:schemeClr val="lt1"/>
            </a:fillRef>
            <a:effectRef idx="0">
              <a:schemeClr val="dk1"/>
            </a:effectRef>
            <a:fontRef idx="minor">
              <a:schemeClr val="dk1"/>
            </a:fontRef>
          </p:style>
        </p:cxnSp>
        <p:grpSp>
          <p:nvGrpSpPr>
            <p:cNvPr id="10" name="95 Grupo"/>
            <p:cNvGrpSpPr>
              <a:grpSpLocks noChangeAspect="1"/>
            </p:cNvGrpSpPr>
            <p:nvPr/>
          </p:nvGrpSpPr>
          <p:grpSpPr>
            <a:xfrm>
              <a:off x="15352141" y="5250390"/>
              <a:ext cx="2650073" cy="1738433"/>
              <a:chOff x="9447213" y="5027613"/>
              <a:chExt cx="4660900" cy="3057525"/>
            </a:xfrm>
            <a:solidFill>
              <a:srgbClr val="18272A"/>
            </a:solidFill>
          </p:grpSpPr>
          <p:sp>
            <p:nvSpPr>
              <p:cNvPr id="11" name="Freeform 14"/>
              <p:cNvSpPr>
                <a:spLocks/>
              </p:cNvSpPr>
              <p:nvPr/>
            </p:nvSpPr>
            <p:spPr bwMode="auto">
              <a:xfrm>
                <a:off x="13133388" y="6870701"/>
                <a:ext cx="974725" cy="119063"/>
              </a:xfrm>
              <a:custGeom>
                <a:avLst/>
                <a:gdLst>
                  <a:gd name="T0" fmla="*/ 36 w 614"/>
                  <a:gd name="T1" fmla="*/ 0 h 75"/>
                  <a:gd name="T2" fmla="*/ 579 w 614"/>
                  <a:gd name="T3" fmla="*/ 0 h 75"/>
                  <a:gd name="T4" fmla="*/ 593 w 614"/>
                  <a:gd name="T5" fmla="*/ 3 h 75"/>
                  <a:gd name="T6" fmla="*/ 604 w 614"/>
                  <a:gd name="T7" fmla="*/ 10 h 75"/>
                  <a:gd name="T8" fmla="*/ 610 w 614"/>
                  <a:gd name="T9" fmla="*/ 20 h 75"/>
                  <a:gd name="T10" fmla="*/ 614 w 614"/>
                  <a:gd name="T11" fmla="*/ 31 h 75"/>
                  <a:gd name="T12" fmla="*/ 614 w 614"/>
                  <a:gd name="T13" fmla="*/ 44 h 75"/>
                  <a:gd name="T14" fmla="*/ 610 w 614"/>
                  <a:gd name="T15" fmla="*/ 55 h 75"/>
                  <a:gd name="T16" fmla="*/ 604 w 614"/>
                  <a:gd name="T17" fmla="*/ 65 h 75"/>
                  <a:gd name="T18" fmla="*/ 593 w 614"/>
                  <a:gd name="T19" fmla="*/ 72 h 75"/>
                  <a:gd name="T20" fmla="*/ 579 w 614"/>
                  <a:gd name="T21" fmla="*/ 75 h 75"/>
                  <a:gd name="T22" fmla="*/ 36 w 614"/>
                  <a:gd name="T23" fmla="*/ 75 h 75"/>
                  <a:gd name="T24" fmla="*/ 21 w 614"/>
                  <a:gd name="T25" fmla="*/ 72 h 75"/>
                  <a:gd name="T26" fmla="*/ 10 w 614"/>
                  <a:gd name="T27" fmla="*/ 65 h 75"/>
                  <a:gd name="T28" fmla="*/ 4 w 614"/>
                  <a:gd name="T29" fmla="*/ 55 h 75"/>
                  <a:gd name="T30" fmla="*/ 0 w 614"/>
                  <a:gd name="T31" fmla="*/ 44 h 75"/>
                  <a:gd name="T32" fmla="*/ 0 w 614"/>
                  <a:gd name="T33" fmla="*/ 31 h 75"/>
                  <a:gd name="T34" fmla="*/ 4 w 614"/>
                  <a:gd name="T35" fmla="*/ 20 h 75"/>
                  <a:gd name="T36" fmla="*/ 10 w 614"/>
                  <a:gd name="T37" fmla="*/ 10 h 75"/>
                  <a:gd name="T38" fmla="*/ 21 w 614"/>
                  <a:gd name="T39" fmla="*/ 3 h 75"/>
                  <a:gd name="T40" fmla="*/ 36 w 614"/>
                  <a:gd name="T4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14" h="75">
                    <a:moveTo>
                      <a:pt x="36" y="0"/>
                    </a:moveTo>
                    <a:lnTo>
                      <a:pt x="579" y="0"/>
                    </a:lnTo>
                    <a:lnTo>
                      <a:pt x="593" y="3"/>
                    </a:lnTo>
                    <a:lnTo>
                      <a:pt x="604" y="10"/>
                    </a:lnTo>
                    <a:lnTo>
                      <a:pt x="610" y="20"/>
                    </a:lnTo>
                    <a:lnTo>
                      <a:pt x="614" y="31"/>
                    </a:lnTo>
                    <a:lnTo>
                      <a:pt x="614" y="44"/>
                    </a:lnTo>
                    <a:lnTo>
                      <a:pt x="610" y="55"/>
                    </a:lnTo>
                    <a:lnTo>
                      <a:pt x="604" y="65"/>
                    </a:lnTo>
                    <a:lnTo>
                      <a:pt x="593" y="72"/>
                    </a:lnTo>
                    <a:lnTo>
                      <a:pt x="579" y="75"/>
                    </a:lnTo>
                    <a:lnTo>
                      <a:pt x="36" y="75"/>
                    </a:lnTo>
                    <a:lnTo>
                      <a:pt x="21" y="72"/>
                    </a:lnTo>
                    <a:lnTo>
                      <a:pt x="10" y="65"/>
                    </a:lnTo>
                    <a:lnTo>
                      <a:pt x="4" y="55"/>
                    </a:lnTo>
                    <a:lnTo>
                      <a:pt x="0" y="44"/>
                    </a:lnTo>
                    <a:lnTo>
                      <a:pt x="0" y="31"/>
                    </a:lnTo>
                    <a:lnTo>
                      <a:pt x="4" y="20"/>
                    </a:lnTo>
                    <a:lnTo>
                      <a:pt x="10" y="10"/>
                    </a:lnTo>
                    <a:lnTo>
                      <a:pt x="21" y="3"/>
                    </a:lnTo>
                    <a:lnTo>
                      <a:pt x="36"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p>
            </p:txBody>
          </p:sp>
          <p:sp>
            <p:nvSpPr>
              <p:cNvPr id="12" name="Freeform 15"/>
              <p:cNvSpPr>
                <a:spLocks/>
              </p:cNvSpPr>
              <p:nvPr/>
            </p:nvSpPr>
            <p:spPr bwMode="auto">
              <a:xfrm>
                <a:off x="12950826" y="5951538"/>
                <a:ext cx="566738" cy="354013"/>
              </a:xfrm>
              <a:custGeom>
                <a:avLst/>
                <a:gdLst>
                  <a:gd name="T0" fmla="*/ 313 w 357"/>
                  <a:gd name="T1" fmla="*/ 0 h 223"/>
                  <a:gd name="T2" fmla="*/ 327 w 357"/>
                  <a:gd name="T3" fmla="*/ 0 h 223"/>
                  <a:gd name="T4" fmla="*/ 338 w 357"/>
                  <a:gd name="T5" fmla="*/ 5 h 223"/>
                  <a:gd name="T6" fmla="*/ 347 w 357"/>
                  <a:gd name="T7" fmla="*/ 14 h 223"/>
                  <a:gd name="T8" fmla="*/ 353 w 357"/>
                  <a:gd name="T9" fmla="*/ 25 h 223"/>
                  <a:gd name="T10" fmla="*/ 357 w 357"/>
                  <a:gd name="T11" fmla="*/ 36 h 223"/>
                  <a:gd name="T12" fmla="*/ 356 w 357"/>
                  <a:gd name="T13" fmla="*/ 48 h 223"/>
                  <a:gd name="T14" fmla="*/ 350 w 357"/>
                  <a:gd name="T15" fmla="*/ 60 h 223"/>
                  <a:gd name="T16" fmla="*/ 338 w 357"/>
                  <a:gd name="T17" fmla="*/ 68 h 223"/>
                  <a:gd name="T18" fmla="*/ 57 w 357"/>
                  <a:gd name="T19" fmla="*/ 218 h 223"/>
                  <a:gd name="T20" fmla="*/ 44 w 357"/>
                  <a:gd name="T21" fmla="*/ 223 h 223"/>
                  <a:gd name="T22" fmla="*/ 30 w 357"/>
                  <a:gd name="T23" fmla="*/ 222 h 223"/>
                  <a:gd name="T24" fmla="*/ 19 w 357"/>
                  <a:gd name="T25" fmla="*/ 217 h 223"/>
                  <a:gd name="T26" fmla="*/ 10 w 357"/>
                  <a:gd name="T27" fmla="*/ 208 h 223"/>
                  <a:gd name="T28" fmla="*/ 4 w 357"/>
                  <a:gd name="T29" fmla="*/ 197 h 223"/>
                  <a:gd name="T30" fmla="*/ 0 w 357"/>
                  <a:gd name="T31" fmla="*/ 186 h 223"/>
                  <a:gd name="T32" fmla="*/ 1 w 357"/>
                  <a:gd name="T33" fmla="*/ 173 h 223"/>
                  <a:gd name="T34" fmla="*/ 8 w 357"/>
                  <a:gd name="T35" fmla="*/ 162 h 223"/>
                  <a:gd name="T36" fmla="*/ 19 w 357"/>
                  <a:gd name="T37" fmla="*/ 153 h 223"/>
                  <a:gd name="T38" fmla="*/ 300 w 357"/>
                  <a:gd name="T39" fmla="*/ 4 h 223"/>
                  <a:gd name="T40" fmla="*/ 313 w 357"/>
                  <a:gd name="T41" fmla="*/ 0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7" h="223">
                    <a:moveTo>
                      <a:pt x="313" y="0"/>
                    </a:moveTo>
                    <a:lnTo>
                      <a:pt x="327" y="0"/>
                    </a:lnTo>
                    <a:lnTo>
                      <a:pt x="338" y="5"/>
                    </a:lnTo>
                    <a:lnTo>
                      <a:pt x="347" y="14"/>
                    </a:lnTo>
                    <a:lnTo>
                      <a:pt x="353" y="25"/>
                    </a:lnTo>
                    <a:lnTo>
                      <a:pt x="357" y="36"/>
                    </a:lnTo>
                    <a:lnTo>
                      <a:pt x="356" y="48"/>
                    </a:lnTo>
                    <a:lnTo>
                      <a:pt x="350" y="60"/>
                    </a:lnTo>
                    <a:lnTo>
                      <a:pt x="338" y="68"/>
                    </a:lnTo>
                    <a:lnTo>
                      <a:pt x="57" y="218"/>
                    </a:lnTo>
                    <a:lnTo>
                      <a:pt x="44" y="223"/>
                    </a:lnTo>
                    <a:lnTo>
                      <a:pt x="30" y="222"/>
                    </a:lnTo>
                    <a:lnTo>
                      <a:pt x="19" y="217"/>
                    </a:lnTo>
                    <a:lnTo>
                      <a:pt x="10" y="208"/>
                    </a:lnTo>
                    <a:lnTo>
                      <a:pt x="4" y="197"/>
                    </a:lnTo>
                    <a:lnTo>
                      <a:pt x="0" y="186"/>
                    </a:lnTo>
                    <a:lnTo>
                      <a:pt x="1" y="173"/>
                    </a:lnTo>
                    <a:lnTo>
                      <a:pt x="8" y="162"/>
                    </a:lnTo>
                    <a:lnTo>
                      <a:pt x="19" y="153"/>
                    </a:lnTo>
                    <a:lnTo>
                      <a:pt x="300" y="4"/>
                    </a:lnTo>
                    <a:lnTo>
                      <a:pt x="313"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p>
            </p:txBody>
          </p:sp>
          <p:sp>
            <p:nvSpPr>
              <p:cNvPr id="13" name="Freeform 16"/>
              <p:cNvSpPr>
                <a:spLocks/>
              </p:cNvSpPr>
              <p:nvPr/>
            </p:nvSpPr>
            <p:spPr bwMode="auto">
              <a:xfrm>
                <a:off x="11745913" y="5027613"/>
                <a:ext cx="119063" cy="565150"/>
              </a:xfrm>
              <a:custGeom>
                <a:avLst/>
                <a:gdLst>
                  <a:gd name="T0" fmla="*/ 44 w 75"/>
                  <a:gd name="T1" fmla="*/ 0 h 356"/>
                  <a:gd name="T2" fmla="*/ 56 w 75"/>
                  <a:gd name="T3" fmla="*/ 4 h 356"/>
                  <a:gd name="T4" fmla="*/ 66 w 75"/>
                  <a:gd name="T5" fmla="*/ 11 h 356"/>
                  <a:gd name="T6" fmla="*/ 72 w 75"/>
                  <a:gd name="T7" fmla="*/ 21 h 356"/>
                  <a:gd name="T8" fmla="*/ 75 w 75"/>
                  <a:gd name="T9" fmla="*/ 36 h 356"/>
                  <a:gd name="T10" fmla="*/ 75 w 75"/>
                  <a:gd name="T11" fmla="*/ 320 h 356"/>
                  <a:gd name="T12" fmla="*/ 72 w 75"/>
                  <a:gd name="T13" fmla="*/ 335 h 356"/>
                  <a:gd name="T14" fmla="*/ 66 w 75"/>
                  <a:gd name="T15" fmla="*/ 345 h 356"/>
                  <a:gd name="T16" fmla="*/ 56 w 75"/>
                  <a:gd name="T17" fmla="*/ 352 h 356"/>
                  <a:gd name="T18" fmla="*/ 44 w 75"/>
                  <a:gd name="T19" fmla="*/ 356 h 356"/>
                  <a:gd name="T20" fmla="*/ 31 w 75"/>
                  <a:gd name="T21" fmla="*/ 356 h 356"/>
                  <a:gd name="T22" fmla="*/ 20 w 75"/>
                  <a:gd name="T23" fmla="*/ 352 h 356"/>
                  <a:gd name="T24" fmla="*/ 10 w 75"/>
                  <a:gd name="T25" fmla="*/ 345 h 356"/>
                  <a:gd name="T26" fmla="*/ 4 w 75"/>
                  <a:gd name="T27" fmla="*/ 335 h 356"/>
                  <a:gd name="T28" fmla="*/ 0 w 75"/>
                  <a:gd name="T29" fmla="*/ 320 h 356"/>
                  <a:gd name="T30" fmla="*/ 0 w 75"/>
                  <a:gd name="T31" fmla="*/ 36 h 356"/>
                  <a:gd name="T32" fmla="*/ 4 w 75"/>
                  <a:gd name="T33" fmla="*/ 21 h 356"/>
                  <a:gd name="T34" fmla="*/ 10 w 75"/>
                  <a:gd name="T35" fmla="*/ 11 h 356"/>
                  <a:gd name="T36" fmla="*/ 20 w 75"/>
                  <a:gd name="T37" fmla="*/ 4 h 356"/>
                  <a:gd name="T38" fmla="*/ 31 w 75"/>
                  <a:gd name="T39" fmla="*/ 0 h 356"/>
                  <a:gd name="T40" fmla="*/ 44 w 75"/>
                  <a:gd name="T41" fmla="*/ 0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5" h="356">
                    <a:moveTo>
                      <a:pt x="44" y="0"/>
                    </a:moveTo>
                    <a:lnTo>
                      <a:pt x="56" y="4"/>
                    </a:lnTo>
                    <a:lnTo>
                      <a:pt x="66" y="11"/>
                    </a:lnTo>
                    <a:lnTo>
                      <a:pt x="72" y="21"/>
                    </a:lnTo>
                    <a:lnTo>
                      <a:pt x="75" y="36"/>
                    </a:lnTo>
                    <a:lnTo>
                      <a:pt x="75" y="320"/>
                    </a:lnTo>
                    <a:lnTo>
                      <a:pt x="72" y="335"/>
                    </a:lnTo>
                    <a:lnTo>
                      <a:pt x="66" y="345"/>
                    </a:lnTo>
                    <a:lnTo>
                      <a:pt x="56" y="352"/>
                    </a:lnTo>
                    <a:lnTo>
                      <a:pt x="44" y="356"/>
                    </a:lnTo>
                    <a:lnTo>
                      <a:pt x="31" y="356"/>
                    </a:lnTo>
                    <a:lnTo>
                      <a:pt x="20" y="352"/>
                    </a:lnTo>
                    <a:lnTo>
                      <a:pt x="10" y="345"/>
                    </a:lnTo>
                    <a:lnTo>
                      <a:pt x="4" y="335"/>
                    </a:lnTo>
                    <a:lnTo>
                      <a:pt x="0" y="320"/>
                    </a:lnTo>
                    <a:lnTo>
                      <a:pt x="0" y="36"/>
                    </a:lnTo>
                    <a:lnTo>
                      <a:pt x="4" y="21"/>
                    </a:lnTo>
                    <a:lnTo>
                      <a:pt x="10" y="11"/>
                    </a:lnTo>
                    <a:lnTo>
                      <a:pt x="20" y="4"/>
                    </a:lnTo>
                    <a:lnTo>
                      <a:pt x="31" y="0"/>
                    </a:lnTo>
                    <a:lnTo>
                      <a:pt x="44"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p>
            </p:txBody>
          </p:sp>
          <p:sp>
            <p:nvSpPr>
              <p:cNvPr id="14" name="Freeform 17"/>
              <p:cNvSpPr>
                <a:spLocks/>
              </p:cNvSpPr>
              <p:nvPr/>
            </p:nvSpPr>
            <p:spPr bwMode="auto">
              <a:xfrm>
                <a:off x="10002838" y="5735638"/>
                <a:ext cx="636588" cy="517525"/>
              </a:xfrm>
              <a:custGeom>
                <a:avLst/>
                <a:gdLst>
                  <a:gd name="T0" fmla="*/ 39 w 401"/>
                  <a:gd name="T1" fmla="*/ 0 h 326"/>
                  <a:gd name="T2" fmla="*/ 53 w 401"/>
                  <a:gd name="T3" fmla="*/ 2 h 326"/>
                  <a:gd name="T4" fmla="*/ 66 w 401"/>
                  <a:gd name="T5" fmla="*/ 8 h 326"/>
                  <a:gd name="T6" fmla="*/ 389 w 401"/>
                  <a:gd name="T7" fmla="*/ 263 h 326"/>
                  <a:gd name="T8" fmla="*/ 398 w 401"/>
                  <a:gd name="T9" fmla="*/ 274 h 326"/>
                  <a:gd name="T10" fmla="*/ 401 w 401"/>
                  <a:gd name="T11" fmla="*/ 286 h 326"/>
                  <a:gd name="T12" fmla="*/ 400 w 401"/>
                  <a:gd name="T13" fmla="*/ 297 h 326"/>
                  <a:gd name="T14" fmla="*/ 394 w 401"/>
                  <a:gd name="T15" fmla="*/ 308 h 326"/>
                  <a:gd name="T16" fmla="*/ 385 w 401"/>
                  <a:gd name="T17" fmla="*/ 317 h 326"/>
                  <a:gd name="T18" fmla="*/ 374 w 401"/>
                  <a:gd name="T19" fmla="*/ 323 h 326"/>
                  <a:gd name="T20" fmla="*/ 362 w 401"/>
                  <a:gd name="T21" fmla="*/ 326 h 326"/>
                  <a:gd name="T22" fmla="*/ 348 w 401"/>
                  <a:gd name="T23" fmla="*/ 323 h 326"/>
                  <a:gd name="T24" fmla="*/ 335 w 401"/>
                  <a:gd name="T25" fmla="*/ 317 h 326"/>
                  <a:gd name="T26" fmla="*/ 13 w 401"/>
                  <a:gd name="T27" fmla="*/ 62 h 326"/>
                  <a:gd name="T28" fmla="*/ 3 w 401"/>
                  <a:gd name="T29" fmla="*/ 51 h 326"/>
                  <a:gd name="T30" fmla="*/ 0 w 401"/>
                  <a:gd name="T31" fmla="*/ 40 h 326"/>
                  <a:gd name="T32" fmla="*/ 1 w 401"/>
                  <a:gd name="T33" fmla="*/ 28 h 326"/>
                  <a:gd name="T34" fmla="*/ 7 w 401"/>
                  <a:gd name="T35" fmla="*/ 17 h 326"/>
                  <a:gd name="T36" fmla="*/ 16 w 401"/>
                  <a:gd name="T37" fmla="*/ 8 h 326"/>
                  <a:gd name="T38" fmla="*/ 27 w 401"/>
                  <a:gd name="T39" fmla="*/ 2 h 326"/>
                  <a:gd name="T40" fmla="*/ 39 w 401"/>
                  <a:gd name="T41" fmla="*/ 0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01" h="326">
                    <a:moveTo>
                      <a:pt x="39" y="0"/>
                    </a:moveTo>
                    <a:lnTo>
                      <a:pt x="53" y="2"/>
                    </a:lnTo>
                    <a:lnTo>
                      <a:pt x="66" y="8"/>
                    </a:lnTo>
                    <a:lnTo>
                      <a:pt x="389" y="263"/>
                    </a:lnTo>
                    <a:lnTo>
                      <a:pt x="398" y="274"/>
                    </a:lnTo>
                    <a:lnTo>
                      <a:pt x="401" y="286"/>
                    </a:lnTo>
                    <a:lnTo>
                      <a:pt x="400" y="297"/>
                    </a:lnTo>
                    <a:lnTo>
                      <a:pt x="394" y="308"/>
                    </a:lnTo>
                    <a:lnTo>
                      <a:pt x="385" y="317"/>
                    </a:lnTo>
                    <a:lnTo>
                      <a:pt x="374" y="323"/>
                    </a:lnTo>
                    <a:lnTo>
                      <a:pt x="362" y="326"/>
                    </a:lnTo>
                    <a:lnTo>
                      <a:pt x="348" y="323"/>
                    </a:lnTo>
                    <a:lnTo>
                      <a:pt x="335" y="317"/>
                    </a:lnTo>
                    <a:lnTo>
                      <a:pt x="13" y="62"/>
                    </a:lnTo>
                    <a:lnTo>
                      <a:pt x="3" y="51"/>
                    </a:lnTo>
                    <a:lnTo>
                      <a:pt x="0" y="40"/>
                    </a:lnTo>
                    <a:lnTo>
                      <a:pt x="1" y="28"/>
                    </a:lnTo>
                    <a:lnTo>
                      <a:pt x="7" y="17"/>
                    </a:lnTo>
                    <a:lnTo>
                      <a:pt x="16" y="8"/>
                    </a:lnTo>
                    <a:lnTo>
                      <a:pt x="27" y="2"/>
                    </a:lnTo>
                    <a:lnTo>
                      <a:pt x="39"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p>
            </p:txBody>
          </p:sp>
          <p:sp>
            <p:nvSpPr>
              <p:cNvPr id="15" name="Freeform 18"/>
              <p:cNvSpPr>
                <a:spLocks/>
              </p:cNvSpPr>
              <p:nvPr/>
            </p:nvSpPr>
            <p:spPr bwMode="auto">
              <a:xfrm>
                <a:off x="12950826" y="7635876"/>
                <a:ext cx="566738" cy="354013"/>
              </a:xfrm>
              <a:custGeom>
                <a:avLst/>
                <a:gdLst>
                  <a:gd name="T0" fmla="*/ 44 w 357"/>
                  <a:gd name="T1" fmla="*/ 0 h 223"/>
                  <a:gd name="T2" fmla="*/ 57 w 357"/>
                  <a:gd name="T3" fmla="*/ 4 h 223"/>
                  <a:gd name="T4" fmla="*/ 338 w 357"/>
                  <a:gd name="T5" fmla="*/ 155 h 223"/>
                  <a:gd name="T6" fmla="*/ 350 w 357"/>
                  <a:gd name="T7" fmla="*/ 164 h 223"/>
                  <a:gd name="T8" fmla="*/ 356 w 357"/>
                  <a:gd name="T9" fmla="*/ 174 h 223"/>
                  <a:gd name="T10" fmla="*/ 357 w 357"/>
                  <a:gd name="T11" fmla="*/ 186 h 223"/>
                  <a:gd name="T12" fmla="*/ 353 w 357"/>
                  <a:gd name="T13" fmla="*/ 199 h 223"/>
                  <a:gd name="T14" fmla="*/ 347 w 357"/>
                  <a:gd name="T15" fmla="*/ 208 h 223"/>
                  <a:gd name="T16" fmla="*/ 338 w 357"/>
                  <a:gd name="T17" fmla="*/ 217 h 223"/>
                  <a:gd name="T18" fmla="*/ 327 w 357"/>
                  <a:gd name="T19" fmla="*/ 222 h 223"/>
                  <a:gd name="T20" fmla="*/ 313 w 357"/>
                  <a:gd name="T21" fmla="*/ 223 h 223"/>
                  <a:gd name="T22" fmla="*/ 300 w 357"/>
                  <a:gd name="T23" fmla="*/ 218 h 223"/>
                  <a:gd name="T24" fmla="*/ 19 w 357"/>
                  <a:gd name="T25" fmla="*/ 69 h 223"/>
                  <a:gd name="T26" fmla="*/ 8 w 357"/>
                  <a:gd name="T27" fmla="*/ 60 h 223"/>
                  <a:gd name="T28" fmla="*/ 1 w 357"/>
                  <a:gd name="T29" fmla="*/ 49 h 223"/>
                  <a:gd name="T30" fmla="*/ 0 w 357"/>
                  <a:gd name="T31" fmla="*/ 37 h 223"/>
                  <a:gd name="T32" fmla="*/ 4 w 357"/>
                  <a:gd name="T33" fmla="*/ 25 h 223"/>
                  <a:gd name="T34" fmla="*/ 10 w 357"/>
                  <a:gd name="T35" fmla="*/ 15 h 223"/>
                  <a:gd name="T36" fmla="*/ 19 w 357"/>
                  <a:gd name="T37" fmla="*/ 6 h 223"/>
                  <a:gd name="T38" fmla="*/ 30 w 357"/>
                  <a:gd name="T39" fmla="*/ 1 h 223"/>
                  <a:gd name="T40" fmla="*/ 44 w 357"/>
                  <a:gd name="T41" fmla="*/ 0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7" h="223">
                    <a:moveTo>
                      <a:pt x="44" y="0"/>
                    </a:moveTo>
                    <a:lnTo>
                      <a:pt x="57" y="4"/>
                    </a:lnTo>
                    <a:lnTo>
                      <a:pt x="338" y="155"/>
                    </a:lnTo>
                    <a:lnTo>
                      <a:pt x="350" y="164"/>
                    </a:lnTo>
                    <a:lnTo>
                      <a:pt x="356" y="174"/>
                    </a:lnTo>
                    <a:lnTo>
                      <a:pt x="357" y="186"/>
                    </a:lnTo>
                    <a:lnTo>
                      <a:pt x="353" y="199"/>
                    </a:lnTo>
                    <a:lnTo>
                      <a:pt x="347" y="208"/>
                    </a:lnTo>
                    <a:lnTo>
                      <a:pt x="338" y="217"/>
                    </a:lnTo>
                    <a:lnTo>
                      <a:pt x="327" y="222"/>
                    </a:lnTo>
                    <a:lnTo>
                      <a:pt x="313" y="223"/>
                    </a:lnTo>
                    <a:lnTo>
                      <a:pt x="300" y="218"/>
                    </a:lnTo>
                    <a:lnTo>
                      <a:pt x="19" y="69"/>
                    </a:lnTo>
                    <a:lnTo>
                      <a:pt x="8" y="60"/>
                    </a:lnTo>
                    <a:lnTo>
                      <a:pt x="1" y="49"/>
                    </a:lnTo>
                    <a:lnTo>
                      <a:pt x="0" y="37"/>
                    </a:lnTo>
                    <a:lnTo>
                      <a:pt x="4" y="25"/>
                    </a:lnTo>
                    <a:lnTo>
                      <a:pt x="10" y="15"/>
                    </a:lnTo>
                    <a:lnTo>
                      <a:pt x="19" y="6"/>
                    </a:lnTo>
                    <a:lnTo>
                      <a:pt x="30" y="1"/>
                    </a:lnTo>
                    <a:lnTo>
                      <a:pt x="44"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p>
            </p:txBody>
          </p:sp>
          <p:sp>
            <p:nvSpPr>
              <p:cNvPr id="16" name="Freeform 19"/>
              <p:cNvSpPr>
                <a:spLocks/>
              </p:cNvSpPr>
              <p:nvPr/>
            </p:nvSpPr>
            <p:spPr bwMode="auto">
              <a:xfrm>
                <a:off x="9883776" y="7570788"/>
                <a:ext cx="638175" cy="514350"/>
              </a:xfrm>
              <a:custGeom>
                <a:avLst/>
                <a:gdLst>
                  <a:gd name="T0" fmla="*/ 362 w 402"/>
                  <a:gd name="T1" fmla="*/ 0 h 324"/>
                  <a:gd name="T2" fmla="*/ 374 w 402"/>
                  <a:gd name="T3" fmla="*/ 2 h 324"/>
                  <a:gd name="T4" fmla="*/ 385 w 402"/>
                  <a:gd name="T5" fmla="*/ 9 h 324"/>
                  <a:gd name="T6" fmla="*/ 394 w 402"/>
                  <a:gd name="T7" fmla="*/ 17 h 324"/>
                  <a:gd name="T8" fmla="*/ 400 w 402"/>
                  <a:gd name="T9" fmla="*/ 27 h 324"/>
                  <a:gd name="T10" fmla="*/ 402 w 402"/>
                  <a:gd name="T11" fmla="*/ 38 h 324"/>
                  <a:gd name="T12" fmla="*/ 398 w 402"/>
                  <a:gd name="T13" fmla="*/ 50 h 324"/>
                  <a:gd name="T14" fmla="*/ 388 w 402"/>
                  <a:gd name="T15" fmla="*/ 61 h 324"/>
                  <a:gd name="T16" fmla="*/ 66 w 402"/>
                  <a:gd name="T17" fmla="*/ 316 h 324"/>
                  <a:gd name="T18" fmla="*/ 53 w 402"/>
                  <a:gd name="T19" fmla="*/ 323 h 324"/>
                  <a:gd name="T20" fmla="*/ 40 w 402"/>
                  <a:gd name="T21" fmla="*/ 324 h 324"/>
                  <a:gd name="T22" fmla="*/ 27 w 402"/>
                  <a:gd name="T23" fmla="*/ 322 h 324"/>
                  <a:gd name="T24" fmla="*/ 16 w 402"/>
                  <a:gd name="T25" fmla="*/ 316 h 324"/>
                  <a:gd name="T26" fmla="*/ 7 w 402"/>
                  <a:gd name="T27" fmla="*/ 307 h 324"/>
                  <a:gd name="T28" fmla="*/ 1 w 402"/>
                  <a:gd name="T29" fmla="*/ 297 h 324"/>
                  <a:gd name="T30" fmla="*/ 0 w 402"/>
                  <a:gd name="T31" fmla="*/ 286 h 324"/>
                  <a:gd name="T32" fmla="*/ 3 w 402"/>
                  <a:gd name="T33" fmla="*/ 273 h 324"/>
                  <a:gd name="T34" fmla="*/ 13 w 402"/>
                  <a:gd name="T35" fmla="*/ 263 h 324"/>
                  <a:gd name="T36" fmla="*/ 335 w 402"/>
                  <a:gd name="T37" fmla="*/ 9 h 324"/>
                  <a:gd name="T38" fmla="*/ 348 w 402"/>
                  <a:gd name="T39" fmla="*/ 1 h 324"/>
                  <a:gd name="T40" fmla="*/ 362 w 402"/>
                  <a:gd name="T41" fmla="*/ 0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02" h="324">
                    <a:moveTo>
                      <a:pt x="362" y="0"/>
                    </a:moveTo>
                    <a:lnTo>
                      <a:pt x="374" y="2"/>
                    </a:lnTo>
                    <a:lnTo>
                      <a:pt x="385" y="9"/>
                    </a:lnTo>
                    <a:lnTo>
                      <a:pt x="394" y="17"/>
                    </a:lnTo>
                    <a:lnTo>
                      <a:pt x="400" y="27"/>
                    </a:lnTo>
                    <a:lnTo>
                      <a:pt x="402" y="38"/>
                    </a:lnTo>
                    <a:lnTo>
                      <a:pt x="398" y="50"/>
                    </a:lnTo>
                    <a:lnTo>
                      <a:pt x="388" y="61"/>
                    </a:lnTo>
                    <a:lnTo>
                      <a:pt x="66" y="316"/>
                    </a:lnTo>
                    <a:lnTo>
                      <a:pt x="53" y="323"/>
                    </a:lnTo>
                    <a:lnTo>
                      <a:pt x="40" y="324"/>
                    </a:lnTo>
                    <a:lnTo>
                      <a:pt x="27" y="322"/>
                    </a:lnTo>
                    <a:lnTo>
                      <a:pt x="16" y="316"/>
                    </a:lnTo>
                    <a:lnTo>
                      <a:pt x="7" y="307"/>
                    </a:lnTo>
                    <a:lnTo>
                      <a:pt x="1" y="297"/>
                    </a:lnTo>
                    <a:lnTo>
                      <a:pt x="0" y="286"/>
                    </a:lnTo>
                    <a:lnTo>
                      <a:pt x="3" y="273"/>
                    </a:lnTo>
                    <a:lnTo>
                      <a:pt x="13" y="263"/>
                    </a:lnTo>
                    <a:lnTo>
                      <a:pt x="335" y="9"/>
                    </a:lnTo>
                    <a:lnTo>
                      <a:pt x="348" y="1"/>
                    </a:lnTo>
                    <a:lnTo>
                      <a:pt x="36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p>
            </p:txBody>
          </p:sp>
          <p:sp>
            <p:nvSpPr>
              <p:cNvPr id="17" name="Freeform 20"/>
              <p:cNvSpPr>
                <a:spLocks/>
              </p:cNvSpPr>
              <p:nvPr/>
            </p:nvSpPr>
            <p:spPr bwMode="auto">
              <a:xfrm>
                <a:off x="9447213" y="6781801"/>
                <a:ext cx="1035050" cy="238125"/>
              </a:xfrm>
              <a:custGeom>
                <a:avLst/>
                <a:gdLst>
                  <a:gd name="T0" fmla="*/ 35 w 652"/>
                  <a:gd name="T1" fmla="*/ 0 h 150"/>
                  <a:gd name="T2" fmla="*/ 617 w 652"/>
                  <a:gd name="T3" fmla="*/ 75 h 150"/>
                  <a:gd name="T4" fmla="*/ 630 w 652"/>
                  <a:gd name="T5" fmla="*/ 79 h 150"/>
                  <a:gd name="T6" fmla="*/ 640 w 652"/>
                  <a:gd name="T7" fmla="*/ 87 h 150"/>
                  <a:gd name="T8" fmla="*/ 648 w 652"/>
                  <a:gd name="T9" fmla="*/ 99 h 150"/>
                  <a:gd name="T10" fmla="*/ 652 w 652"/>
                  <a:gd name="T11" fmla="*/ 111 h 150"/>
                  <a:gd name="T12" fmla="*/ 652 w 652"/>
                  <a:gd name="T13" fmla="*/ 122 h 150"/>
                  <a:gd name="T14" fmla="*/ 648 w 652"/>
                  <a:gd name="T15" fmla="*/ 135 h 150"/>
                  <a:gd name="T16" fmla="*/ 640 w 652"/>
                  <a:gd name="T17" fmla="*/ 143 h 150"/>
                  <a:gd name="T18" fmla="*/ 630 w 652"/>
                  <a:gd name="T19" fmla="*/ 148 h 150"/>
                  <a:gd name="T20" fmla="*/ 617 w 652"/>
                  <a:gd name="T21" fmla="*/ 150 h 150"/>
                  <a:gd name="T22" fmla="*/ 35 w 652"/>
                  <a:gd name="T23" fmla="*/ 75 h 150"/>
                  <a:gd name="T24" fmla="*/ 21 w 652"/>
                  <a:gd name="T25" fmla="*/ 70 h 150"/>
                  <a:gd name="T26" fmla="*/ 11 w 652"/>
                  <a:gd name="T27" fmla="*/ 62 h 150"/>
                  <a:gd name="T28" fmla="*/ 4 w 652"/>
                  <a:gd name="T29" fmla="*/ 51 h 150"/>
                  <a:gd name="T30" fmla="*/ 0 w 652"/>
                  <a:gd name="T31" fmla="*/ 39 h 150"/>
                  <a:gd name="T32" fmla="*/ 0 w 652"/>
                  <a:gd name="T33" fmla="*/ 26 h 150"/>
                  <a:gd name="T34" fmla="*/ 4 w 652"/>
                  <a:gd name="T35" fmla="*/ 15 h 150"/>
                  <a:gd name="T36" fmla="*/ 11 w 652"/>
                  <a:gd name="T37" fmla="*/ 6 h 150"/>
                  <a:gd name="T38" fmla="*/ 21 w 652"/>
                  <a:gd name="T39" fmla="*/ 1 h 150"/>
                  <a:gd name="T40" fmla="*/ 35 w 652"/>
                  <a:gd name="T41"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52" h="150">
                    <a:moveTo>
                      <a:pt x="35" y="0"/>
                    </a:moveTo>
                    <a:lnTo>
                      <a:pt x="617" y="75"/>
                    </a:lnTo>
                    <a:lnTo>
                      <a:pt x="630" y="79"/>
                    </a:lnTo>
                    <a:lnTo>
                      <a:pt x="640" y="87"/>
                    </a:lnTo>
                    <a:lnTo>
                      <a:pt x="648" y="99"/>
                    </a:lnTo>
                    <a:lnTo>
                      <a:pt x="652" y="111"/>
                    </a:lnTo>
                    <a:lnTo>
                      <a:pt x="652" y="122"/>
                    </a:lnTo>
                    <a:lnTo>
                      <a:pt x="648" y="135"/>
                    </a:lnTo>
                    <a:lnTo>
                      <a:pt x="640" y="143"/>
                    </a:lnTo>
                    <a:lnTo>
                      <a:pt x="630" y="148"/>
                    </a:lnTo>
                    <a:lnTo>
                      <a:pt x="617" y="150"/>
                    </a:lnTo>
                    <a:lnTo>
                      <a:pt x="35" y="75"/>
                    </a:lnTo>
                    <a:lnTo>
                      <a:pt x="21" y="70"/>
                    </a:lnTo>
                    <a:lnTo>
                      <a:pt x="11" y="62"/>
                    </a:lnTo>
                    <a:lnTo>
                      <a:pt x="4" y="51"/>
                    </a:lnTo>
                    <a:lnTo>
                      <a:pt x="0" y="39"/>
                    </a:lnTo>
                    <a:lnTo>
                      <a:pt x="0" y="26"/>
                    </a:lnTo>
                    <a:lnTo>
                      <a:pt x="4" y="15"/>
                    </a:lnTo>
                    <a:lnTo>
                      <a:pt x="11" y="6"/>
                    </a:lnTo>
                    <a:lnTo>
                      <a:pt x="21" y="1"/>
                    </a:lnTo>
                    <a:lnTo>
                      <a:pt x="35"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SV"/>
              </a:p>
            </p:txBody>
          </p:sp>
        </p:grpSp>
      </p:grpSp>
    </p:spTree>
    <p:extLst>
      <p:ext uri="{BB962C8B-B14F-4D97-AF65-F5344CB8AC3E}">
        <p14:creationId xmlns:p14="http://schemas.microsoft.com/office/powerpoint/2010/main" val="26566411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0-#ppt_w/2"/>
                                          </p:val>
                                        </p:tav>
                                        <p:tav tm="100000">
                                          <p:val>
                                            <p:strVal val="#ppt_x"/>
                                          </p:val>
                                        </p:tav>
                                      </p:tavLst>
                                    </p:anim>
                                    <p:anim calcmode="lin" valueType="num">
                                      <p:cBhvr additive="base">
                                        <p:cTn id="8" dur="10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500" fill="hold"/>
                                        <p:tgtEl>
                                          <p:spTgt spid="4"/>
                                        </p:tgtEl>
                                        <p:attrNameLst>
                                          <p:attrName>ppt_x</p:attrName>
                                        </p:attrNameLst>
                                      </p:cBhvr>
                                      <p:tavLst>
                                        <p:tav tm="0">
                                          <p:val>
                                            <p:strVal val="#ppt_x"/>
                                          </p:val>
                                        </p:tav>
                                        <p:tav tm="100000">
                                          <p:val>
                                            <p:strVal val="#ppt_x"/>
                                          </p:val>
                                        </p:tav>
                                      </p:tavLst>
                                    </p:anim>
                                    <p:anim calcmode="lin" valueType="num">
                                      <p:cBhvr additive="base">
                                        <p:cTn id="13" dur="500" fill="hold"/>
                                        <p:tgtEl>
                                          <p:spTgt spid="4"/>
                                        </p:tgtEl>
                                        <p:attrNameLst>
                                          <p:attrName>ppt_y</p:attrName>
                                        </p:attrNameLst>
                                      </p:cBhvr>
                                      <p:tavLst>
                                        <p:tav tm="0">
                                          <p:val>
                                            <p:strVal val="1+#ppt_h/2"/>
                                          </p:val>
                                        </p:tav>
                                        <p:tav tm="100000">
                                          <p:val>
                                            <p:strVal val="#ppt_y"/>
                                          </p:val>
                                        </p:tav>
                                      </p:tavLst>
                                    </p:anim>
                                  </p:childTnLst>
                                </p:cTn>
                              </p:par>
                            </p:childTnLst>
                          </p:cTn>
                        </p:par>
                        <p:par>
                          <p:cTn id="14" fill="hold">
                            <p:stCondLst>
                              <p:cond delay="1500"/>
                            </p:stCondLst>
                            <p:childTnLst>
                              <p:par>
                                <p:cTn id="15" presetID="22" presetClass="entr" presetSubtype="4" fill="hold" nodeType="after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down)">
                                      <p:cBhvr>
                                        <p:cTn id="17"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1_Diseño personalizado">
  <a:themeElements>
    <a:clrScheme name="ISA 1W">
      <a:dk1>
        <a:srgbClr val="000000"/>
      </a:dk1>
      <a:lt1>
        <a:srgbClr val="FFFFFF"/>
      </a:lt1>
      <a:dk2>
        <a:srgbClr val="1F1F1F"/>
      </a:dk2>
      <a:lt2>
        <a:srgbClr val="575757"/>
      </a:lt2>
      <a:accent1>
        <a:srgbClr val="81B535"/>
      </a:accent1>
      <a:accent2>
        <a:srgbClr val="F99953"/>
      </a:accent2>
      <a:accent3>
        <a:srgbClr val="15A4C6"/>
      </a:accent3>
      <a:accent4>
        <a:srgbClr val="F23A43"/>
      </a:accent4>
      <a:accent5>
        <a:srgbClr val="0D84AF"/>
      </a:accent5>
      <a:accent6>
        <a:srgbClr val="192828"/>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151579</TotalTime>
  <Words>1579</Words>
  <Application>Microsoft Macintosh PowerPoint</Application>
  <PresentationFormat>Custom</PresentationFormat>
  <Paragraphs>163</Paragraphs>
  <Slides>24</Slides>
  <Notes>9</Notes>
  <HiddenSlides>0</HiddenSlides>
  <MMClips>0</MMClips>
  <ScaleCrop>false</ScaleCrop>
  <HeadingPairs>
    <vt:vector size="6" baseType="variant">
      <vt:variant>
        <vt:lpstr>Fonts Used</vt:lpstr>
      </vt:variant>
      <vt:variant>
        <vt:i4>15</vt:i4>
      </vt:variant>
      <vt:variant>
        <vt:lpstr>Theme</vt:lpstr>
      </vt:variant>
      <vt:variant>
        <vt:i4>1</vt:i4>
      </vt:variant>
      <vt:variant>
        <vt:lpstr>Slide Titles</vt:lpstr>
      </vt:variant>
      <vt:variant>
        <vt:i4>24</vt:i4>
      </vt:variant>
    </vt:vector>
  </HeadingPairs>
  <TitlesOfParts>
    <vt:vector size="40" baseType="lpstr">
      <vt:lpstr>Calibri</vt:lpstr>
      <vt:lpstr>Calibri Light</vt:lpstr>
      <vt:lpstr>Courier New</vt:lpstr>
      <vt:lpstr>Helvetica</vt:lpstr>
      <vt:lpstr>Open Sans</vt:lpstr>
      <vt:lpstr>Open Sans bold</vt:lpstr>
      <vt:lpstr>Open Sans Condensed</vt:lpstr>
      <vt:lpstr>Open Sans Extrabold</vt:lpstr>
      <vt:lpstr>Open Sans Semibold</vt:lpstr>
      <vt:lpstr>Oswald</vt:lpstr>
      <vt:lpstr>Segoe UI</vt:lpstr>
      <vt:lpstr>Source Sans Pro</vt:lpstr>
      <vt:lpstr>Wingdings</vt:lpstr>
      <vt:lpstr>맑은 고딕</vt:lpstr>
      <vt:lpstr>Arial</vt:lpstr>
      <vt:lpstr>1_Diseño personalizado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 !</vt:lpstr>
    </vt:vector>
  </TitlesOfParts>
  <Company>Banco Central de Reserva</Company>
  <LinksUpToDate>false</LinksUpToDate>
  <SharedDoc>false</SharedDoc>
  <HyperlinksChanged>false</HyperlinksChanged>
  <AppVersion>15.0038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Slidepot</dc:creator>
  <cp:lastModifiedBy>office365</cp:lastModifiedBy>
  <cp:revision>12089</cp:revision>
  <dcterms:created xsi:type="dcterms:W3CDTF">2014-07-01T16:42:18Z</dcterms:created>
  <dcterms:modified xsi:type="dcterms:W3CDTF">2017-09-27T20:38:49Z</dcterms:modified>
</cp:coreProperties>
</file>